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1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9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B0BF-CAE3-EB4E-B12D-17AB869C3A5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47F1-3F88-294C-B5E6-7DB3D5E5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add new films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38188"/>
            <a:ext cx="10058400" cy="5015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0" y="185738"/>
            <a:ext cx="574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and paste the whole modal at the bottom of </a:t>
            </a:r>
            <a:r>
              <a:rPr lang="en-US" smtClean="0"/>
              <a:t>the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1" b="58884"/>
          <a:stretch/>
        </p:blipFill>
        <p:spPr>
          <a:xfrm>
            <a:off x="685801" y="493158"/>
            <a:ext cx="6629400" cy="2062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9229" y="2555320"/>
            <a:ext cx="516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the id (this is the thing the link is looking for)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2543175" y="928688"/>
            <a:ext cx="1886054" cy="181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1" y="2990850"/>
            <a:ext cx="6280150" cy="3651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8471" y="3536395"/>
            <a:ext cx="5047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Scroll back up the page and change the ‘data target’</a:t>
            </a:r>
          </a:p>
          <a:p>
            <a:r>
              <a:rPr lang="en-US" dirty="0" smtClean="0"/>
              <a:t>to match the id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43625" y="3700463"/>
            <a:ext cx="884846" cy="111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53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" t="39691" r="1278" b="20997"/>
          <a:stretch/>
        </p:blipFill>
        <p:spPr>
          <a:xfrm>
            <a:off x="1800224" y="2728913"/>
            <a:ext cx="9043989" cy="1971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8900" y="471488"/>
            <a:ext cx="308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Scroll back down to the modal.</a:t>
            </a:r>
          </a:p>
          <a:p>
            <a:r>
              <a:rPr lang="en-US" dirty="0" smtClean="0"/>
              <a:t>Find the ‘iframe’.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5925" y="1277034"/>
            <a:ext cx="3461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your new embed code.</a:t>
            </a:r>
          </a:p>
          <a:p>
            <a:r>
              <a:rPr lang="en-US" dirty="0" smtClean="0"/>
              <a:t>Add this text after the embed code</a:t>
            </a:r>
          </a:p>
          <a:p>
            <a:r>
              <a:rPr lang="en-US" dirty="0" smtClean="0"/>
              <a:t>“?</a:t>
            </a:r>
            <a:r>
              <a:rPr lang="en-US" dirty="0" err="1" smtClean="0"/>
              <a:t>api</a:t>
            </a:r>
            <a:r>
              <a:rPr lang="en-US" dirty="0" smtClean="0"/>
              <a:t>=1&amp;player_id=iframe-two”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22218" y="2157413"/>
            <a:ext cx="221457" cy="14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164" y="4981784"/>
            <a:ext cx="502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the ‘id’ to something unique in both places.</a:t>
            </a:r>
          </a:p>
          <a:p>
            <a:r>
              <a:rPr lang="en-US" dirty="0" smtClean="0"/>
              <a:t>THEY MUST BE UNIQUE AND MATCH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10128" y="3714750"/>
            <a:ext cx="833547" cy="1267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4261969" y="3571875"/>
            <a:ext cx="1219530" cy="1409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2218" y="5909311"/>
            <a:ext cx="30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also </a:t>
            </a:r>
            <a:r>
              <a:rPr lang="en-US" smtClean="0"/>
              <a:t>change the name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229601" y="3710375"/>
            <a:ext cx="542924" cy="219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7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99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How to add new films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add new films</dc:title>
  <dc:creator>Microsoft Office User</dc:creator>
  <cp:lastModifiedBy>Microsoft Office User</cp:lastModifiedBy>
  <cp:revision>3</cp:revision>
  <dcterms:created xsi:type="dcterms:W3CDTF">2016-04-03T14:53:35Z</dcterms:created>
  <dcterms:modified xsi:type="dcterms:W3CDTF">2016-04-03T15:19:22Z</dcterms:modified>
</cp:coreProperties>
</file>