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0112-4B32-4CA7-A9CD-ABC22D020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6F474-2A66-47D7-BF8F-7D03DFD1C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50DD-E366-43AF-B0A6-AD422D91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F085-24FC-4FD7-96BE-D64572A5AD3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03D5-E443-4A7F-BE48-B2A4B993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D609-9A73-4831-A73D-1C99B1C3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A9F-4999-40F4-8F08-82DEA29A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6E2A-958E-4178-AA2C-E29A9E25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1C82A-7E1F-4E55-AA01-487226383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250E-AE30-470D-9B8A-98F8FF87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F085-24FC-4FD7-96BE-D64572A5AD3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D98C0-CBFD-4B89-A515-DB87D909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CAE6-B22E-45A4-A5A9-380BC828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A9F-4999-40F4-8F08-82DEA29A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4EC89-5F29-430E-ACB2-3D1DF69CA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9D89D-BF81-4FE5-B698-4019CCD7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E065-AFEF-4D27-AABC-FC7BC518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F085-24FC-4FD7-96BE-D64572A5AD3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6939-C5F9-4735-925A-A1E87D6C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6CC6B-52B9-4451-894A-0F837134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A9F-4999-40F4-8F08-82DEA29A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5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FF06-5102-4462-B330-284E91C9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6BD3-C317-4A54-B0E5-0502EA6F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938D-D8B1-4D59-9802-23863066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F085-24FC-4FD7-96BE-D64572A5AD3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7DA27-048E-4EA7-9D26-C4A9E6A7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8AF-2B12-4C6E-9D6D-0F15E8A3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A9F-4999-40F4-8F08-82DEA29A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5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8BEE-BD32-40EB-B831-122FE8DB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B0B8F-3506-40C5-8A9E-9952F0FC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56D8-7247-4FFE-AC26-9865C321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F085-24FC-4FD7-96BE-D64572A5AD3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D9CC6-824E-4E41-BAAB-D6ED6203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8CC2-4F1D-443E-BAC5-A7C6F227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A9F-4999-40F4-8F08-82DEA29A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FBFF-9A0F-4120-A87B-78195B02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19BB-6C72-44F6-8ECB-63EDB8BC5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2C5D2-1D12-4544-A424-2F1689C72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B8E76-CDCF-4C8D-8580-B85EAC3D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F085-24FC-4FD7-96BE-D64572A5AD3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7DE7D-B72E-4ECE-882F-247BA617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EC47B-F68D-4FEC-8B13-C31CC4A8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A9F-4999-40F4-8F08-82DEA29A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9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98E9-60EF-4B8D-9E5D-256A8D25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72DD-3950-4320-AB82-AED960F35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0E68-9275-41AC-9137-AFE8F1667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0B725-85B7-4108-8180-4E0C8ACA9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DD9CB-E6A5-4B51-9E34-466AF2196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CAC13-9208-4A55-A8E6-EA2AB2FF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F085-24FC-4FD7-96BE-D64572A5AD3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B19DF-1323-49BD-8646-5296329F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167D6-5BCC-4EDC-888B-1D05A225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A9F-4999-40F4-8F08-82DEA29A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7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4F84-8991-417D-9794-4E60BD14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EBE8C-110C-48AA-A76E-A3E29257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F085-24FC-4FD7-96BE-D64572A5AD3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E2EA7-9A21-48E4-9F62-C11CDF35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61F5E-DE60-4E17-BB76-30869A89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A9F-4999-40F4-8F08-82DEA29A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2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C3838-6A06-4B7D-B748-007E725E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F085-24FC-4FD7-96BE-D64572A5AD3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C90E8-6C2D-4146-BCB4-8BE4AA5E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C3304-F172-4DE2-A5A0-3A8F5C2D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A9F-4999-40F4-8F08-82DEA29A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9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24EC-1DA2-44D5-9032-E32EEED0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1CE1-B42B-4585-AFD6-72792578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063D0-78AE-4C88-93D2-475FFB8D9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2B3F1-065F-4A62-B026-03F6BF14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F085-24FC-4FD7-96BE-D64572A5AD3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9F28E-11D0-43D4-AC47-A2A31605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0DA03-4AC0-4857-850B-3D1F0DCC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A9F-4999-40F4-8F08-82DEA29A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AAB7-50E5-42C3-BD78-FEF12AFC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89FA4-B4A2-4AE4-8B4F-592EB0DA5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54DEA-76D2-4107-82F1-6EFB4E9B6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54582-5BAF-41FC-9E25-0C9ACE92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F085-24FC-4FD7-96BE-D64572A5AD3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9B92F-E529-49A3-845A-EA12849C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CFA8F-C836-4A8C-BAA7-6EDC432E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A9F-4999-40F4-8F08-82DEA29A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7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F7645-C763-456E-AE68-EB2FD815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47F20-F537-482F-B374-3106D257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0BAD-D9C8-4B35-8CE4-B9FAAB4B0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7F085-24FC-4FD7-96BE-D64572A5AD3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B779-64E0-41B1-A149-797552E7C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D75B8-B840-49D7-9177-768C0E561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9A9F-4999-40F4-8F08-82DEA29A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9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9C95B6-0DED-45FC-A968-E9B517D90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103"/>
            <a:ext cx="12192000" cy="419779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D9257C-A3D6-4237-B8F0-D60D069399D9}"/>
              </a:ext>
            </a:extLst>
          </p:cNvPr>
          <p:cNvSpPr/>
          <p:nvPr/>
        </p:nvSpPr>
        <p:spPr>
          <a:xfrm>
            <a:off x="5358384" y="1691640"/>
            <a:ext cx="896112" cy="3566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5F953-779B-42CB-9AF0-B3DD31AD4D4F}"/>
              </a:ext>
            </a:extLst>
          </p:cNvPr>
          <p:cNvSpPr txBox="1"/>
          <p:nvPr/>
        </p:nvSpPr>
        <p:spPr>
          <a:xfrm>
            <a:off x="6483096" y="1691640"/>
            <a:ext cx="95115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dirty="0"/>
              <a:t>Task List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4E1338-E2F0-4E12-AE16-BF1483873D58}"/>
              </a:ext>
            </a:extLst>
          </p:cNvPr>
          <p:cNvSpPr/>
          <p:nvPr/>
        </p:nvSpPr>
        <p:spPr>
          <a:xfrm>
            <a:off x="211836" y="2390854"/>
            <a:ext cx="9325356" cy="3566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E3579-E89B-477F-9CAA-5EF24757C787}"/>
              </a:ext>
            </a:extLst>
          </p:cNvPr>
          <p:cNvSpPr txBox="1"/>
          <p:nvPr/>
        </p:nvSpPr>
        <p:spPr>
          <a:xfrm>
            <a:off x="8247888" y="1947672"/>
            <a:ext cx="18989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dirty="0"/>
              <a:t>Add filter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4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43347F-3D3E-4A7B-B23F-389EF5C7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77" y="1240393"/>
            <a:ext cx="4124325" cy="384589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5F2DE2-004A-4A9B-A8E9-71529C526FC8}"/>
              </a:ext>
            </a:extLst>
          </p:cNvPr>
          <p:cNvSpPr/>
          <p:nvPr/>
        </p:nvSpPr>
        <p:spPr>
          <a:xfrm>
            <a:off x="1060704" y="1929384"/>
            <a:ext cx="1591056" cy="4114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B3D8F0-A071-433D-BA9B-7E3793650B9E}"/>
              </a:ext>
            </a:extLst>
          </p:cNvPr>
          <p:cNvSpPr/>
          <p:nvPr/>
        </p:nvSpPr>
        <p:spPr>
          <a:xfrm>
            <a:off x="2019468" y="3158025"/>
            <a:ext cx="704088" cy="1338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6799A-7A4C-40F0-94BE-11A9A004DFAB}"/>
              </a:ext>
            </a:extLst>
          </p:cNvPr>
          <p:cNvSpPr txBox="1"/>
          <p:nvPr/>
        </p:nvSpPr>
        <p:spPr>
          <a:xfrm>
            <a:off x="334635" y="2973359"/>
            <a:ext cx="14328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dirty="0"/>
              <a:t>Virtual Meter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09C407-AA72-4444-B455-B496755B5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542" y="1338750"/>
            <a:ext cx="4124325" cy="36385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9E4552-C096-4B5F-8388-F5FEB91D3433}"/>
              </a:ext>
            </a:extLst>
          </p:cNvPr>
          <p:cNvSpPr/>
          <p:nvPr/>
        </p:nvSpPr>
        <p:spPr>
          <a:xfrm>
            <a:off x="6196291" y="3895344"/>
            <a:ext cx="788670" cy="4389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351199-67D5-46FE-BB6A-43D50995A719}"/>
              </a:ext>
            </a:extLst>
          </p:cNvPr>
          <p:cNvSpPr/>
          <p:nvPr/>
        </p:nvSpPr>
        <p:spPr>
          <a:xfrm>
            <a:off x="5428483" y="3009485"/>
            <a:ext cx="667512" cy="704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9878C-4F58-4580-888F-393768664B5B}"/>
              </a:ext>
            </a:extLst>
          </p:cNvPr>
          <p:cNvSpPr txBox="1"/>
          <p:nvPr/>
        </p:nvSpPr>
        <p:spPr>
          <a:xfrm>
            <a:off x="5115542" y="210084"/>
            <a:ext cx="5052847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Add Legend:</a:t>
            </a:r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400" dirty="0"/>
              <a:t>Current calculation information</a:t>
            </a:r>
          </a:p>
          <a:p>
            <a:pPr marL="285750" indent="-285750">
              <a:buClr>
                <a:srgbClr val="F117D7"/>
              </a:buClr>
              <a:buFont typeface="Courier New" panose="02070309020205020404" pitchFamily="49" charset="0"/>
              <a:buChar char="o"/>
            </a:pPr>
            <a:r>
              <a:rPr lang="en-US" altLang="zh-TW" sz="1400" dirty="0"/>
              <a:t>Drafted update</a:t>
            </a:r>
            <a:endParaRPr lang="en-US" sz="1400" dirty="0"/>
          </a:p>
          <a:p>
            <a:pPr>
              <a:buClr>
                <a:srgbClr val="F117D7"/>
              </a:buClr>
            </a:pPr>
            <a:r>
              <a:rPr lang="en-US" sz="1400" i="1" dirty="0"/>
              <a:t>*Updates will be incorporated in the recalculation.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7CBD9-56A7-41A4-99C2-5F11EA25234F}"/>
              </a:ext>
            </a:extLst>
          </p:cNvPr>
          <p:cNvSpPr txBox="1"/>
          <p:nvPr/>
        </p:nvSpPr>
        <p:spPr>
          <a:xfrm>
            <a:off x="5005553" y="4376717"/>
            <a:ext cx="119180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1400" dirty="0"/>
              <a:t>Effective Date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C04B44-3996-4473-9737-67DAB1AE0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856" y="1611016"/>
            <a:ext cx="2316268" cy="322783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51A1CA-C9EB-4C21-B415-64F451D220D6}"/>
              </a:ext>
            </a:extLst>
          </p:cNvPr>
          <p:cNvSpPr/>
          <p:nvPr/>
        </p:nvSpPr>
        <p:spPr>
          <a:xfrm>
            <a:off x="9677400" y="2340864"/>
            <a:ext cx="565150" cy="1673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1C7D08-92C0-4CB4-9B1E-F8D675967208}"/>
              </a:ext>
            </a:extLst>
          </p:cNvPr>
          <p:cNvSpPr txBox="1"/>
          <p:nvPr/>
        </p:nvSpPr>
        <p:spPr>
          <a:xfrm>
            <a:off x="8321317" y="2340864"/>
            <a:ext cx="119180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sz="1400" dirty="0"/>
              <a:t>Effective Date</a:t>
            </a:r>
          </a:p>
          <a:p>
            <a:r>
              <a:rPr lang="en-HK" sz="1400" dirty="0"/>
              <a:t>Zone</a:t>
            </a:r>
            <a:endParaRPr lang="en-US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4492D5-AA4B-4BB3-B63D-FEDC5E654E27}"/>
              </a:ext>
            </a:extLst>
          </p:cNvPr>
          <p:cNvSpPr/>
          <p:nvPr/>
        </p:nvSpPr>
        <p:spPr>
          <a:xfrm>
            <a:off x="9678420" y="2658364"/>
            <a:ext cx="565150" cy="1673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38B33-9260-477B-8E4A-50F422818A41}"/>
              </a:ext>
            </a:extLst>
          </p:cNvPr>
          <p:cNvSpPr txBox="1"/>
          <p:nvPr/>
        </p:nvSpPr>
        <p:spPr>
          <a:xfrm>
            <a:off x="2929053" y="1746504"/>
            <a:ext cx="28282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dirty="0"/>
              <a:t>Description, Calculation Info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42C3C-FC9A-4587-9B3D-D10F5280596C}"/>
              </a:ext>
            </a:extLst>
          </p:cNvPr>
          <p:cNvSpPr txBox="1"/>
          <p:nvPr/>
        </p:nvSpPr>
        <p:spPr>
          <a:xfrm>
            <a:off x="5115542" y="5153803"/>
            <a:ext cx="529033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Add Remark:</a:t>
            </a:r>
          </a:p>
          <a:p>
            <a:r>
              <a:rPr lang="en-US" sz="1400" i="1" dirty="0"/>
              <a:t>Recalculation result shall be reflected from the next effective month.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95EA03-CE12-4105-972D-EC52E7011257}"/>
              </a:ext>
            </a:extLst>
          </p:cNvPr>
          <p:cNvCxnSpPr/>
          <p:nvPr/>
        </p:nvCxnSpPr>
        <p:spPr>
          <a:xfrm>
            <a:off x="5742432" y="1249353"/>
            <a:ext cx="0" cy="173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2CD001-7AE2-4136-BF4D-455A191955D4}"/>
              </a:ext>
            </a:extLst>
          </p:cNvPr>
          <p:cNvSpPr txBox="1"/>
          <p:nvPr/>
        </p:nvSpPr>
        <p:spPr>
          <a:xfrm>
            <a:off x="989175" y="2386115"/>
            <a:ext cx="960275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Meter status: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77C24-83F2-46BD-B86A-939E1AB058AA}"/>
              </a:ext>
            </a:extLst>
          </p:cNvPr>
          <p:cNvSpPr txBox="1"/>
          <p:nvPr/>
        </p:nvSpPr>
        <p:spPr>
          <a:xfrm>
            <a:off x="2536658" y="2386115"/>
            <a:ext cx="960275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Live/ Dead</a:t>
            </a:r>
          </a:p>
        </p:txBody>
      </p:sp>
    </p:spTree>
    <p:extLst>
      <p:ext uri="{BB962C8B-B14F-4D97-AF65-F5344CB8AC3E}">
        <p14:creationId xmlns:p14="http://schemas.microsoft.com/office/powerpoint/2010/main" val="60538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3C4A34-18A0-4F2C-9491-F46595B4D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2" y="697420"/>
            <a:ext cx="4381500" cy="559117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0DF4CC-A74D-47BA-AA9F-F65862A00625}"/>
              </a:ext>
            </a:extLst>
          </p:cNvPr>
          <p:cNvSpPr/>
          <p:nvPr/>
        </p:nvSpPr>
        <p:spPr>
          <a:xfrm>
            <a:off x="950976" y="868680"/>
            <a:ext cx="850392" cy="3749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358A0-E350-4D2D-8475-EC5FEDA3469E}"/>
              </a:ext>
            </a:extLst>
          </p:cNvPr>
          <p:cNvSpPr txBox="1"/>
          <p:nvPr/>
        </p:nvSpPr>
        <p:spPr>
          <a:xfrm>
            <a:off x="1938527" y="874252"/>
            <a:ext cx="12345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New meter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BF0881-531C-4678-B5CF-9C23141232CA}"/>
              </a:ext>
            </a:extLst>
          </p:cNvPr>
          <p:cNvSpPr/>
          <p:nvPr/>
        </p:nvSpPr>
        <p:spPr>
          <a:xfrm>
            <a:off x="1271016" y="1362456"/>
            <a:ext cx="66751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2EA13-45A7-4E8C-97BD-ABACC87A8152}"/>
              </a:ext>
            </a:extLst>
          </p:cNvPr>
          <p:cNvSpPr txBox="1"/>
          <p:nvPr/>
        </p:nvSpPr>
        <p:spPr>
          <a:xfrm>
            <a:off x="2084367" y="1731788"/>
            <a:ext cx="94288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AC3F98-25E3-4F7A-9EA1-1B07F1E06AFF}"/>
              </a:ext>
            </a:extLst>
          </p:cNvPr>
          <p:cNvSpPr/>
          <p:nvPr/>
        </p:nvSpPr>
        <p:spPr>
          <a:xfrm>
            <a:off x="1376172" y="3904488"/>
            <a:ext cx="562355" cy="2377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E9B09-064F-4CB2-8795-A18F57954768}"/>
              </a:ext>
            </a:extLst>
          </p:cNvPr>
          <p:cNvSpPr txBox="1"/>
          <p:nvPr/>
        </p:nvSpPr>
        <p:spPr>
          <a:xfrm>
            <a:off x="2230209" y="3838694"/>
            <a:ext cx="10193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Meter 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733528-0951-4A50-ABBA-44923DE8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76" y="704564"/>
            <a:ext cx="4400550" cy="43053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45380-66E6-4ACF-8913-84D57435C8B1}"/>
              </a:ext>
            </a:extLst>
          </p:cNvPr>
          <p:cNvSpPr/>
          <p:nvPr/>
        </p:nvSpPr>
        <p:spPr>
          <a:xfrm>
            <a:off x="7050024" y="2871216"/>
            <a:ext cx="1938528" cy="20665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C15DE-51E6-4317-93D7-E55DB7A84445}"/>
              </a:ext>
            </a:extLst>
          </p:cNvPr>
          <p:cNvSpPr txBox="1"/>
          <p:nvPr/>
        </p:nvSpPr>
        <p:spPr>
          <a:xfrm>
            <a:off x="9286894" y="3027325"/>
            <a:ext cx="134979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Office</a:t>
            </a:r>
          </a:p>
          <a:p>
            <a:r>
              <a:rPr lang="en-US" dirty="0"/>
              <a:t>Retail </a:t>
            </a:r>
          </a:p>
          <a:p>
            <a:r>
              <a:rPr lang="en-US" dirty="0"/>
              <a:t>By ratio</a:t>
            </a:r>
          </a:p>
          <a:p>
            <a:r>
              <a:rPr lang="en-US" dirty="0"/>
              <a:t>Carpark</a:t>
            </a:r>
          </a:p>
          <a:p>
            <a:r>
              <a:rPr lang="en-US" dirty="0"/>
              <a:t>Apartment</a:t>
            </a:r>
          </a:p>
          <a:p>
            <a:r>
              <a:rPr lang="en-US" dirty="0"/>
              <a:t>Cold storage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3904C-F5B9-47EB-9BAE-82D6E91C39D4}"/>
              </a:ext>
            </a:extLst>
          </p:cNvPr>
          <p:cNvSpPr txBox="1"/>
          <p:nvPr/>
        </p:nvSpPr>
        <p:spPr>
          <a:xfrm>
            <a:off x="6318504" y="5312664"/>
            <a:ext cx="5586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icon “?”, click to display:</a:t>
            </a:r>
          </a:p>
          <a:p>
            <a:r>
              <a:rPr lang="en-US" i="1" dirty="0"/>
              <a:t>By ratio: refer to chiller plant meters of which consumption is shared by different users. </a:t>
            </a:r>
          </a:p>
          <a:p>
            <a:r>
              <a:rPr lang="en-US" i="1" dirty="0"/>
              <a:t>Please contact TSSD for any question. </a:t>
            </a:r>
          </a:p>
        </p:txBody>
      </p:sp>
    </p:spTree>
    <p:extLst>
      <p:ext uri="{BB962C8B-B14F-4D97-AF65-F5344CB8AC3E}">
        <p14:creationId xmlns:p14="http://schemas.microsoft.com/office/powerpoint/2010/main" val="114383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1E16FA-B655-4B9F-BE65-021548513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30" y="885360"/>
            <a:ext cx="4943475" cy="481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D40AE3-71C9-4134-86E0-D9C7D1FECCE4}"/>
              </a:ext>
            </a:extLst>
          </p:cNvPr>
          <p:cNvSpPr txBox="1"/>
          <p:nvPr/>
        </p:nvSpPr>
        <p:spPr>
          <a:xfrm>
            <a:off x="5797725" y="1033027"/>
            <a:ext cx="1909359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Category reorder: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CH</a:t>
            </a:r>
          </a:p>
          <a:p>
            <a:r>
              <a:rPr lang="en-US" dirty="0"/>
              <a:t>CHWP</a:t>
            </a:r>
          </a:p>
          <a:p>
            <a:r>
              <a:rPr lang="en-US" dirty="0"/>
              <a:t>PCHWP</a:t>
            </a:r>
          </a:p>
          <a:p>
            <a:r>
              <a:rPr lang="en-US" dirty="0"/>
              <a:t>SCHWP</a:t>
            </a:r>
          </a:p>
          <a:p>
            <a:r>
              <a:rPr lang="en-US" dirty="0"/>
              <a:t>CWP</a:t>
            </a:r>
          </a:p>
          <a:p>
            <a:r>
              <a:rPr lang="en-US" dirty="0"/>
              <a:t>SWP</a:t>
            </a:r>
          </a:p>
          <a:p>
            <a:r>
              <a:rPr lang="en-US" dirty="0"/>
              <a:t>CT</a:t>
            </a:r>
          </a:p>
          <a:p>
            <a:r>
              <a:rPr lang="en-US" dirty="0"/>
              <a:t>L&amp;P</a:t>
            </a:r>
          </a:p>
          <a:p>
            <a:r>
              <a:rPr lang="en-US" dirty="0"/>
              <a:t>L&amp;E</a:t>
            </a:r>
          </a:p>
          <a:p>
            <a:r>
              <a:rPr lang="en-US" dirty="0"/>
              <a:t>OT</a:t>
            </a:r>
          </a:p>
          <a:p>
            <a:r>
              <a:rPr lang="en-US" dirty="0"/>
              <a:t>PD</a:t>
            </a:r>
          </a:p>
          <a:p>
            <a:r>
              <a:rPr lang="en-US" dirty="0"/>
              <a:t>TEN</a:t>
            </a:r>
          </a:p>
          <a:p>
            <a:r>
              <a:rPr lang="en-US" dirty="0"/>
              <a:t>MS</a:t>
            </a:r>
          </a:p>
          <a:p>
            <a:r>
              <a:rPr lang="en-US" dirty="0"/>
              <a:t>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F6843-A371-4814-B777-D25AC9F67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734" y="1848651"/>
            <a:ext cx="2047875" cy="1200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AAAC79-0FCF-41AA-AEBA-2E5CF04BECB1}"/>
              </a:ext>
            </a:extLst>
          </p:cNvPr>
          <p:cNvSpPr txBox="1"/>
          <p:nvPr/>
        </p:nvSpPr>
        <p:spPr>
          <a:xfrm>
            <a:off x="8080438" y="1115425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icon “?”, click to display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6F0B1-62E9-4CD3-8C8B-B34D0E1CE8FF}"/>
              </a:ext>
            </a:extLst>
          </p:cNvPr>
          <p:cNvSpPr txBox="1"/>
          <p:nvPr/>
        </p:nvSpPr>
        <p:spPr>
          <a:xfrm>
            <a:off x="8080438" y="3156380"/>
            <a:ext cx="20152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L&amp;P – Lighting &amp; </a:t>
            </a:r>
            <a:r>
              <a:rPr lang="en-US" altLang="zh-CN" sz="1200" dirty="0"/>
              <a:t>Small Power</a:t>
            </a:r>
          </a:p>
          <a:p>
            <a:r>
              <a:rPr lang="en-US" sz="1200" dirty="0"/>
              <a:t>L&amp;E – Lift &amp; Escalator</a:t>
            </a:r>
          </a:p>
          <a:p>
            <a:r>
              <a:rPr lang="en-US" sz="1200" dirty="0"/>
              <a:t>OT – Others</a:t>
            </a:r>
          </a:p>
          <a:p>
            <a:r>
              <a:rPr lang="en-US" sz="1200" dirty="0"/>
              <a:t>PD – Plumbing &amp; Drainage </a:t>
            </a:r>
          </a:p>
          <a:p>
            <a:r>
              <a:rPr lang="en-US" sz="1200" dirty="0"/>
              <a:t>TEN – Tenant</a:t>
            </a:r>
          </a:p>
          <a:p>
            <a:r>
              <a:rPr lang="en-US" sz="1200" dirty="0"/>
              <a:t>MS - Main Switch </a:t>
            </a:r>
          </a:p>
          <a:p>
            <a:r>
              <a:rPr lang="en-US" sz="1200" dirty="0"/>
              <a:t>SM - Submain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07E0A-5E2C-4026-A976-3C83BB1400D5}"/>
              </a:ext>
            </a:extLst>
          </p:cNvPr>
          <p:cNvSpPr txBox="1"/>
          <p:nvPr/>
        </p:nvSpPr>
        <p:spPr>
          <a:xfrm>
            <a:off x="8080438" y="1484757"/>
            <a:ext cx="890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 - Airside</a:t>
            </a:r>
          </a:p>
        </p:txBody>
      </p:sp>
    </p:spTree>
    <p:extLst>
      <p:ext uri="{BB962C8B-B14F-4D97-AF65-F5344CB8AC3E}">
        <p14:creationId xmlns:p14="http://schemas.microsoft.com/office/powerpoint/2010/main" val="68828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3D05E-043D-4AA8-BFC6-6D2312E64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967408"/>
            <a:ext cx="9798140" cy="394470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2D42E4-383F-4B08-8861-D137A9F7EF86}"/>
              </a:ext>
            </a:extLst>
          </p:cNvPr>
          <p:cNvSpPr/>
          <p:nvPr/>
        </p:nvSpPr>
        <p:spPr>
          <a:xfrm>
            <a:off x="128016" y="1335024"/>
            <a:ext cx="1033272" cy="329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01277-9626-4685-8E56-2F3DC7138E80}"/>
              </a:ext>
            </a:extLst>
          </p:cNvPr>
          <p:cNvSpPr txBox="1"/>
          <p:nvPr/>
        </p:nvSpPr>
        <p:spPr>
          <a:xfrm>
            <a:off x="1289304" y="1314950"/>
            <a:ext cx="66751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HK" dirty="0"/>
              <a:t>Back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705E2-65C6-4BE8-96B9-B883F781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234" y="1161181"/>
            <a:ext cx="2571750" cy="3571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83889-3C96-452D-8966-EE8BE4A9DBE5}"/>
              </a:ext>
            </a:extLst>
          </p:cNvPr>
          <p:cNvSpPr txBox="1"/>
          <p:nvPr/>
        </p:nvSpPr>
        <p:spPr>
          <a:xfrm>
            <a:off x="9926156" y="1150358"/>
            <a:ext cx="12866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dirty="0"/>
              <a:t>Notification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682B57-C9E1-4210-91AB-8110A3B87FAA}"/>
              </a:ext>
            </a:extLst>
          </p:cNvPr>
          <p:cNvSpPr/>
          <p:nvPr/>
        </p:nvSpPr>
        <p:spPr>
          <a:xfrm>
            <a:off x="11073385" y="1850088"/>
            <a:ext cx="649224" cy="28036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8489E-D7CD-425B-8C31-AD1F6D2CDDFB}"/>
              </a:ext>
            </a:extLst>
          </p:cNvPr>
          <p:cNvSpPr txBox="1"/>
          <p:nvPr/>
        </p:nvSpPr>
        <p:spPr>
          <a:xfrm>
            <a:off x="8567162" y="2651760"/>
            <a:ext cx="150342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Waiting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Calculating</a:t>
            </a:r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Deleted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78B609-A8A8-4C7D-B621-AE8FBCD1CE22}"/>
              </a:ext>
            </a:extLst>
          </p:cNvPr>
          <p:cNvSpPr/>
          <p:nvPr/>
        </p:nvSpPr>
        <p:spPr>
          <a:xfrm>
            <a:off x="3941064" y="974766"/>
            <a:ext cx="932688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E7540-6CDA-44F0-B67E-8B17B7448251}"/>
              </a:ext>
            </a:extLst>
          </p:cNvPr>
          <p:cNvSpPr txBox="1"/>
          <p:nvPr/>
        </p:nvSpPr>
        <p:spPr>
          <a:xfrm>
            <a:off x="5166360" y="974766"/>
            <a:ext cx="95115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Task </a:t>
            </a:r>
            <a:r>
              <a:rPr lang="en-US" altLang="zh-CN" dirty="0"/>
              <a:t>List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90BCFC-B8C2-4CFA-8B67-F8FE0FF71572}"/>
              </a:ext>
            </a:extLst>
          </p:cNvPr>
          <p:cNvSpPr/>
          <p:nvPr/>
        </p:nvSpPr>
        <p:spPr>
          <a:xfrm>
            <a:off x="1645920" y="1684282"/>
            <a:ext cx="438912" cy="1658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862AF-3467-4C83-8091-43FD45990C74}"/>
              </a:ext>
            </a:extLst>
          </p:cNvPr>
          <p:cNvSpPr txBox="1"/>
          <p:nvPr/>
        </p:nvSpPr>
        <p:spPr>
          <a:xfrm>
            <a:off x="2176862" y="1850088"/>
            <a:ext cx="269689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HK" dirty="0"/>
              <a:t>Recalculation Start Date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A6D054-7353-4351-8E3D-67B57D1383B7}"/>
              </a:ext>
            </a:extLst>
          </p:cNvPr>
          <p:cNvSpPr/>
          <p:nvPr/>
        </p:nvSpPr>
        <p:spPr>
          <a:xfrm>
            <a:off x="5641939" y="1687282"/>
            <a:ext cx="438912" cy="1658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0FF37-78B4-4BEC-9E2C-69CF8040C76A}"/>
              </a:ext>
            </a:extLst>
          </p:cNvPr>
          <p:cNvSpPr txBox="1"/>
          <p:nvPr/>
        </p:nvSpPr>
        <p:spPr>
          <a:xfrm>
            <a:off x="6144859" y="1462468"/>
            <a:ext cx="192822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dirty="0"/>
              <a:t>Task Creation Date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C40020-D6C9-421F-A65B-AD28A2BA20AF}"/>
              </a:ext>
            </a:extLst>
          </p:cNvPr>
          <p:cNvSpPr/>
          <p:nvPr/>
        </p:nvSpPr>
        <p:spPr>
          <a:xfrm>
            <a:off x="5606953" y="1991481"/>
            <a:ext cx="650968" cy="27396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0E07A-BA8B-400D-9A93-96DAD179A64A}"/>
              </a:ext>
            </a:extLst>
          </p:cNvPr>
          <p:cNvSpPr txBox="1"/>
          <p:nvPr/>
        </p:nvSpPr>
        <p:spPr>
          <a:xfrm>
            <a:off x="5932437" y="4912114"/>
            <a:ext cx="191501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dirty="0"/>
              <a:t>Display </a:t>
            </a:r>
            <a:r>
              <a:rPr lang="en-HK" dirty="0" err="1"/>
              <a:t>date&amp;time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F5E1E2-8DA4-40A3-90A0-7CC7F37206D0}"/>
              </a:ext>
            </a:extLst>
          </p:cNvPr>
          <p:cNvCxnSpPr/>
          <p:nvPr/>
        </p:nvCxnSpPr>
        <p:spPr>
          <a:xfrm flipH="1" flipV="1">
            <a:off x="6327648" y="3767328"/>
            <a:ext cx="676656" cy="114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5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2A1BC7-0736-42F8-A961-69BD1008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" y="1152525"/>
            <a:ext cx="1657350" cy="27241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E75253-547B-468F-8D18-899D1FD0CFA3}"/>
              </a:ext>
            </a:extLst>
          </p:cNvPr>
          <p:cNvSpPr/>
          <p:nvPr/>
        </p:nvSpPr>
        <p:spPr>
          <a:xfrm>
            <a:off x="832485" y="2029968"/>
            <a:ext cx="316091" cy="6309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B0F3F1-9A5F-40F4-B05E-8E6380FDA92E}"/>
              </a:ext>
            </a:extLst>
          </p:cNvPr>
          <p:cNvSpPr/>
          <p:nvPr/>
        </p:nvSpPr>
        <p:spPr>
          <a:xfrm>
            <a:off x="832485" y="3044952"/>
            <a:ext cx="316091" cy="2987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F2D33-167C-400E-ACCA-46988863D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96" y="2345436"/>
            <a:ext cx="900000" cy="9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24BB43-8BCA-40D3-9C78-E870D43FC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96" y="3712315"/>
            <a:ext cx="900000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E2634-05CB-447B-8F15-75A887CDD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07" y="1129968"/>
            <a:ext cx="900000" cy="900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D8AF5B-D1E1-4B28-A9E5-CC6F5BA8F136}"/>
              </a:ext>
            </a:extLst>
          </p:cNvPr>
          <p:cNvCxnSpPr>
            <a:cxnSpLocks/>
          </p:cNvCxnSpPr>
          <p:nvPr/>
        </p:nvCxnSpPr>
        <p:spPr>
          <a:xfrm flipV="1">
            <a:off x="1316736" y="1579968"/>
            <a:ext cx="1627186" cy="45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FE21D1-D2A9-4B6C-A786-21B016512130}"/>
              </a:ext>
            </a:extLst>
          </p:cNvPr>
          <p:cNvCxnSpPr>
            <a:cxnSpLocks/>
          </p:cNvCxnSpPr>
          <p:nvPr/>
        </p:nvCxnSpPr>
        <p:spPr>
          <a:xfrm>
            <a:off x="1661160" y="2550381"/>
            <a:ext cx="1296275" cy="9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09DC39-2641-417A-93E2-5C6B2371AB35}"/>
              </a:ext>
            </a:extLst>
          </p:cNvPr>
          <p:cNvCxnSpPr>
            <a:cxnSpLocks/>
          </p:cNvCxnSpPr>
          <p:nvPr/>
        </p:nvCxnSpPr>
        <p:spPr>
          <a:xfrm>
            <a:off x="1316736" y="3343656"/>
            <a:ext cx="1760149" cy="62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2F8623-4D18-4608-AB0A-633069F0C1EB}"/>
              </a:ext>
            </a:extLst>
          </p:cNvPr>
          <p:cNvSpPr txBox="1"/>
          <p:nvPr/>
        </p:nvSpPr>
        <p:spPr>
          <a:xfrm>
            <a:off x="2690811" y="629834"/>
            <a:ext cx="175439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HK" dirty="0"/>
              <a:t>Use icons below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6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183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 Ting</dc:creator>
  <cp:lastModifiedBy>Harry Luk</cp:lastModifiedBy>
  <cp:revision>31</cp:revision>
  <dcterms:created xsi:type="dcterms:W3CDTF">2021-03-11T01:33:12Z</dcterms:created>
  <dcterms:modified xsi:type="dcterms:W3CDTF">2021-03-12T03:32:02Z</dcterms:modified>
</cp:coreProperties>
</file>