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l_slidedeck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2024-03-21T14:34:23Z</dcterms:created>
  <dcterms:modified xsi:type="dcterms:W3CDTF">2024-03-21T14:34:23Z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>powerpoint_presentation</vt:lpwstr>
  </property>
</Properties>
</file>