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4"/>
  </p:notesMasterIdLst>
  <p:sldIdLst>
    <p:sldId id="256" r:id="rId2"/>
    <p:sldId id="269" r:id="rId3"/>
    <p:sldId id="257" r:id="rId4"/>
    <p:sldId id="270" r:id="rId5"/>
    <p:sldId id="259" r:id="rId6"/>
    <p:sldId id="280" r:id="rId7"/>
    <p:sldId id="260" r:id="rId8"/>
    <p:sldId id="261" r:id="rId9"/>
    <p:sldId id="273" r:id="rId10"/>
    <p:sldId id="274" r:id="rId11"/>
    <p:sldId id="275" r:id="rId12"/>
    <p:sldId id="276" r:id="rId13"/>
    <p:sldId id="277" r:id="rId14"/>
    <p:sldId id="263" r:id="rId15"/>
    <p:sldId id="279" r:id="rId16"/>
    <p:sldId id="281" r:id="rId17"/>
    <p:sldId id="282" r:id="rId18"/>
    <p:sldId id="283" r:id="rId19"/>
    <p:sldId id="271" r:id="rId20"/>
    <p:sldId id="272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0C2DE-6E3C-D0B4-8B7B-020E49220BD8}" v="238" dt="2020-10-28T06:40:25.676"/>
    <p1510:client id="{3584266A-5A63-5138-3CFB-AAD0DBF26A0A}" v="6" dt="2020-10-27T00:20:07.555"/>
    <p1510:client id="{3D0B9FCF-84CF-732C-9F77-DB296265CC63}" v="80" dt="2020-09-26T20:40:10.819"/>
    <p1510:client id="{45DC62A9-B7D5-AA95-99CF-09202D9984CE}" v="294" dt="2020-10-28T06:28:50.745"/>
    <p1510:client id="{516E8FB3-4F3F-2D91-C461-BED3692ED974}" v="295" dt="2020-10-28T08:28:32.413"/>
    <p1510:client id="{56207C8C-99AA-A666-9CD9-3087F161CFD9}" v="1" dt="2020-10-28T13:48:38.839"/>
    <p1510:client id="{5BFCDC83-18D4-C3B5-E245-A7AFD28F4066}" v="44" dt="2020-09-28T02:19:44.164"/>
    <p1510:client id="{5D49044C-F5D6-66C2-25B4-E8F80E96FDFA}" v="8" dt="2020-09-28T02:14:47.405"/>
    <p1510:client id="{65935553-EA50-070F-7C81-FF06682C10F1}" v="909" dt="2020-09-25T21:34:19.390"/>
    <p1510:client id="{66F0B479-2CDD-8F1F-C361-52C719B455C0}" v="1" dt="2020-09-26T20:23:46.455"/>
    <p1510:client id="{927F7767-BE56-D29E-22FD-E2ADB92AFAC1}" v="49" dt="2020-09-28T02:16:40.902"/>
    <p1510:client id="{A301E6A2-824A-C07D-2707-03302E36A67E}" v="1" dt="2020-10-28T13:47:51.530"/>
    <p1510:client id="{A89A87CB-2B58-0754-38FB-81BD35A0E042}" v="227" dt="2020-10-28T10:03:27.017"/>
    <p1510:client id="{D1C5EF1A-2FA5-45E9-9EF6-F6D2C0207B2C}" v="1990" dt="2020-09-25T21:34:36.312"/>
    <p1510:client id="{D26F97F7-7983-43F2-FFCF-BE2447DD5B5F}" v="565" dt="2020-09-26T20:37:34.906"/>
    <p1510:client id="{EBA1339E-A95A-ED9E-71DF-FEE09D41BA92}" v="484" dt="2020-10-26T18:42:34.808"/>
    <p1510:client id="{F5C11BAE-CBAE-392C-948F-3E5B368F52AD}" v="498" dt="2020-09-25T21:25:08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, Abel Eduardo" userId="S::abel623@tamu.edu::7266e19e-eb12-4c34-b315-1def057869ce" providerId="AD" clId="Web-{516E8FB3-4F3F-2D91-C461-BED3692ED974}"/>
    <pc:docChg chg="modSld">
      <pc:chgData name="Gonzalez, Abel Eduardo" userId="S::abel623@tamu.edu::7266e19e-eb12-4c34-b315-1def057869ce" providerId="AD" clId="Web-{516E8FB3-4F3F-2D91-C461-BED3692ED974}" dt="2020-10-28T08:28:32.413" v="292" actId="20577"/>
      <pc:docMkLst>
        <pc:docMk/>
      </pc:docMkLst>
      <pc:sldChg chg="addSp delSp modSp">
        <pc:chgData name="Gonzalez, Abel Eduardo" userId="S::abel623@tamu.edu::7266e19e-eb12-4c34-b315-1def057869ce" providerId="AD" clId="Web-{516E8FB3-4F3F-2D91-C461-BED3692ED974}" dt="2020-10-28T08:21:05.462" v="208" actId="20577"/>
        <pc:sldMkLst>
          <pc:docMk/>
          <pc:sldMk cId="1118835891" sldId="260"/>
        </pc:sldMkLst>
        <pc:spChg chg="mod">
          <ac:chgData name="Gonzalez, Abel Eduardo" userId="S::abel623@tamu.edu::7266e19e-eb12-4c34-b315-1def057869ce" providerId="AD" clId="Web-{516E8FB3-4F3F-2D91-C461-BED3692ED974}" dt="2020-10-28T08:21:05.462" v="208" actId="20577"/>
          <ac:spMkLst>
            <pc:docMk/>
            <pc:sldMk cId="1118835891" sldId="260"/>
            <ac:spMk id="3" creationId="{F64CC4BE-9210-4544-A9EE-89DFB6C1F4AA}"/>
          </ac:spMkLst>
        </pc:spChg>
        <pc:spChg chg="add mod">
          <ac:chgData name="Gonzalez, Abel Eduardo" userId="S::abel623@tamu.edu::7266e19e-eb12-4c34-b315-1def057869ce" providerId="AD" clId="Web-{516E8FB3-4F3F-2D91-C461-BED3692ED974}" dt="2020-10-28T08:18:28.510" v="100"/>
          <ac:spMkLst>
            <pc:docMk/>
            <pc:sldMk cId="1118835891" sldId="260"/>
            <ac:spMk id="7" creationId="{4298C177-1B1C-405D-B2E7-0400679281E0}"/>
          </ac:spMkLst>
        </pc:spChg>
        <pc:picChg chg="del">
          <ac:chgData name="Gonzalez, Abel Eduardo" userId="S::abel623@tamu.edu::7266e19e-eb12-4c34-b315-1def057869ce" providerId="AD" clId="Web-{516E8FB3-4F3F-2D91-C461-BED3692ED974}" dt="2020-10-28T08:11:05.011" v="82"/>
          <ac:picMkLst>
            <pc:docMk/>
            <pc:sldMk cId="1118835891" sldId="260"/>
            <ac:picMk id="4" creationId="{41E69A47-213B-48DF-9F79-684B5E518B76}"/>
          </ac:picMkLst>
        </pc:picChg>
        <pc:picChg chg="add mod">
          <ac:chgData name="Gonzalez, Abel Eduardo" userId="S::abel623@tamu.edu::7266e19e-eb12-4c34-b315-1def057869ce" providerId="AD" clId="Web-{516E8FB3-4F3F-2D91-C461-BED3692ED974}" dt="2020-10-28T08:11:35.495" v="87" actId="1076"/>
          <ac:picMkLst>
            <pc:docMk/>
            <pc:sldMk cId="1118835891" sldId="260"/>
            <ac:picMk id="5" creationId="{EBF2D0A3-A5E4-463F-8587-125B51895CAC}"/>
          </ac:picMkLst>
        </pc:picChg>
        <pc:picChg chg="add mod ord">
          <ac:chgData name="Gonzalez, Abel Eduardo" userId="S::abel623@tamu.edu::7266e19e-eb12-4c34-b315-1def057869ce" providerId="AD" clId="Web-{516E8FB3-4F3F-2D91-C461-BED3692ED974}" dt="2020-10-28T08:13:48.667" v="91"/>
          <ac:picMkLst>
            <pc:docMk/>
            <pc:sldMk cId="1118835891" sldId="260"/>
            <ac:picMk id="6" creationId="{829EC8F3-0D88-486B-9B8F-2E75A27E1319}"/>
          </ac:picMkLst>
        </pc:picChg>
      </pc:sldChg>
      <pc:sldChg chg="modSp">
        <pc:chgData name="Gonzalez, Abel Eduardo" userId="S::abel623@tamu.edu::7266e19e-eb12-4c34-b315-1def057869ce" providerId="AD" clId="Web-{516E8FB3-4F3F-2D91-C461-BED3692ED974}" dt="2020-10-28T08:28:32.413" v="291" actId="20577"/>
        <pc:sldMkLst>
          <pc:docMk/>
          <pc:sldMk cId="173746011" sldId="272"/>
        </pc:sldMkLst>
        <pc:spChg chg="mod">
          <ac:chgData name="Gonzalez, Abel Eduardo" userId="S::abel623@tamu.edu::7266e19e-eb12-4c34-b315-1def057869ce" providerId="AD" clId="Web-{516E8FB3-4F3F-2D91-C461-BED3692ED974}" dt="2020-10-28T08:28:32.413" v="291" actId="20577"/>
          <ac:spMkLst>
            <pc:docMk/>
            <pc:sldMk cId="173746011" sldId="272"/>
            <ac:spMk id="3" creationId="{0C19EE2D-BEFC-43D4-914B-8FE5335B247D}"/>
          </ac:spMkLst>
        </pc:spChg>
      </pc:sldChg>
    </pc:docChg>
  </pc:docChgLst>
  <pc:docChgLst>
    <pc:chgData name="Taylor, James T" userId="S::ttaylor@tamu.edu::045a09f7-47c8-441f-9e42-3d82d5de96aa" providerId="AD" clId="Web-{A89A87CB-2B58-0754-38FB-81BD35A0E042}"/>
    <pc:docChg chg="addSld modSld sldOrd">
      <pc:chgData name="Taylor, James T" userId="S::ttaylor@tamu.edu::045a09f7-47c8-441f-9e42-3d82d5de96aa" providerId="AD" clId="Web-{A89A87CB-2B58-0754-38FB-81BD35A0E042}" dt="2020-10-28T10:03:27.017" v="223" actId="20577"/>
      <pc:docMkLst>
        <pc:docMk/>
      </pc:docMkLst>
      <pc:sldChg chg="modSp">
        <pc:chgData name="Taylor, James T" userId="S::ttaylor@tamu.edu::045a09f7-47c8-441f-9e42-3d82d5de96aa" providerId="AD" clId="Web-{A89A87CB-2B58-0754-38FB-81BD35A0E042}" dt="2020-10-28T10:03:27.017" v="222" actId="20577"/>
        <pc:sldMkLst>
          <pc:docMk/>
          <pc:sldMk cId="173746011" sldId="272"/>
        </pc:sldMkLst>
        <pc:spChg chg="mod">
          <ac:chgData name="Taylor, James T" userId="S::ttaylor@tamu.edu::045a09f7-47c8-441f-9e42-3d82d5de96aa" providerId="AD" clId="Web-{A89A87CB-2B58-0754-38FB-81BD35A0E042}" dt="2020-10-28T10:03:27.017" v="222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modSp new ord">
        <pc:chgData name="Taylor, James T" userId="S::ttaylor@tamu.edu::045a09f7-47c8-441f-9e42-3d82d5de96aa" providerId="AD" clId="Web-{A89A87CB-2B58-0754-38FB-81BD35A0E042}" dt="2020-10-28T09:59:35.083" v="15" actId="14100"/>
        <pc:sldMkLst>
          <pc:docMk/>
          <pc:sldMk cId="785210156" sldId="281"/>
        </pc:sldMkLst>
        <pc:picChg chg="add mod">
          <ac:chgData name="Taylor, James T" userId="S::ttaylor@tamu.edu::045a09f7-47c8-441f-9e42-3d82d5de96aa" providerId="AD" clId="Web-{A89A87CB-2B58-0754-38FB-81BD35A0E042}" dt="2020-10-28T09:59:35.083" v="15" actId="14100"/>
          <ac:picMkLst>
            <pc:docMk/>
            <pc:sldMk cId="785210156" sldId="281"/>
            <ac:picMk id="2" creationId="{23872395-04BE-4551-864F-C628ED82F186}"/>
          </ac:picMkLst>
        </pc:picChg>
      </pc:sldChg>
      <pc:sldChg chg="addSp modSp add replId">
        <pc:chgData name="Taylor, James T" userId="S::ttaylor@tamu.edu::045a09f7-47c8-441f-9e42-3d82d5de96aa" providerId="AD" clId="Web-{A89A87CB-2B58-0754-38FB-81BD35A0E042}" dt="2020-10-28T09:59:19.098" v="13" actId="14100"/>
        <pc:sldMkLst>
          <pc:docMk/>
          <pc:sldMk cId="1616062229" sldId="282"/>
        </pc:sldMkLst>
        <pc:picChg chg="add mod">
          <ac:chgData name="Taylor, James T" userId="S::ttaylor@tamu.edu::045a09f7-47c8-441f-9e42-3d82d5de96aa" providerId="AD" clId="Web-{A89A87CB-2B58-0754-38FB-81BD35A0E042}" dt="2020-10-28T09:59:19.098" v="13" actId="14100"/>
          <ac:picMkLst>
            <pc:docMk/>
            <pc:sldMk cId="1616062229" sldId="282"/>
            <ac:picMk id="2" creationId="{F390AC65-4710-4484-823C-3753AF9702AB}"/>
          </ac:picMkLst>
        </pc:picChg>
      </pc:sldChg>
      <pc:sldChg chg="addSp modSp add replId">
        <pc:chgData name="Taylor, James T" userId="S::ttaylor@tamu.edu::045a09f7-47c8-441f-9e42-3d82d5de96aa" providerId="AD" clId="Web-{A89A87CB-2B58-0754-38FB-81BD35A0E042}" dt="2020-10-28T09:59:08.191" v="11" actId="1076"/>
        <pc:sldMkLst>
          <pc:docMk/>
          <pc:sldMk cId="2435515604" sldId="283"/>
        </pc:sldMkLst>
        <pc:picChg chg="add mod">
          <ac:chgData name="Taylor, James T" userId="S::ttaylor@tamu.edu::045a09f7-47c8-441f-9e42-3d82d5de96aa" providerId="AD" clId="Web-{A89A87CB-2B58-0754-38FB-81BD35A0E042}" dt="2020-10-28T09:59:08.191" v="11" actId="1076"/>
          <ac:picMkLst>
            <pc:docMk/>
            <pc:sldMk cId="2435515604" sldId="283"/>
            <ac:picMk id="2" creationId="{B15E4446-5989-4DE0-9643-D1C2925F3B99}"/>
          </ac:picMkLst>
        </pc:picChg>
      </pc:sldChg>
    </pc:docChg>
  </pc:docChgLst>
  <pc:docChgLst>
    <pc:chgData name="Cura, Ethan Ramos" userId="S::ethancura@tamu.edu::550649f0-6a24-4540-a107-5c5029641027" providerId="AD" clId="Web-{07B0C2DE-6E3C-D0B4-8B7B-020E49220BD8}"/>
    <pc:docChg chg="addSld modSld">
      <pc:chgData name="Cura, Ethan Ramos" userId="S::ethancura@tamu.edu::550649f0-6a24-4540-a107-5c5029641027" providerId="AD" clId="Web-{07B0C2DE-6E3C-D0B4-8B7B-020E49220BD8}" dt="2020-10-28T06:44:31.346" v="666"/>
      <pc:docMkLst>
        <pc:docMk/>
      </pc:docMkLst>
      <pc:sldChg chg="modSp modNotes">
        <pc:chgData name="Cura, Ethan Ramos" userId="S::ethancura@tamu.edu::550649f0-6a24-4540-a107-5c5029641027" providerId="AD" clId="Web-{07B0C2DE-6E3C-D0B4-8B7B-020E49220BD8}" dt="2020-10-28T06:44:31.346" v="666"/>
        <pc:sldMkLst>
          <pc:docMk/>
          <pc:sldMk cId="195197061" sldId="259"/>
        </pc:sldMkLst>
        <pc:spChg chg="mod">
          <ac:chgData name="Cura, Ethan Ramos" userId="S::ethancura@tamu.edu::550649f0-6a24-4540-a107-5c5029641027" providerId="AD" clId="Web-{07B0C2DE-6E3C-D0B4-8B7B-020E49220BD8}" dt="2020-10-28T06:32:26.741" v="102" actId="20577"/>
          <ac:spMkLst>
            <pc:docMk/>
            <pc:sldMk cId="195197061" sldId="259"/>
            <ac:spMk id="3" creationId="{F64CC4BE-9210-4544-A9EE-89DFB6C1F4AA}"/>
          </ac:spMkLst>
        </pc:spChg>
      </pc:sldChg>
      <pc:sldChg chg="modSp">
        <pc:chgData name="Cura, Ethan Ramos" userId="S::ethancura@tamu.edu::550649f0-6a24-4540-a107-5c5029641027" providerId="AD" clId="Web-{07B0C2DE-6E3C-D0B4-8B7B-020E49220BD8}" dt="2020-10-28T06:39:57.050" v="236" actId="20577"/>
        <pc:sldMkLst>
          <pc:docMk/>
          <pc:sldMk cId="173746011" sldId="272"/>
        </pc:sldMkLst>
        <pc:spChg chg="mod">
          <ac:chgData name="Cura, Ethan Ramos" userId="S::ethancura@tamu.edu::550649f0-6a24-4540-a107-5c5029641027" providerId="AD" clId="Web-{07B0C2DE-6E3C-D0B4-8B7B-020E49220BD8}" dt="2020-10-28T06:39:57.050" v="236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delSp modSp new mod setBg modClrScheme chgLayout">
        <pc:chgData name="Cura, Ethan Ramos" userId="S::ethancura@tamu.edu::550649f0-6a24-4540-a107-5c5029641027" providerId="AD" clId="Web-{07B0C2DE-6E3C-D0B4-8B7B-020E49220BD8}" dt="2020-10-28T06:38:58.484" v="197" actId="14100"/>
        <pc:sldMkLst>
          <pc:docMk/>
          <pc:sldMk cId="2131452315" sldId="280"/>
        </pc:sldMkLst>
        <pc:spChg chg="del">
          <ac:chgData name="Cura, Ethan Ramos" userId="S::ethancura@tamu.edu::550649f0-6a24-4540-a107-5c5029641027" providerId="AD" clId="Web-{07B0C2DE-6E3C-D0B4-8B7B-020E49220BD8}" dt="2020-10-28T06:36:31.851" v="175"/>
          <ac:spMkLst>
            <pc:docMk/>
            <pc:sldMk cId="2131452315" sldId="280"/>
            <ac:spMk id="2" creationId="{9AFA1F68-DAE9-4EFF-9E65-5A322DD46B2C}"/>
          </ac:spMkLst>
        </pc:spChg>
        <pc:spChg chg="del">
          <ac:chgData name="Cura, Ethan Ramos" userId="S::ethancura@tamu.edu::550649f0-6a24-4540-a107-5c5029641027" providerId="AD" clId="Web-{07B0C2DE-6E3C-D0B4-8B7B-020E49220BD8}" dt="2020-10-28T06:36:38.320" v="176"/>
          <ac:spMkLst>
            <pc:docMk/>
            <pc:sldMk cId="2131452315" sldId="280"/>
            <ac:spMk id="3" creationId="{463CCC51-7F82-4EAE-8EC8-04662F24B32E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7:04.275" v="184"/>
          <ac:spMkLst>
            <pc:docMk/>
            <pc:sldMk cId="2131452315" sldId="280"/>
            <ac:spMk id="6" creationId="{1B0549EF-E3A5-48D7-9134-A4E08C0EF1E8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7:04.275" v="184"/>
          <ac:spMkLst>
            <pc:docMk/>
            <pc:sldMk cId="2131452315" sldId="280"/>
            <ac:spMk id="7" creationId="{216DD803-634F-4EF2-A1E7-B1911DEE9D0B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7:04.275" v="184"/>
          <ac:spMkLst>
            <pc:docMk/>
            <pc:sldMk cId="2131452315" sldId="280"/>
            <ac:spMk id="8" creationId="{A77B63F8-D1F3-4D40-B2D4-779BAE82BE6D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6:58.430" v="182"/>
          <ac:spMkLst>
            <pc:docMk/>
            <pc:sldMk cId="2131452315" sldId="280"/>
            <ac:spMk id="9" creationId="{726908CC-6AC4-4222-8250-B90B6072E8AC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6:58.430" v="182"/>
          <ac:spMkLst>
            <pc:docMk/>
            <pc:sldMk cId="2131452315" sldId="280"/>
            <ac:spMk id="11" creationId="{F2F606D8-696E-4B76-BB10-43672AA1475A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6:58.430" v="182"/>
          <ac:spMkLst>
            <pc:docMk/>
            <pc:sldMk cId="2131452315" sldId="280"/>
            <ac:spMk id="13" creationId="{3ABF1881-5AFD-48F9-979A-19EE2FE30A33}"/>
          </ac:spMkLst>
        </pc:spChg>
        <pc:picChg chg="add mod modCrop">
          <ac:chgData name="Cura, Ethan Ramos" userId="S::ethancura@tamu.edu::550649f0-6a24-4540-a107-5c5029641027" providerId="AD" clId="Web-{07B0C2DE-6E3C-D0B4-8B7B-020E49220BD8}" dt="2020-10-28T06:38:58.484" v="197" actId="14100"/>
          <ac:picMkLst>
            <pc:docMk/>
            <pc:sldMk cId="2131452315" sldId="280"/>
            <ac:picMk id="4" creationId="{9208ACAA-BABF-4CB4-8AA4-AE3E41C9EA9D}"/>
          </ac:picMkLst>
        </pc:picChg>
      </pc:sldChg>
    </pc:docChg>
  </pc:docChgLst>
  <pc:docChgLst>
    <pc:chgData name="Cura, Ethan Ramos" userId="S::ethancura@tamu.edu::550649f0-6a24-4540-a107-5c5029641027" providerId="AD" clId="Web-{65935553-EA50-070F-7C81-FF06682C10F1}"/>
    <pc:docChg chg="addSld delSld modSld">
      <pc:chgData name="Cura, Ethan Ramos" userId="S::ethancura@tamu.edu::550649f0-6a24-4540-a107-5c5029641027" providerId="AD" clId="Web-{65935553-EA50-070F-7C81-FF06682C10F1}" dt="2020-09-25T21:34:19.390" v="893" actId="20577"/>
      <pc:docMkLst>
        <pc:docMk/>
      </pc:docMkLst>
      <pc:sldChg chg="modSp">
        <pc:chgData name="Cura, Ethan Ramos" userId="S::ethancura@tamu.edu::550649f0-6a24-4540-a107-5c5029641027" providerId="AD" clId="Web-{65935553-EA50-070F-7C81-FF06682C10F1}" dt="2020-09-25T20:47:02.339" v="14" actId="20577"/>
        <pc:sldMkLst>
          <pc:docMk/>
          <pc:sldMk cId="2544370008" sldId="257"/>
        </pc:sldMkLst>
        <pc:spChg chg="mod">
          <ac:chgData name="Cura, Ethan Ramos" userId="S::ethancura@tamu.edu::550649f0-6a24-4540-a107-5c5029641027" providerId="AD" clId="Web-{65935553-EA50-070F-7C81-FF06682C10F1}" dt="2020-09-25T20:47:02.339" v="14" actId="20577"/>
          <ac:spMkLst>
            <pc:docMk/>
            <pc:sldMk cId="2544370008" sldId="257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0:47:22.261" v="55" actId="20577"/>
        <pc:sldMkLst>
          <pc:docMk/>
          <pc:sldMk cId="2186900236" sldId="258"/>
        </pc:sldMkLst>
        <pc:spChg chg="mod">
          <ac:chgData name="Cura, Ethan Ramos" userId="S::ethancura@tamu.edu::550649f0-6a24-4540-a107-5c5029641027" providerId="AD" clId="Web-{65935553-EA50-070F-7C81-FF06682C10F1}" dt="2020-09-25T20:47:22.261" v="55" actId="20577"/>
          <ac:spMkLst>
            <pc:docMk/>
            <pc:sldMk cId="2186900236" sldId="258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1:29:35.383" v="891" actId="20577"/>
        <pc:sldMkLst>
          <pc:docMk/>
          <pc:sldMk cId="195197061" sldId="259"/>
        </pc:sldMkLst>
        <pc:spChg chg="mod">
          <ac:chgData name="Cura, Ethan Ramos" userId="S::ethancura@tamu.edu::550649f0-6a24-4540-a107-5c5029641027" providerId="AD" clId="Web-{65935553-EA50-070F-7C81-FF06682C10F1}" dt="2020-09-25T20:52:39.628" v="344" actId="20577"/>
          <ac:spMkLst>
            <pc:docMk/>
            <pc:sldMk cId="195197061" sldId="259"/>
            <ac:spMk id="2" creationId="{79809344-CBF5-453B-8DCF-025654234183}"/>
          </ac:spMkLst>
        </pc:spChg>
        <pc:spChg chg="mod">
          <ac:chgData name="Cura, Ethan Ramos" userId="S::ethancura@tamu.edu::550649f0-6a24-4540-a107-5c5029641027" providerId="AD" clId="Web-{65935553-EA50-070F-7C81-FF06682C10F1}" dt="2020-09-25T21:29:35.383" v="891" actId="20577"/>
          <ac:spMkLst>
            <pc:docMk/>
            <pc:sldMk cId="195197061" sldId="259"/>
            <ac:spMk id="3" creationId="{F64CC4BE-9210-4544-A9EE-89DFB6C1F4AA}"/>
          </ac:spMkLst>
        </pc:spChg>
        <pc:picChg chg="mod">
          <ac:chgData name="Cura, Ethan Ramos" userId="S::ethancura@tamu.edu::550649f0-6a24-4540-a107-5c5029641027" providerId="AD" clId="Web-{65935553-EA50-070F-7C81-FF06682C10F1}" dt="2020-09-25T21:16:54.397" v="821" actId="1076"/>
          <ac:picMkLst>
            <pc:docMk/>
            <pc:sldMk cId="195197061" sldId="259"/>
            <ac:picMk id="4" creationId="{967DF74C-78A1-4DFC-9A11-8271C04F5DFD}"/>
          </ac:picMkLst>
        </pc:picChg>
      </pc:sldChg>
      <pc:sldChg chg="modSp add replId">
        <pc:chgData name="Cura, Ethan Ramos" userId="S::ethancura@tamu.edu::550649f0-6a24-4540-a107-5c5029641027" providerId="AD" clId="Web-{65935553-EA50-070F-7C81-FF06682C10F1}" dt="2020-09-25T20:53:00.956" v="401" actId="20577"/>
        <pc:sldMkLst>
          <pc:docMk/>
          <pc:sldMk cId="1118835891" sldId="260"/>
        </pc:sldMkLst>
        <pc:spChg chg="mod">
          <ac:chgData name="Cura, Ethan Ramos" userId="S::ethancura@tamu.edu::550649f0-6a24-4540-a107-5c5029641027" providerId="AD" clId="Web-{65935553-EA50-070F-7C81-FF06682C10F1}" dt="2020-09-25T20:53:00.956" v="401" actId="20577"/>
          <ac:spMkLst>
            <pc:docMk/>
            <pc:sldMk cId="1118835891" sldId="260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0:53:23.504" v="446" actId="20577"/>
        <pc:sldMkLst>
          <pc:docMk/>
          <pc:sldMk cId="1981225209" sldId="261"/>
        </pc:sldMkLst>
        <pc:spChg chg="mod">
          <ac:chgData name="Cura, Ethan Ramos" userId="S::ethancura@tamu.edu::550649f0-6a24-4540-a107-5c5029641027" providerId="AD" clId="Web-{65935553-EA50-070F-7C81-FF06682C10F1}" dt="2020-09-25T20:53:23.504" v="446" actId="20577"/>
          <ac:spMkLst>
            <pc:docMk/>
            <pc:sldMk cId="1981225209" sldId="261"/>
            <ac:spMk id="2" creationId="{79809344-CBF5-453B-8DCF-025654234183}"/>
          </ac:spMkLst>
        </pc:spChg>
      </pc:sldChg>
      <pc:sldChg chg="new">
        <pc:chgData name="Cura, Ethan Ramos" userId="S::ethancura@tamu.edu::550649f0-6a24-4540-a107-5c5029641027" providerId="AD" clId="Web-{65935553-EA50-070F-7C81-FF06682C10F1}" dt="2020-09-25T20:47:38.543" v="98"/>
        <pc:sldMkLst>
          <pc:docMk/>
          <pc:sldMk cId="1575142755" sldId="262"/>
        </pc:sldMkLst>
      </pc:sldChg>
      <pc:sldChg chg="modSp add replId">
        <pc:chgData name="Cura, Ethan Ramos" userId="S::ethancura@tamu.edu::550649f0-6a24-4540-a107-5c5029641027" providerId="AD" clId="Web-{65935553-EA50-070F-7C81-FF06682C10F1}" dt="2020-09-25T20:54:33.115" v="573" actId="20577"/>
        <pc:sldMkLst>
          <pc:docMk/>
          <pc:sldMk cId="2339942658" sldId="263"/>
        </pc:sldMkLst>
        <pc:spChg chg="mod">
          <ac:chgData name="Cura, Ethan Ramos" userId="S::ethancura@tamu.edu::550649f0-6a24-4540-a107-5c5029641027" providerId="AD" clId="Web-{65935553-EA50-070F-7C81-FF06682C10F1}" dt="2020-09-25T20:54:33.115" v="573" actId="20577"/>
          <ac:spMkLst>
            <pc:docMk/>
            <pc:sldMk cId="2339942658" sldId="263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1:19:45.947" v="845" actId="1076"/>
        <pc:sldMkLst>
          <pc:docMk/>
          <pc:sldMk cId="2934064168" sldId="264"/>
        </pc:sldMkLst>
        <pc:spChg chg="mod">
          <ac:chgData name="Cura, Ethan Ramos" userId="S::ethancura@tamu.edu::550649f0-6a24-4540-a107-5c5029641027" providerId="AD" clId="Web-{65935553-EA50-070F-7C81-FF06682C10F1}" dt="2020-09-25T20:48:36.841" v="203" actId="20577"/>
          <ac:spMkLst>
            <pc:docMk/>
            <pc:sldMk cId="2934064168" sldId="264"/>
            <ac:spMk id="2" creationId="{79809344-CBF5-453B-8DCF-025654234183}"/>
          </ac:spMkLst>
        </pc:spChg>
        <pc:graphicFrameChg chg="mod modGraphic">
          <ac:chgData name="Cura, Ethan Ramos" userId="S::ethancura@tamu.edu::550649f0-6a24-4540-a107-5c5029641027" providerId="AD" clId="Web-{65935553-EA50-070F-7C81-FF06682C10F1}" dt="2020-09-25T21:19:45.947" v="845" actId="1076"/>
          <ac:graphicFrameMkLst>
            <pc:docMk/>
            <pc:sldMk cId="2934064168" sldId="264"/>
            <ac:graphicFrameMk id="5" creationId="{23EF448B-4F42-4BED-814D-3D4C166A8F5B}"/>
          </ac:graphicFrameMkLst>
        </pc:graphicFrameChg>
      </pc:sldChg>
      <pc:sldChg chg="add del replId">
        <pc:chgData name="Cura, Ethan Ramos" userId="S::ethancura@tamu.edu::550649f0-6a24-4540-a107-5c5029641027" providerId="AD" clId="Web-{65935553-EA50-070F-7C81-FF06682C10F1}" dt="2020-09-25T20:49:45.686" v="223"/>
        <pc:sldMkLst>
          <pc:docMk/>
          <pc:sldMk cId="3604916576" sldId="265"/>
        </pc:sldMkLst>
      </pc:sldChg>
      <pc:sldChg chg="add del replId">
        <pc:chgData name="Cura, Ethan Ramos" userId="S::ethancura@tamu.edu::550649f0-6a24-4540-a107-5c5029641027" providerId="AD" clId="Web-{65935553-EA50-070F-7C81-FF06682C10F1}" dt="2020-09-25T20:49:46.842" v="224"/>
        <pc:sldMkLst>
          <pc:docMk/>
          <pc:sldMk cId="1744763014" sldId="266"/>
        </pc:sldMkLst>
      </pc:sldChg>
      <pc:sldChg chg="modSp add replId">
        <pc:chgData name="Cura, Ethan Ramos" userId="S::ethancura@tamu.edu::550649f0-6a24-4540-a107-5c5029641027" providerId="AD" clId="Web-{65935553-EA50-070F-7C81-FF06682C10F1}" dt="2020-09-25T20:49:39.545" v="221" actId="20577"/>
        <pc:sldMkLst>
          <pc:docMk/>
          <pc:sldMk cId="2246132657" sldId="267"/>
        </pc:sldMkLst>
        <pc:spChg chg="mod">
          <ac:chgData name="Cura, Ethan Ramos" userId="S::ethancura@tamu.edu::550649f0-6a24-4540-a107-5c5029641027" providerId="AD" clId="Web-{65935553-EA50-070F-7C81-FF06682C10F1}" dt="2020-09-25T20:49:39.545" v="221" actId="20577"/>
          <ac:spMkLst>
            <pc:docMk/>
            <pc:sldMk cId="2246132657" sldId="267"/>
            <ac:spMk id="2" creationId="{79809344-CBF5-453B-8DCF-025654234183}"/>
          </ac:spMkLst>
        </pc:spChg>
      </pc:sldChg>
      <pc:sldChg chg="delSp modSp add replId">
        <pc:chgData name="Cura, Ethan Ramos" userId="S::ethancura@tamu.edu::550649f0-6a24-4540-a107-5c5029641027" providerId="AD" clId="Web-{65935553-EA50-070F-7C81-FF06682C10F1}" dt="2020-09-25T20:50:26.531" v="300" actId="20577"/>
        <pc:sldMkLst>
          <pc:docMk/>
          <pc:sldMk cId="2070676931" sldId="268"/>
        </pc:sldMkLst>
        <pc:spChg chg="del">
          <ac:chgData name="Cura, Ethan Ramos" userId="S::ethancura@tamu.edu::550649f0-6a24-4540-a107-5c5029641027" providerId="AD" clId="Web-{65935553-EA50-070F-7C81-FF06682C10F1}" dt="2020-09-25T20:50:19.140" v="297"/>
          <ac:spMkLst>
            <pc:docMk/>
            <pc:sldMk cId="2070676931" sldId="268"/>
            <ac:spMk id="2" creationId="{79809344-CBF5-453B-8DCF-025654234183}"/>
          </ac:spMkLst>
        </pc:spChg>
        <pc:spChg chg="mod">
          <ac:chgData name="Cura, Ethan Ramos" userId="S::ethancura@tamu.edu::550649f0-6a24-4540-a107-5c5029641027" providerId="AD" clId="Web-{65935553-EA50-070F-7C81-FF06682C10F1}" dt="2020-09-25T20:50:26.531" v="300" actId="20577"/>
          <ac:spMkLst>
            <pc:docMk/>
            <pc:sldMk cId="2070676931" sldId="268"/>
            <ac:spMk id="3" creationId="{F64CC4BE-9210-4544-A9EE-89DFB6C1F4AA}"/>
          </ac:spMkLst>
        </pc:spChg>
      </pc:sldChg>
      <pc:sldChg chg="add replId">
        <pc:chgData name="Cura, Ethan Ramos" userId="S::ethancura@tamu.edu::550649f0-6a24-4540-a107-5c5029641027" providerId="AD" clId="Web-{65935553-EA50-070F-7C81-FF06682C10F1}" dt="2020-09-25T20:47:42.902" v="105"/>
        <pc:sldMkLst>
          <pc:docMk/>
          <pc:sldMk cId="2962825814" sldId="269"/>
        </pc:sldMkLst>
      </pc:sldChg>
    </pc:docChg>
  </pc:docChgLst>
  <pc:docChgLst>
    <pc:chgData name="Cura, Ethan Ramos" userId="S::ethancura@tamu.edu::550649f0-6a24-4540-a107-5c5029641027" providerId="AD" clId="Web-{5D49044C-F5D6-66C2-25B4-E8F80E96FDFA}"/>
    <pc:docChg chg="modSld">
      <pc:chgData name="Cura, Ethan Ramos" userId="S::ethancura@tamu.edu::550649f0-6a24-4540-a107-5c5029641027" providerId="AD" clId="Web-{5D49044C-F5D6-66C2-25B4-E8F80E96FDFA}" dt="2020-09-28T02:15:13.312" v="31"/>
      <pc:docMkLst>
        <pc:docMk/>
      </pc:docMkLst>
      <pc:sldChg chg="modNotes">
        <pc:chgData name="Cura, Ethan Ramos" userId="S::ethancura@tamu.edu::550649f0-6a24-4540-a107-5c5029641027" providerId="AD" clId="Web-{5D49044C-F5D6-66C2-25B4-E8F80E96FDFA}" dt="2020-09-28T02:14:00.917" v="1"/>
        <pc:sldMkLst>
          <pc:docMk/>
          <pc:sldMk cId="109857222" sldId="256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05.777" v="5"/>
        <pc:sldMkLst>
          <pc:docMk/>
          <pc:sldMk cId="2544370008" sldId="257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17.746" v="14"/>
        <pc:sldMkLst>
          <pc:docMk/>
          <pc:sldMk cId="195197061" sldId="259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23.731" v="18"/>
        <pc:sldMkLst>
          <pc:docMk/>
          <pc:sldMk cId="1118835891" sldId="260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33.888" v="20"/>
        <pc:sldMkLst>
          <pc:docMk/>
          <pc:sldMk cId="1981225209" sldId="261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42.092" v="27"/>
        <pc:sldMkLst>
          <pc:docMk/>
          <pc:sldMk cId="2339942658" sldId="263"/>
        </pc:sldMkLst>
      </pc:sldChg>
      <pc:sldChg chg="modNotes">
        <pc:chgData name="Cura, Ethan Ramos" userId="S::ethancura@tamu.edu::550649f0-6a24-4540-a107-5c5029641027" providerId="AD" clId="Web-{5D49044C-F5D6-66C2-25B4-E8F80E96FDFA}" dt="2020-09-28T02:15:13.312" v="31"/>
        <pc:sldMkLst>
          <pc:docMk/>
          <pc:sldMk cId="2934064168" sldId="264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09.340" v="10"/>
        <pc:sldMkLst>
          <pc:docMk/>
          <pc:sldMk cId="2075776324" sldId="269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14.637" v="12"/>
        <pc:sldMkLst>
          <pc:docMk/>
          <pc:sldMk cId="2055190601" sldId="270"/>
        </pc:sldMkLst>
      </pc:sldChg>
    </pc:docChg>
  </pc:docChgLst>
  <pc:docChgLst>
    <pc:chgData name="Taylor, James T" userId="S::ttaylor@tamu.edu::045a09f7-47c8-441f-9e42-3d82d5de96aa" providerId="AD" clId="Web-{D26F97F7-7983-43F2-FFCF-BE2447DD5B5F}"/>
    <pc:docChg chg="modSld">
      <pc:chgData name="Taylor, James T" userId="S::ttaylor@tamu.edu::045a09f7-47c8-441f-9e42-3d82d5de96aa" providerId="AD" clId="Web-{D26F97F7-7983-43F2-FFCF-BE2447DD5B5F}" dt="2020-09-26T20:37:34.781" v="560" actId="1076"/>
      <pc:docMkLst>
        <pc:docMk/>
      </pc:docMkLst>
      <pc:sldChg chg="addSp modSp">
        <pc:chgData name="Taylor, James T" userId="S::ttaylor@tamu.edu::045a09f7-47c8-441f-9e42-3d82d5de96aa" providerId="AD" clId="Web-{D26F97F7-7983-43F2-FFCF-BE2447DD5B5F}" dt="2020-09-26T20:37:34.781" v="560" actId="1076"/>
        <pc:sldMkLst>
          <pc:docMk/>
          <pc:sldMk cId="2339942658" sldId="263"/>
        </pc:sldMkLst>
        <pc:spChg chg="mod">
          <ac:chgData name="Taylor, James T" userId="S::ttaylor@tamu.edu::045a09f7-47c8-441f-9e42-3d82d5de96aa" providerId="AD" clId="Web-{D26F97F7-7983-43F2-FFCF-BE2447DD5B5F}" dt="2020-09-26T20:27:21.017" v="7" actId="20577"/>
          <ac:spMkLst>
            <pc:docMk/>
            <pc:sldMk cId="2339942658" sldId="263"/>
            <ac:spMk id="3" creationId="{F64CC4BE-9210-4544-A9EE-89DFB6C1F4AA}"/>
          </ac:spMkLst>
        </pc:spChg>
        <pc:spChg chg="add mod">
          <ac:chgData name="Taylor, James T" userId="S::ttaylor@tamu.edu::045a09f7-47c8-441f-9e42-3d82d5de96aa" providerId="AD" clId="Web-{D26F97F7-7983-43F2-FFCF-BE2447DD5B5F}" dt="2020-09-26T20:37:34.781" v="560" actId="1076"/>
          <ac:spMkLst>
            <pc:docMk/>
            <pc:sldMk cId="2339942658" sldId="263"/>
            <ac:spMk id="6" creationId="{68E6CCEF-0121-4F02-AB37-922FE6FE3A88}"/>
          </ac:spMkLst>
        </pc:spChg>
        <pc:picChg chg="mod">
          <ac:chgData name="Taylor, James T" userId="S::ttaylor@tamu.edu::045a09f7-47c8-441f-9e42-3d82d5de96aa" providerId="AD" clId="Web-{D26F97F7-7983-43F2-FFCF-BE2447DD5B5F}" dt="2020-09-26T20:36:21.326" v="495" actId="1076"/>
          <ac:picMkLst>
            <pc:docMk/>
            <pc:sldMk cId="2339942658" sldId="263"/>
            <ac:picMk id="4" creationId="{91E754AA-B721-473B-B71E-811F2116BE36}"/>
          </ac:picMkLst>
        </pc:picChg>
        <pc:picChg chg="mod">
          <ac:chgData name="Taylor, James T" userId="S::ttaylor@tamu.edu::045a09f7-47c8-441f-9e42-3d82d5de96aa" providerId="AD" clId="Web-{D26F97F7-7983-43F2-FFCF-BE2447DD5B5F}" dt="2020-09-26T20:36:19.420" v="494" actId="1076"/>
          <ac:picMkLst>
            <pc:docMk/>
            <pc:sldMk cId="2339942658" sldId="263"/>
            <ac:picMk id="5" creationId="{B4538833-B13A-448A-8D9E-129F4C2181CA}"/>
          </ac:picMkLst>
        </pc:picChg>
      </pc:sldChg>
    </pc:docChg>
  </pc:docChgLst>
  <pc:docChgLst>
    <pc:chgData name="Hinz, Joseph Daniel" userId="S::joehinz@tamu.edu::fc0533f2-b1d9-4c44-9591-6d624dab0943" providerId="AD" clId="Web-{56207C8C-99AA-A666-9CD9-3087F161CFD9}"/>
    <pc:docChg chg="modSld">
      <pc:chgData name="Hinz, Joseph Daniel" userId="S::joehinz@tamu.edu::fc0533f2-b1d9-4c44-9591-6d624dab0943" providerId="AD" clId="Web-{56207C8C-99AA-A666-9CD9-3087F161CFD9}" dt="2020-10-28T13:48:38.839" v="0" actId="1076"/>
      <pc:docMkLst>
        <pc:docMk/>
      </pc:docMkLst>
      <pc:sldChg chg="modSp">
        <pc:chgData name="Hinz, Joseph Daniel" userId="S::joehinz@tamu.edu::fc0533f2-b1d9-4c44-9591-6d624dab0943" providerId="AD" clId="Web-{56207C8C-99AA-A666-9CD9-3087F161CFD9}" dt="2020-10-28T13:48:38.839" v="0" actId="1076"/>
        <pc:sldMkLst>
          <pc:docMk/>
          <pc:sldMk cId="2131452315" sldId="280"/>
        </pc:sldMkLst>
        <pc:picChg chg="mod">
          <ac:chgData name="Hinz, Joseph Daniel" userId="S::joehinz@tamu.edu::fc0533f2-b1d9-4c44-9591-6d624dab0943" providerId="AD" clId="Web-{56207C8C-99AA-A666-9CD9-3087F161CFD9}" dt="2020-10-28T13:48:38.839" v="0" actId="1076"/>
          <ac:picMkLst>
            <pc:docMk/>
            <pc:sldMk cId="2131452315" sldId="280"/>
            <ac:picMk id="4" creationId="{9208ACAA-BABF-4CB4-8AA4-AE3E41C9EA9D}"/>
          </ac:picMkLst>
        </pc:picChg>
      </pc:sldChg>
    </pc:docChg>
  </pc:docChgLst>
  <pc:docChgLst>
    <pc:chgData name="Taylor, James T" userId="S::ttaylor@tamu.edu::045a09f7-47c8-441f-9e42-3d82d5de96aa" providerId="AD" clId="Web-{45DC62A9-B7D5-AA95-99CF-09202D9984CE}"/>
    <pc:docChg chg="addSld delSld modSld">
      <pc:chgData name="Taylor, James T" userId="S::ttaylor@tamu.edu::045a09f7-47c8-441f-9e42-3d82d5de96aa" providerId="AD" clId="Web-{45DC62A9-B7D5-AA95-99CF-09202D9984CE}" dt="2020-10-28T06:28:50.745" v="293" actId="20577"/>
      <pc:docMkLst>
        <pc:docMk/>
      </pc:docMkLst>
      <pc:sldChg chg="modSp">
        <pc:chgData name="Taylor, James T" userId="S::ttaylor@tamu.edu::045a09f7-47c8-441f-9e42-3d82d5de96aa" providerId="AD" clId="Web-{45DC62A9-B7D5-AA95-99CF-09202D9984CE}" dt="2020-10-28T06:28:50.745" v="292" actId="20577"/>
        <pc:sldMkLst>
          <pc:docMk/>
          <pc:sldMk cId="173746011" sldId="272"/>
        </pc:sldMkLst>
        <pc:spChg chg="mod">
          <ac:chgData name="Taylor, James T" userId="S::ttaylor@tamu.edu::045a09f7-47c8-441f-9e42-3d82d5de96aa" providerId="AD" clId="Web-{45DC62A9-B7D5-AA95-99CF-09202D9984CE}" dt="2020-10-28T06:28:50.745" v="292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 new del">
        <pc:chgData name="Taylor, James T" userId="S::ttaylor@tamu.edu::045a09f7-47c8-441f-9e42-3d82d5de96aa" providerId="AD" clId="Web-{45DC62A9-B7D5-AA95-99CF-09202D9984CE}" dt="2020-10-28T06:16:38.809" v="53"/>
        <pc:sldMkLst>
          <pc:docMk/>
          <pc:sldMk cId="2241303474" sldId="278"/>
        </pc:sldMkLst>
        <pc:spChg chg="mod">
          <ac:chgData name="Taylor, James T" userId="S::ttaylor@tamu.edu::045a09f7-47c8-441f-9e42-3d82d5de96aa" providerId="AD" clId="Web-{45DC62A9-B7D5-AA95-99CF-09202D9984CE}" dt="2020-10-28T06:15:50.636" v="28" actId="20577"/>
          <ac:spMkLst>
            <pc:docMk/>
            <pc:sldMk cId="2241303474" sldId="278"/>
            <ac:spMk id="2" creationId="{B2F82395-3674-4DDB-9978-3CA69C0CA7BE}"/>
          </ac:spMkLst>
        </pc:spChg>
        <pc:spChg chg="mod">
          <ac:chgData name="Taylor, James T" userId="S::ttaylor@tamu.edu::045a09f7-47c8-441f-9e42-3d82d5de96aa" providerId="AD" clId="Web-{45DC62A9-B7D5-AA95-99CF-09202D9984CE}" dt="2020-10-28T06:16:01.793" v="33" actId="20577"/>
          <ac:spMkLst>
            <pc:docMk/>
            <pc:sldMk cId="2241303474" sldId="278"/>
            <ac:spMk id="3" creationId="{C3687F86-4F03-48EA-A40B-41DAC7F07BCA}"/>
          </ac:spMkLst>
        </pc:spChg>
      </pc:sldChg>
      <pc:sldChg chg="delSp modSp add replId">
        <pc:chgData name="Taylor, James T" userId="S::ttaylor@tamu.edu::045a09f7-47c8-441f-9e42-3d82d5de96aa" providerId="AD" clId="Web-{45DC62A9-B7D5-AA95-99CF-09202D9984CE}" dt="2020-10-28T06:17:51.326" v="66" actId="20577"/>
        <pc:sldMkLst>
          <pc:docMk/>
          <pc:sldMk cId="3918397887" sldId="279"/>
        </pc:sldMkLst>
        <pc:spChg chg="mod">
          <ac:chgData name="Taylor, James T" userId="S::ttaylor@tamu.edu::045a09f7-47c8-441f-9e42-3d82d5de96aa" providerId="AD" clId="Web-{45DC62A9-B7D5-AA95-99CF-09202D9984CE}" dt="2020-10-28T06:17:51.326" v="66" actId="20577"/>
          <ac:spMkLst>
            <pc:docMk/>
            <pc:sldMk cId="3918397887" sldId="279"/>
            <ac:spMk id="6" creationId="{68E6CCEF-0121-4F02-AB37-922FE6FE3A88}"/>
          </ac:spMkLst>
        </pc:spChg>
        <pc:picChg chg="del">
          <ac:chgData name="Taylor, James T" userId="S::ttaylor@tamu.edu::045a09f7-47c8-441f-9e42-3d82d5de96aa" providerId="AD" clId="Web-{45DC62A9-B7D5-AA95-99CF-09202D9984CE}" dt="2020-10-28T06:15:55.183" v="30"/>
          <ac:picMkLst>
            <pc:docMk/>
            <pc:sldMk cId="3918397887" sldId="279"/>
            <ac:picMk id="4" creationId="{91E754AA-B721-473B-B71E-811F2116BE36}"/>
          </ac:picMkLst>
        </pc:picChg>
        <pc:picChg chg="del">
          <ac:chgData name="Taylor, James T" userId="S::ttaylor@tamu.edu::045a09f7-47c8-441f-9e42-3d82d5de96aa" providerId="AD" clId="Web-{45DC62A9-B7D5-AA95-99CF-09202D9984CE}" dt="2020-10-28T06:15:56.589" v="31"/>
          <ac:picMkLst>
            <pc:docMk/>
            <pc:sldMk cId="3918397887" sldId="279"/>
            <ac:picMk id="5" creationId="{B4538833-B13A-448A-8D9E-129F4C2181CA}"/>
          </ac:picMkLst>
        </pc:picChg>
      </pc:sldChg>
    </pc:docChg>
  </pc:docChgLst>
  <pc:docChgLst>
    <pc:chgData name="Gonzalez, Abel Eduardo" userId="S::abel623@tamu.edu::7266e19e-eb12-4c34-b315-1def057869ce" providerId="AD" clId="Web-{F5C11BAE-CBAE-392C-948F-3E5B368F52AD}"/>
    <pc:docChg chg="modSld">
      <pc:chgData name="Gonzalez, Abel Eduardo" userId="S::abel623@tamu.edu::7266e19e-eb12-4c34-b315-1def057869ce" providerId="AD" clId="Web-{F5C11BAE-CBAE-392C-948F-3E5B368F52AD}" dt="2020-09-25T21:29:27.798" v="564"/>
      <pc:docMkLst>
        <pc:docMk/>
      </pc:docMkLst>
      <pc:sldChg chg="modSp">
        <pc:chgData name="Gonzalez, Abel Eduardo" userId="S::abel623@tamu.edu::7266e19e-eb12-4c34-b315-1def057869ce" providerId="AD" clId="Web-{F5C11BAE-CBAE-392C-948F-3E5B368F52AD}" dt="2020-09-25T20:56:42.834" v="37" actId="1076"/>
        <pc:sldMkLst>
          <pc:docMk/>
          <pc:sldMk cId="109857222" sldId="256"/>
        </pc:sldMkLst>
        <pc:spChg chg="mod">
          <ac:chgData name="Gonzalez, Abel Eduardo" userId="S::abel623@tamu.edu::7266e19e-eb12-4c34-b315-1def057869ce" providerId="AD" clId="Web-{F5C11BAE-CBAE-392C-948F-3E5B368F52AD}" dt="2020-09-25T20:56:42.834" v="37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modNotes">
        <pc:chgData name="Gonzalez, Abel Eduardo" userId="S::abel623@tamu.edu::7266e19e-eb12-4c34-b315-1def057869ce" providerId="AD" clId="Web-{F5C11BAE-CBAE-392C-948F-3E5B368F52AD}" dt="2020-09-25T21:29:27.798" v="564"/>
        <pc:sldMkLst>
          <pc:docMk/>
          <pc:sldMk cId="1118835891" sldId="260"/>
        </pc:sldMkLst>
        <pc:spChg chg="mod">
          <ac:chgData name="Gonzalez, Abel Eduardo" userId="S::abel623@tamu.edu::7266e19e-eb12-4c34-b315-1def057869ce" providerId="AD" clId="Web-{F5C11BAE-CBAE-392C-948F-3E5B368F52AD}" dt="2020-09-25T21:18:15.232" v="288" actId="20577"/>
          <ac:spMkLst>
            <pc:docMk/>
            <pc:sldMk cId="1118835891" sldId="260"/>
            <ac:spMk id="2" creationId="{79809344-CBF5-453B-8DCF-025654234183}"/>
          </ac:spMkLst>
        </pc:spChg>
        <pc:spChg chg="mod">
          <ac:chgData name="Gonzalez, Abel Eduardo" userId="S::abel623@tamu.edu::7266e19e-eb12-4c34-b315-1def057869ce" providerId="AD" clId="Web-{F5C11BAE-CBAE-392C-948F-3E5B368F52AD}" dt="2020-09-25T21:25:07.687" v="527" actId="20577"/>
          <ac:spMkLst>
            <pc:docMk/>
            <pc:sldMk cId="1118835891" sldId="260"/>
            <ac:spMk id="3" creationId="{F64CC4BE-9210-4544-A9EE-89DFB6C1F4AA}"/>
          </ac:spMkLst>
        </pc:spChg>
        <pc:picChg chg="mod">
          <ac:chgData name="Gonzalez, Abel Eduardo" userId="S::abel623@tamu.edu::7266e19e-eb12-4c34-b315-1def057869ce" providerId="AD" clId="Web-{F5C11BAE-CBAE-392C-948F-3E5B368F52AD}" dt="2020-09-25T21:14:03.590" v="149" actId="1076"/>
          <ac:picMkLst>
            <pc:docMk/>
            <pc:sldMk cId="1118835891" sldId="260"/>
            <ac:picMk id="4" creationId="{41E69A47-213B-48DF-9F79-684B5E518B76}"/>
          </ac:picMkLst>
        </pc:picChg>
      </pc:sldChg>
    </pc:docChg>
  </pc:docChgLst>
  <pc:docChgLst>
    <pc:chgData name="Gonzalez, Abel Eduardo" userId="S::abel623@tamu.edu::7266e19e-eb12-4c34-b315-1def057869ce" providerId="AD" clId="Web-{A301E6A2-824A-C07D-2707-03302E36A67E}"/>
    <pc:docChg chg="modSld">
      <pc:chgData name="Gonzalez, Abel Eduardo" userId="S::abel623@tamu.edu::7266e19e-eb12-4c34-b315-1def057869ce" providerId="AD" clId="Web-{A301E6A2-824A-C07D-2707-03302E36A67E}" dt="2020-10-28T13:47:51.530" v="0" actId="1076"/>
      <pc:docMkLst>
        <pc:docMk/>
      </pc:docMkLst>
      <pc:sldChg chg="modSp">
        <pc:chgData name="Gonzalez, Abel Eduardo" userId="S::abel623@tamu.edu::7266e19e-eb12-4c34-b315-1def057869ce" providerId="AD" clId="Web-{A301E6A2-824A-C07D-2707-03302E36A67E}" dt="2020-10-28T13:47:51.530" v="0" actId="1076"/>
        <pc:sldMkLst>
          <pc:docMk/>
          <pc:sldMk cId="1118835891" sldId="260"/>
        </pc:sldMkLst>
        <pc:spChg chg="mod">
          <ac:chgData name="Gonzalez, Abel Eduardo" userId="S::abel623@tamu.edu::7266e19e-eb12-4c34-b315-1def057869ce" providerId="AD" clId="Web-{A301E6A2-824A-C07D-2707-03302E36A67E}" dt="2020-10-28T13:47:51.530" v="0" actId="1076"/>
          <ac:spMkLst>
            <pc:docMk/>
            <pc:sldMk cId="1118835891" sldId="260"/>
            <ac:spMk id="7" creationId="{4298C177-1B1C-405D-B2E7-0400679281E0}"/>
          </ac:spMkLst>
        </pc:spChg>
      </pc:sldChg>
    </pc:docChg>
  </pc:docChgLst>
  <pc:docChgLst>
    <pc:chgData name="Hinz, Joseph Daniel" userId="S::joehinz@tamu.edu::fc0533f2-b1d9-4c44-9591-6d624dab0943" providerId="AD" clId="Web-{D1C5EF1A-2FA5-45E9-9EF6-F6D2C0207B2C}"/>
    <pc:docChg chg="addSld delSld modSld sldOrd addMainMaster delMainMaster">
      <pc:chgData name="Hinz, Joseph Daniel" userId="S::joehinz@tamu.edu::fc0533f2-b1d9-4c44-9591-6d624dab0943" providerId="AD" clId="Web-{D1C5EF1A-2FA5-45E9-9EF6-F6D2C0207B2C}" dt="2020-09-25T21:34:36.312" v="1923" actId="14100"/>
      <pc:docMkLst>
        <pc:docMk/>
      </pc:docMkLst>
      <pc:sldChg chg="addSp delSp modSp mod setBg modClrScheme delAnim setClrOvrMap chgLayout">
        <pc:chgData name="Hinz, Joseph Daniel" userId="S::joehinz@tamu.edu::fc0533f2-b1d9-4c44-9591-6d624dab0943" providerId="AD" clId="Web-{D1C5EF1A-2FA5-45E9-9EF6-F6D2C0207B2C}" dt="2020-09-25T20:49:32.861" v="202"/>
        <pc:sldMkLst>
          <pc:docMk/>
          <pc:sldMk cId="109857222" sldId="256"/>
        </pc:sldMkLst>
        <pc:spChg chg="mo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5" creationId="{0671A8AE-40A1-4631-A6B8-581AFF065482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7" creationId="{A44CD100-6267-4E62-AA64-2182A3A6A1C0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8" creationId="{AF2F604E-43BE-4DC3-B983-E071523364F8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9" creationId="{AC8EEB0F-BA72-49AC-956F-331B60FDE79E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0" creationId="{08C9B587-E65E-4B52-B37C-ABEBB6E87928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11" creationId="{F2621C38-FE94-4B56-ABB1-36B5A4B6AA10}"/>
          </ac:spMkLst>
        </pc:spChg>
        <pc:spChg chg="ad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2" creationId="{5463EB0A-3D7C-4AA5-BFA5-8EE5B4BA5624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13" creationId="{3C0AF70D-52CB-46E1-BF84-B75905683D6E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15" creationId="{9EE0B2B1-B908-4F09-B881-BA114A73DF83}"/>
          </ac:spMkLst>
        </pc:spChg>
        <pc:spChg chg="ad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7" creationId="{7945AD00-F967-454D-A4B2-39ABA5C88C20}"/>
          </ac:spMkLst>
        </pc:spChg>
        <pc:spChg chg="ad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9" creationId="{E9BC5B79-B912-427C-8219-E3E50943FCDE}"/>
          </ac:spMkLst>
        </pc:spChg>
        <pc:picChg chg="add del">
          <ac:chgData name="Hinz, Joseph Daniel" userId="S::joehinz@tamu.edu::fc0533f2-b1d9-4c44-9591-6d624dab0943" providerId="AD" clId="Web-{D1C5EF1A-2FA5-45E9-9EF6-F6D2C0207B2C}" dt="2020-09-25T20:37:04.668" v="1"/>
          <ac:picMkLst>
            <pc:docMk/>
            <pc:sldMk cId="109857222" sldId="256"/>
            <ac:picMk id="4" creationId="{B92F0C55-C050-4E5B-91E4-F9E7B801F98A}"/>
          </ac:picMkLst>
        </pc:picChg>
        <pc:picChg chg="add del mod">
          <ac:chgData name="Hinz, Joseph Daniel" userId="S::joehinz@tamu.edu::fc0533f2-b1d9-4c44-9591-6d624dab0943" providerId="AD" clId="Web-{D1C5EF1A-2FA5-45E9-9EF6-F6D2C0207B2C}" dt="2020-09-25T20:49:13.861" v="201"/>
          <ac:picMkLst>
            <pc:docMk/>
            <pc:sldMk cId="109857222" sldId="256"/>
            <ac:picMk id="6" creationId="{7D0F7A1E-03A9-448D-8193-4118040693B7}"/>
          </ac:picMkLst>
        </pc:picChg>
      </pc:sldChg>
      <pc:sldChg chg="modSp new">
        <pc:chgData name="Hinz, Joseph Daniel" userId="S::joehinz@tamu.edu::fc0533f2-b1d9-4c44-9591-6d624dab0943" providerId="AD" clId="Web-{D1C5EF1A-2FA5-45E9-9EF6-F6D2C0207B2C}" dt="2020-09-25T21:01:56.195" v="1044" actId="20577"/>
        <pc:sldMkLst>
          <pc:docMk/>
          <pc:sldMk cId="2544370008" sldId="257"/>
        </pc:sldMkLst>
        <pc:spChg chg="mod">
          <ac:chgData name="Hinz, Joseph Daniel" userId="S::joehinz@tamu.edu::fc0533f2-b1d9-4c44-9591-6d624dab0943" providerId="AD" clId="Web-{D1C5EF1A-2FA5-45E9-9EF6-F6D2C0207B2C}" dt="2020-09-25T20:59:07.503" v="675" actId="20577"/>
          <ac:spMkLst>
            <pc:docMk/>
            <pc:sldMk cId="2544370008" sldId="257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01:56.195" v="1044" actId="20577"/>
          <ac:spMkLst>
            <pc:docMk/>
            <pc:sldMk cId="2544370008" sldId="257"/>
            <ac:spMk id="3" creationId="{F64CC4BE-9210-4544-A9EE-89DFB6C1F4AA}"/>
          </ac:spMkLst>
        </pc:spChg>
      </pc:sldChg>
      <pc:sldChg chg="addSp delSp modSp del">
        <pc:chgData name="Hinz, Joseph Daniel" userId="S::joehinz@tamu.edu::fc0533f2-b1d9-4c44-9591-6d624dab0943" providerId="AD" clId="Web-{D1C5EF1A-2FA5-45E9-9EF6-F6D2C0207B2C}" dt="2020-09-25T21:04:57.888" v="1154"/>
        <pc:sldMkLst>
          <pc:docMk/>
          <pc:sldMk cId="2186900236" sldId="258"/>
        </pc:sldMkLst>
        <pc:spChg chg="mod">
          <ac:chgData name="Hinz, Joseph Daniel" userId="S::joehinz@tamu.edu::fc0533f2-b1d9-4c44-9591-6d624dab0943" providerId="AD" clId="Web-{D1C5EF1A-2FA5-45E9-9EF6-F6D2C0207B2C}" dt="2020-09-25T21:02:37.837" v="1054" actId="20577"/>
          <ac:spMkLst>
            <pc:docMk/>
            <pc:sldMk cId="2186900236" sldId="258"/>
            <ac:spMk id="2" creationId="{79809344-CBF5-453B-8DCF-025654234183}"/>
          </ac:spMkLst>
        </pc:spChg>
        <pc:spChg chg="del">
          <ac:chgData name="Hinz, Joseph Daniel" userId="S::joehinz@tamu.edu::fc0533f2-b1d9-4c44-9591-6d624dab0943" providerId="AD" clId="Web-{D1C5EF1A-2FA5-45E9-9EF6-F6D2C0207B2C}" dt="2020-09-25T20:52:03.928" v="400"/>
          <ac:spMkLst>
            <pc:docMk/>
            <pc:sldMk cId="2186900236" sldId="258"/>
            <ac:spMk id="3" creationId="{F64CC4BE-9210-4544-A9EE-89DFB6C1F4AA}"/>
          </ac:spMkLst>
        </pc:spChg>
        <pc:picChg chg="add mod ord modCrop">
          <ac:chgData name="Hinz, Joseph Daniel" userId="S::joehinz@tamu.edu::fc0533f2-b1d9-4c44-9591-6d624dab0943" providerId="AD" clId="Web-{D1C5EF1A-2FA5-45E9-9EF6-F6D2C0207B2C}" dt="2020-09-25T21:02:50.368" v="1058" actId="1076"/>
          <ac:picMkLst>
            <pc:docMk/>
            <pc:sldMk cId="2186900236" sldId="258"/>
            <ac:picMk id="4" creationId="{BDC82FA8-DC0B-4DA7-ABAB-FBA5A7C7995E}"/>
          </ac:picMkLst>
        </pc:picChg>
      </pc:sldChg>
      <pc:sldChg chg="addSp modSp">
        <pc:chgData name="Hinz, Joseph Daniel" userId="S::joehinz@tamu.edu::fc0533f2-b1d9-4c44-9591-6d624dab0943" providerId="AD" clId="Web-{D1C5EF1A-2FA5-45E9-9EF6-F6D2C0207B2C}" dt="2020-09-25T21:34:36.312" v="1923" actId="14100"/>
        <pc:sldMkLst>
          <pc:docMk/>
          <pc:sldMk cId="195197061" sldId="259"/>
        </pc:sldMkLst>
        <pc:spChg chg="mod">
          <ac:chgData name="Hinz, Joseph Daniel" userId="S::joehinz@tamu.edu::fc0533f2-b1d9-4c44-9591-6d624dab0943" providerId="AD" clId="Web-{D1C5EF1A-2FA5-45E9-9EF6-F6D2C0207B2C}" dt="2020-09-25T20:53:37.743" v="445" actId="20577"/>
          <ac:spMkLst>
            <pc:docMk/>
            <pc:sldMk cId="195197061" sldId="259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34:24.468" v="1920" actId="20577"/>
          <ac:spMkLst>
            <pc:docMk/>
            <pc:sldMk cId="195197061" sldId="259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34:36.312" v="1923" actId="14100"/>
          <ac:picMkLst>
            <pc:docMk/>
            <pc:sldMk cId="195197061" sldId="259"/>
            <ac:picMk id="4" creationId="{967DF74C-78A1-4DFC-9A11-8271C04F5DFD}"/>
          </ac:picMkLst>
        </pc:picChg>
      </pc:sldChg>
      <pc:sldChg chg="addSp modSp">
        <pc:chgData name="Hinz, Joseph Daniel" userId="S::joehinz@tamu.edu::fc0533f2-b1d9-4c44-9591-6d624dab0943" providerId="AD" clId="Web-{D1C5EF1A-2FA5-45E9-9EF6-F6D2C0207B2C}" dt="2020-09-25T21:31:21.119" v="1912" actId="1076"/>
        <pc:sldMkLst>
          <pc:docMk/>
          <pc:sldMk cId="1118835891" sldId="260"/>
        </pc:sldMkLst>
        <pc:spChg chg="mod">
          <ac:chgData name="Hinz, Joseph Daniel" userId="S::joehinz@tamu.edu::fc0533f2-b1d9-4c44-9591-6d624dab0943" providerId="AD" clId="Web-{D1C5EF1A-2FA5-45E9-9EF6-F6D2C0207B2C}" dt="2020-09-25T21:31:21.119" v="1912" actId="1076"/>
          <ac:spMkLst>
            <pc:docMk/>
            <pc:sldMk cId="1118835891" sldId="260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25:45.501" v="1866" actId="1076"/>
          <ac:picMkLst>
            <pc:docMk/>
            <pc:sldMk cId="1118835891" sldId="260"/>
            <ac:picMk id="4" creationId="{41E69A47-213B-48DF-9F79-684B5E518B76}"/>
          </ac:picMkLst>
        </pc:picChg>
      </pc:sldChg>
      <pc:sldChg chg="addSp modSp">
        <pc:chgData name="Hinz, Joseph Daniel" userId="S::joehinz@tamu.edu::fc0533f2-b1d9-4c44-9591-6d624dab0943" providerId="AD" clId="Web-{D1C5EF1A-2FA5-45E9-9EF6-F6D2C0207B2C}" dt="2020-09-25T21:25:55.923" v="1883" actId="20577"/>
        <pc:sldMkLst>
          <pc:docMk/>
          <pc:sldMk cId="1981225209" sldId="261"/>
        </pc:sldMkLst>
        <pc:spChg chg="mod">
          <ac:chgData name="Hinz, Joseph Daniel" userId="S::joehinz@tamu.edu::fc0533f2-b1d9-4c44-9591-6d624dab0943" providerId="AD" clId="Web-{D1C5EF1A-2FA5-45E9-9EF6-F6D2C0207B2C}" dt="2020-09-25T21:25:55.923" v="1883" actId="20577"/>
          <ac:spMkLst>
            <pc:docMk/>
            <pc:sldMk cId="1981225209" sldId="261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12:30.666" v="1658" actId="20577"/>
          <ac:spMkLst>
            <pc:docMk/>
            <pc:sldMk cId="1981225209" sldId="261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12:41.541" v="1662" actId="1076"/>
          <ac:picMkLst>
            <pc:docMk/>
            <pc:sldMk cId="1981225209" sldId="261"/>
            <ac:picMk id="4" creationId="{F354395D-CF40-4A52-8979-7F934978C668}"/>
          </ac:picMkLst>
        </pc:picChg>
      </pc:sldChg>
      <pc:sldChg chg="del">
        <pc:chgData name="Hinz, Joseph Daniel" userId="S::joehinz@tamu.edu::fc0533f2-b1d9-4c44-9591-6d624dab0943" providerId="AD" clId="Web-{D1C5EF1A-2FA5-45E9-9EF6-F6D2C0207B2C}" dt="2020-09-25T20:49:58.096" v="203"/>
        <pc:sldMkLst>
          <pc:docMk/>
          <pc:sldMk cId="1575142755" sldId="262"/>
        </pc:sldMkLst>
      </pc:sldChg>
      <pc:sldChg chg="addSp modSp">
        <pc:chgData name="Hinz, Joseph Daniel" userId="S::joehinz@tamu.edu::fc0533f2-b1d9-4c44-9591-6d624dab0943" providerId="AD" clId="Web-{D1C5EF1A-2FA5-45E9-9EF6-F6D2C0207B2C}" dt="2020-09-25T21:26:13.142" v="1909" actId="14100"/>
        <pc:sldMkLst>
          <pc:docMk/>
          <pc:sldMk cId="2339942658" sldId="263"/>
        </pc:sldMkLst>
        <pc:spChg chg="mod">
          <ac:chgData name="Hinz, Joseph Daniel" userId="S::joehinz@tamu.edu::fc0533f2-b1d9-4c44-9591-6d624dab0943" providerId="AD" clId="Web-{D1C5EF1A-2FA5-45E9-9EF6-F6D2C0207B2C}" dt="2020-09-25T21:26:13.142" v="1909" actId="14100"/>
          <ac:spMkLst>
            <pc:docMk/>
            <pc:sldMk cId="2339942658" sldId="263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21:25.415" v="1828" actId="20577"/>
          <ac:spMkLst>
            <pc:docMk/>
            <pc:sldMk cId="2339942658" sldId="263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0:55:53.966" v="497" actId="1076"/>
          <ac:picMkLst>
            <pc:docMk/>
            <pc:sldMk cId="2339942658" sldId="263"/>
            <ac:picMk id="4" creationId="{91E754AA-B721-473B-B71E-811F2116BE36}"/>
          </ac:picMkLst>
        </pc:picChg>
        <pc:picChg chg="add mod">
          <ac:chgData name="Hinz, Joseph Daniel" userId="S::joehinz@tamu.edu::fc0533f2-b1d9-4c44-9591-6d624dab0943" providerId="AD" clId="Web-{D1C5EF1A-2FA5-45E9-9EF6-F6D2C0207B2C}" dt="2020-09-25T20:56:02.435" v="500" actId="1076"/>
          <ac:picMkLst>
            <pc:docMk/>
            <pc:sldMk cId="2339942658" sldId="263"/>
            <ac:picMk id="5" creationId="{B4538833-B13A-448A-8D9E-129F4C2181CA}"/>
          </ac:picMkLst>
        </pc:picChg>
      </pc:sldChg>
      <pc:sldChg chg="addSp delSp modSp">
        <pc:chgData name="Hinz, Joseph Daniel" userId="S::joehinz@tamu.edu::fc0533f2-b1d9-4c44-9591-6d624dab0943" providerId="AD" clId="Web-{D1C5EF1A-2FA5-45E9-9EF6-F6D2C0207B2C}" dt="2020-09-25T21:31:35.151" v="1913"/>
        <pc:sldMkLst>
          <pc:docMk/>
          <pc:sldMk cId="2934064168" sldId="264"/>
        </pc:sldMkLst>
        <pc:spChg chg="del mod">
          <ac:chgData name="Hinz, Joseph Daniel" userId="S::joehinz@tamu.edu::fc0533f2-b1d9-4c44-9591-6d624dab0943" providerId="AD" clId="Web-{D1C5EF1A-2FA5-45E9-9EF6-F6D2C0207B2C}" dt="2020-09-25T21:17:52.394" v="1690"/>
          <ac:spMkLst>
            <pc:docMk/>
            <pc:sldMk cId="2934064168" sldId="264"/>
            <ac:spMk id="3" creationId="{F64CC4BE-9210-4544-A9EE-89DFB6C1F4AA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31:35.151" v="1913"/>
          <ac:spMkLst>
            <pc:docMk/>
            <pc:sldMk cId="2934064168" sldId="264"/>
            <ac:spMk id="6" creationId="{9D29339A-A256-4F36-B9C5-26AA64AF7057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17:58.784" v="1691"/>
          <ac:spMkLst>
            <pc:docMk/>
            <pc:sldMk cId="2934064168" sldId="264"/>
            <ac:spMk id="8" creationId="{9138352C-604D-4FC1-9141-FAC3DC16E7AC}"/>
          </ac:spMkLst>
        </pc:spChg>
        <pc:graphicFrameChg chg="add mod modGraphic">
          <ac:chgData name="Hinz, Joseph Daniel" userId="S::joehinz@tamu.edu::fc0533f2-b1d9-4c44-9591-6d624dab0943" providerId="AD" clId="Web-{D1C5EF1A-2FA5-45E9-9EF6-F6D2C0207B2C}" dt="2020-09-25T21:31:03.619" v="1911"/>
          <ac:graphicFrameMkLst>
            <pc:docMk/>
            <pc:sldMk cId="2934064168" sldId="264"/>
            <ac:graphicFrameMk id="5" creationId="{23EF448B-4F42-4BED-814D-3D4C166A8F5B}"/>
          </ac:graphicFrameMkLst>
        </pc:graphicFrameChg>
      </pc:sldChg>
      <pc:sldChg chg="delSp">
        <pc:chgData name="Hinz, Joseph Daniel" userId="S::joehinz@tamu.edu::fc0533f2-b1d9-4c44-9591-6d624dab0943" providerId="AD" clId="Web-{D1C5EF1A-2FA5-45E9-9EF6-F6D2C0207B2C}" dt="2020-09-25T20:56:26.998" v="501"/>
        <pc:sldMkLst>
          <pc:docMk/>
          <pc:sldMk cId="2246132657" sldId="267"/>
        </pc:sldMkLst>
        <pc:spChg chg="del">
          <ac:chgData name="Hinz, Joseph Daniel" userId="S::joehinz@tamu.edu::fc0533f2-b1d9-4c44-9591-6d624dab0943" providerId="AD" clId="Web-{D1C5EF1A-2FA5-45E9-9EF6-F6D2C0207B2C}" dt="2020-09-25T20:56:26.998" v="501"/>
          <ac:spMkLst>
            <pc:docMk/>
            <pc:sldMk cId="2246132657" sldId="267"/>
            <ac:spMk id="3" creationId="{F64CC4BE-9210-4544-A9EE-89DFB6C1F4AA}"/>
          </ac:spMkLst>
        </pc:spChg>
      </pc:sldChg>
      <pc:sldChg chg="modSp new ord">
        <pc:chgData name="Hinz, Joseph Daniel" userId="S::joehinz@tamu.edu::fc0533f2-b1d9-4c44-9591-6d624dab0943" providerId="AD" clId="Web-{D1C5EF1A-2FA5-45E9-9EF6-F6D2C0207B2C}" dt="2020-09-25T20:59:00.987" v="660"/>
        <pc:sldMkLst>
          <pc:docMk/>
          <pc:sldMk cId="2075776324" sldId="269"/>
        </pc:sldMkLst>
        <pc:spChg chg="mod">
          <ac:chgData name="Hinz, Joseph Daniel" userId="S::joehinz@tamu.edu::fc0533f2-b1d9-4c44-9591-6d624dab0943" providerId="AD" clId="Web-{D1C5EF1A-2FA5-45E9-9EF6-F6D2C0207B2C}" dt="2020-09-25T20:58:28.423" v="645" actId="20577"/>
          <ac:spMkLst>
            <pc:docMk/>
            <pc:sldMk cId="2075776324" sldId="269"/>
            <ac:spMk id="2" creationId="{5C7043BE-A9AF-4D05-B2CD-6339777118DF}"/>
          </ac:spMkLst>
        </pc:spChg>
        <pc:spChg chg="mod">
          <ac:chgData name="Hinz, Joseph Daniel" userId="S::joehinz@tamu.edu::fc0533f2-b1d9-4c44-9591-6d624dab0943" providerId="AD" clId="Web-{D1C5EF1A-2FA5-45E9-9EF6-F6D2C0207B2C}" dt="2020-09-25T20:58:42.033" v="650" actId="20577"/>
          <ac:spMkLst>
            <pc:docMk/>
            <pc:sldMk cId="2075776324" sldId="269"/>
            <ac:spMk id="3" creationId="{40758ABD-2DC0-4762-9D3E-0EA43429DFCF}"/>
          </ac:spMkLst>
        </pc:spChg>
      </pc:sldChg>
      <pc:sldChg chg="del">
        <pc:chgData name="Hinz, Joseph Daniel" userId="S::joehinz@tamu.edu::fc0533f2-b1d9-4c44-9591-6d624dab0943" providerId="AD" clId="Web-{D1C5EF1A-2FA5-45E9-9EF6-F6D2C0207B2C}" dt="2020-09-25T20:50:00.331" v="204"/>
        <pc:sldMkLst>
          <pc:docMk/>
          <pc:sldMk cId="2962825814" sldId="269"/>
        </pc:sldMkLst>
      </pc:sldChg>
      <pc:sldChg chg="addSp delSp modSp new">
        <pc:chgData name="Hinz, Joseph Daniel" userId="S::joehinz@tamu.edu::fc0533f2-b1d9-4c44-9591-6d624dab0943" providerId="AD" clId="Web-{D1C5EF1A-2FA5-45E9-9EF6-F6D2C0207B2C}" dt="2020-09-25T21:07:07.844" v="1323" actId="1076"/>
        <pc:sldMkLst>
          <pc:docMk/>
          <pc:sldMk cId="2055190601" sldId="270"/>
        </pc:sldMkLst>
        <pc:spChg chg="mod">
          <ac:chgData name="Hinz, Joseph Daniel" userId="S::joehinz@tamu.edu::fc0533f2-b1d9-4c44-9591-6d624dab0943" providerId="AD" clId="Web-{D1C5EF1A-2FA5-45E9-9EF6-F6D2C0207B2C}" dt="2020-09-25T21:03:26.713" v="1074" actId="20577"/>
          <ac:spMkLst>
            <pc:docMk/>
            <pc:sldMk cId="2055190601" sldId="270"/>
            <ac:spMk id="2" creationId="{32B92247-39BF-4D82-99F2-D5A1E35EA4FC}"/>
          </ac:spMkLst>
        </pc:spChg>
        <pc:spChg chg="del mod">
          <ac:chgData name="Hinz, Joseph Daniel" userId="S::joehinz@tamu.edu::fc0533f2-b1d9-4c44-9591-6d624dab0943" providerId="AD" clId="Web-{D1C5EF1A-2FA5-45E9-9EF6-F6D2C0207B2C}" dt="2020-09-25T21:04:48.012" v="1151"/>
          <ac:spMkLst>
            <pc:docMk/>
            <pc:sldMk cId="2055190601" sldId="270"/>
            <ac:spMk id="3" creationId="{A4B58672-BD13-4E93-81CC-EADE1BA74261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1:03:36.901" v="1088"/>
          <ac:spMkLst>
            <pc:docMk/>
            <pc:sldMk cId="2055190601" sldId="270"/>
            <ac:spMk id="5" creationId="{660764FE-2B54-43F2-B698-75914EF8420F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1:04:45.168" v="1150"/>
          <ac:spMkLst>
            <pc:docMk/>
            <pc:sldMk cId="2055190601" sldId="270"/>
            <ac:spMk id="8" creationId="{D2554579-A3CC-4312-8697-D7E9DA1337B5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04:54.434" v="1153"/>
          <ac:spMkLst>
            <pc:docMk/>
            <pc:sldMk cId="2055190601" sldId="270"/>
            <ac:spMk id="10" creationId="{2177B029-9B56-4448-A69B-86400ACACC90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05:30.310" v="1164"/>
          <ac:spMkLst>
            <pc:docMk/>
            <pc:sldMk cId="2055190601" sldId="270"/>
            <ac:spMk id="11" creationId="{2A6415EA-4575-451C-95BB-AD68A2273422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05:32.748" v="1165"/>
          <ac:spMkLst>
            <pc:docMk/>
            <pc:sldMk cId="2055190601" sldId="270"/>
            <ac:spMk id="12" creationId="{454C6208-55B6-4CDC-8A17-7257C8EC7941}"/>
          </ac:spMkLst>
        </pc:spChg>
        <pc:spChg chg="add mod">
          <ac:chgData name="Hinz, Joseph Daniel" userId="S::joehinz@tamu.edu::fc0533f2-b1d9-4c44-9591-6d624dab0943" providerId="AD" clId="Web-{D1C5EF1A-2FA5-45E9-9EF6-F6D2C0207B2C}" dt="2020-09-25T21:07:07.844" v="1323" actId="1076"/>
          <ac:spMkLst>
            <pc:docMk/>
            <pc:sldMk cId="2055190601" sldId="270"/>
            <ac:spMk id="13" creationId="{CBBEA009-4121-4AB4-A309-DA372A439660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07:04.329" v="1322" actId="1076"/>
          <ac:picMkLst>
            <pc:docMk/>
            <pc:sldMk cId="2055190601" sldId="270"/>
            <ac:picMk id="7" creationId="{DC65D74A-10C6-46C4-94D2-2C8E6E9C07FB}"/>
          </ac:picMkLst>
        </pc:picChg>
      </pc:sldChg>
      <pc:sldChg chg="new">
        <pc:chgData name="Hinz, Joseph Daniel" userId="S::joehinz@tamu.edu::fc0533f2-b1d9-4c44-9591-6d624dab0943" providerId="AD" clId="Web-{D1C5EF1A-2FA5-45E9-9EF6-F6D2C0207B2C}" dt="2020-09-25T21:19:24.756" v="1701"/>
        <pc:sldMkLst>
          <pc:docMk/>
          <pc:sldMk cId="1024241705" sldId="271"/>
        </pc:sldMkLst>
      </pc:sldChg>
      <pc:sldMasterChg chg="add del addSldLayout delSldLayout">
        <pc:chgData name="Hinz, Joseph Daniel" userId="S::joehinz@tamu.edu::fc0533f2-b1d9-4c44-9591-6d624dab0943" providerId="AD" clId="Web-{D1C5EF1A-2FA5-45E9-9EF6-F6D2C0207B2C}" dt="2020-09-25T20:37:04.731" v="2"/>
        <pc:sldMasterMkLst>
          <pc:docMk/>
          <pc:sldMasterMk cId="2460954070" sldId="2147483660"/>
        </pc:sldMasterMkLst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Hinz, Joseph Daniel" userId="S::joehinz@tamu.edu::fc0533f2-b1d9-4c44-9591-6d624dab0943" providerId="AD" clId="Web-{D1C5EF1A-2FA5-45E9-9EF6-F6D2C0207B2C}" dt="2020-09-25T20:37:04.668" v="1"/>
        <pc:sldMasterMkLst>
          <pc:docMk/>
          <pc:sldMasterMk cId="1840728954" sldId="2147483672"/>
        </pc:sldMasterMkLst>
        <pc:sldLayoutChg chg="add del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953805506" sldId="2147483673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350879377" sldId="2147483674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26449988" sldId="2147483675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1785171968" sldId="2147483676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087643870" sldId="2147483677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4217514382" sldId="2147483678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730813965" sldId="2147483679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418572221" sldId="2147483680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777800618" sldId="2147483681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37002394" sldId="2147483682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706380250" sldId="2147483683"/>
          </pc:sldLayoutMkLst>
        </pc:sldLayoutChg>
      </pc:sldMasterChg>
      <pc:sldMasterChg chg="add addSldLayout">
        <pc:chgData name="Hinz, Joseph Daniel" userId="S::joehinz@tamu.edu::fc0533f2-b1d9-4c44-9591-6d624dab0943" providerId="AD" clId="Web-{D1C5EF1A-2FA5-45E9-9EF6-F6D2C0207B2C}" dt="2020-09-25T20:37:04.731" v="2"/>
        <pc:sldMasterMkLst>
          <pc:docMk/>
          <pc:sldMasterMk cId="3482907200" sldId="2147483725"/>
        </pc:sldMasterMkLst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3357249231" sldId="2147483714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042112719" sldId="2147483715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560018496" sldId="2147483716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3613122487" sldId="2147483717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2655374977" sldId="2147483718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533402840" sldId="2147483719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969135067" sldId="2147483720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3343755508" sldId="2147483721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2571485247" sldId="2147483722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4044590186" sldId="2147483723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764255916" sldId="2147483724"/>
          </pc:sldLayoutMkLst>
        </pc:sldLayoutChg>
      </pc:sldMasterChg>
    </pc:docChg>
  </pc:docChgLst>
  <pc:docChgLst>
    <pc:chgData name="Gonzalez, Abel Eduardo" userId="S::abel623@tamu.edu::7266e19e-eb12-4c34-b315-1def057869ce" providerId="AD" clId="Web-{3584266A-5A63-5138-3CFB-AAD0DBF26A0A}"/>
    <pc:docChg chg="modSld">
      <pc:chgData name="Gonzalez, Abel Eduardo" userId="S::abel623@tamu.edu::7266e19e-eb12-4c34-b315-1def057869ce" providerId="AD" clId="Web-{3584266A-5A63-5138-3CFB-AAD0DBF26A0A}" dt="2020-10-27T00:20:07.555" v="5" actId="20577"/>
      <pc:docMkLst>
        <pc:docMk/>
      </pc:docMkLst>
      <pc:sldChg chg="modSp">
        <pc:chgData name="Gonzalez, Abel Eduardo" userId="S::abel623@tamu.edu::7266e19e-eb12-4c34-b315-1def057869ce" providerId="AD" clId="Web-{3584266A-5A63-5138-3CFB-AAD0DBF26A0A}" dt="2020-10-27T00:20:07.555" v="4" actId="20577"/>
        <pc:sldMkLst>
          <pc:docMk/>
          <pc:sldMk cId="109857222" sldId="256"/>
        </pc:sldMkLst>
        <pc:spChg chg="mod">
          <ac:chgData name="Gonzalez, Abel Eduardo" userId="S::abel623@tamu.edu::7266e19e-eb12-4c34-b315-1def057869ce" providerId="AD" clId="Web-{3584266A-5A63-5138-3CFB-AAD0DBF26A0A}" dt="2020-10-27T00:20:07.555" v="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Taylor, James T" userId="S::ttaylor@tamu.edu::045a09f7-47c8-441f-9e42-3d82d5de96aa" providerId="AD" clId="Web-{66F0B479-2CDD-8F1F-C361-52C719B455C0}"/>
    <pc:docChg chg="modSld">
      <pc:chgData name="Taylor, James T" userId="S::ttaylor@tamu.edu::045a09f7-47c8-441f-9e42-3d82d5de96aa" providerId="AD" clId="Web-{66F0B479-2CDD-8F1F-C361-52C719B455C0}" dt="2020-09-26T20:23:46.455" v="0" actId="1076"/>
      <pc:docMkLst>
        <pc:docMk/>
      </pc:docMkLst>
      <pc:sldChg chg="modSp">
        <pc:chgData name="Taylor, James T" userId="S::ttaylor@tamu.edu::045a09f7-47c8-441f-9e42-3d82d5de96aa" providerId="AD" clId="Web-{66F0B479-2CDD-8F1F-C361-52C719B455C0}" dt="2020-09-26T20:23:46.455" v="0" actId="1076"/>
        <pc:sldMkLst>
          <pc:docMk/>
          <pc:sldMk cId="2339942658" sldId="263"/>
        </pc:sldMkLst>
        <pc:picChg chg="mod">
          <ac:chgData name="Taylor, James T" userId="S::ttaylor@tamu.edu::045a09f7-47c8-441f-9e42-3d82d5de96aa" providerId="AD" clId="Web-{66F0B479-2CDD-8F1F-C361-52C719B455C0}" dt="2020-09-26T20:23:46.455" v="0" actId="1076"/>
          <ac:picMkLst>
            <pc:docMk/>
            <pc:sldMk cId="2339942658" sldId="263"/>
            <ac:picMk id="4" creationId="{91E754AA-B721-473B-B71E-811F2116BE36}"/>
          </ac:picMkLst>
        </pc:picChg>
      </pc:sldChg>
    </pc:docChg>
  </pc:docChgLst>
  <pc:docChgLst>
    <pc:chgData name="Hinz, Joseph Daniel" userId="S::joehinz@tamu.edu::fc0533f2-b1d9-4c44-9591-6d624dab0943" providerId="AD" clId="Web-{927F7767-BE56-D29E-22FD-E2ADB92AFAC1}"/>
    <pc:docChg chg="modSld">
      <pc:chgData name="Hinz, Joseph Daniel" userId="S::joehinz@tamu.edu::fc0533f2-b1d9-4c44-9591-6d624dab0943" providerId="AD" clId="Web-{927F7767-BE56-D29E-22FD-E2ADB92AFAC1}" dt="2020-09-28T02:16:40.902" v="45" actId="1076"/>
      <pc:docMkLst>
        <pc:docMk/>
      </pc:docMkLst>
      <pc:sldChg chg="modSp">
        <pc:chgData name="Hinz, Joseph Daniel" userId="S::joehinz@tamu.edu::fc0533f2-b1d9-4c44-9591-6d624dab0943" providerId="AD" clId="Web-{927F7767-BE56-D29E-22FD-E2ADB92AFAC1}" dt="2020-09-27T23:56:25.824" v="31" actId="20577"/>
        <pc:sldMkLst>
          <pc:docMk/>
          <pc:sldMk cId="2339942658" sldId="263"/>
        </pc:sldMkLst>
        <pc:spChg chg="mod">
          <ac:chgData name="Hinz, Joseph Daniel" userId="S::joehinz@tamu.edu::fc0533f2-b1d9-4c44-9591-6d624dab0943" providerId="AD" clId="Web-{927F7767-BE56-D29E-22FD-E2ADB92AFAC1}" dt="2020-09-27T23:56:25.824" v="31" actId="20577"/>
          <ac:spMkLst>
            <pc:docMk/>
            <pc:sldMk cId="2339942658" sldId="263"/>
            <ac:spMk id="6" creationId="{68E6CCEF-0121-4F02-AB37-922FE6FE3A88}"/>
          </ac:spMkLst>
        </pc:spChg>
      </pc:sldChg>
      <pc:sldChg chg="addSp delSp modSp mod setBg">
        <pc:chgData name="Hinz, Joseph Daniel" userId="S::joehinz@tamu.edu::fc0533f2-b1d9-4c44-9591-6d624dab0943" providerId="AD" clId="Web-{927F7767-BE56-D29E-22FD-E2ADB92AFAC1}" dt="2020-09-28T02:16:40.902" v="45" actId="1076"/>
        <pc:sldMkLst>
          <pc:docMk/>
          <pc:sldMk cId="1024241705" sldId="271"/>
        </pc:sldMkLst>
        <pc:spChg chg="mo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2" creationId="{B885A8B4-BBFA-4624-AE08-797990C24F01}"/>
          </ac:spMkLst>
        </pc:spChg>
        <pc:spChg chg="del">
          <ac:chgData name="Hinz, Joseph Daniel" userId="S::joehinz@tamu.edu::fc0533f2-b1d9-4c44-9591-6d624dab0943" providerId="AD" clId="Web-{927F7767-BE56-D29E-22FD-E2ADB92AFAC1}" dt="2020-09-27T23:54:32.368" v="11"/>
          <ac:spMkLst>
            <pc:docMk/>
            <pc:sldMk cId="1024241705" sldId="271"/>
            <ac:spMk id="3" creationId="{0499BB54-8EF1-4A5B-B238-49E25FC97D03}"/>
          </ac:spMkLst>
        </pc:spChg>
        <pc:spChg chg="add del mod">
          <ac:chgData name="Hinz, Joseph Daniel" userId="S::joehinz@tamu.edu::fc0533f2-b1d9-4c44-9591-6d624dab0943" providerId="AD" clId="Web-{927F7767-BE56-D29E-22FD-E2ADB92AFAC1}" dt="2020-09-28T02:15:48.976" v="34"/>
          <ac:spMkLst>
            <pc:docMk/>
            <pc:sldMk cId="1024241705" sldId="271"/>
            <ac:spMk id="4" creationId="{6DC23AF7-EAD2-4870-A988-174FB5B93F2E}"/>
          </ac:spMkLst>
        </pc:spChg>
        <pc:spChg chg="add del mod">
          <ac:chgData name="Hinz, Joseph Daniel" userId="S::joehinz@tamu.edu::fc0533f2-b1d9-4c44-9591-6d624dab0943" providerId="AD" clId="Web-{927F7767-BE56-D29E-22FD-E2ADB92AFAC1}" dt="2020-09-27T23:55:13.494" v="19"/>
          <ac:spMkLst>
            <pc:docMk/>
            <pc:sldMk cId="1024241705" sldId="271"/>
            <ac:spMk id="6" creationId="{EB1CA205-3308-45BD-95B0-47C9D034DD51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0" creationId="{8D06CE56-3881-4ADA-8CEF-D18B02C242A3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2" creationId="{79F3C543-62EC-4433-9C93-A2CD8764E9B4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4" creationId="{C1A1C5D3-C053-4EE9-BE1A-419B6E27CCAE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6" creationId="{A3473CF9-37EB-43E7-89EF-D2D1C53D1DAC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8" creationId="{586B4EF9-43BA-4655-A6FF-1D8E21574C95}"/>
          </ac:spMkLst>
        </pc:spChg>
        <pc:picChg chg="add del mod ord modCrop">
          <ac:chgData name="Hinz, Joseph Daniel" userId="S::joehinz@tamu.edu::fc0533f2-b1d9-4c44-9591-6d624dab0943" providerId="AD" clId="Web-{927F7767-BE56-D29E-22FD-E2ADB92AFAC1}" dt="2020-09-27T23:55:10.728" v="18"/>
          <ac:picMkLst>
            <pc:docMk/>
            <pc:sldMk cId="1024241705" sldId="271"/>
            <ac:picMk id="4" creationId="{A9B88B27-36F7-4FBF-A2CA-05463008FAD4}"/>
          </ac:picMkLst>
        </pc:picChg>
        <pc:picChg chg="add mod ord">
          <ac:chgData name="Hinz, Joseph Daniel" userId="S::joehinz@tamu.edu::fc0533f2-b1d9-4c44-9591-6d624dab0943" providerId="AD" clId="Web-{927F7767-BE56-D29E-22FD-E2ADB92AFAC1}" dt="2020-09-28T02:16:40.902" v="45" actId="1076"/>
          <ac:picMkLst>
            <pc:docMk/>
            <pc:sldMk cId="1024241705" sldId="271"/>
            <ac:picMk id="5" creationId="{0137BE26-3468-4580-BCF2-1C3C9DFB9D23}"/>
          </ac:picMkLst>
        </pc:picChg>
        <pc:picChg chg="add del mod ord">
          <ac:chgData name="Hinz, Joseph Daniel" userId="S::joehinz@tamu.edu::fc0533f2-b1d9-4c44-9591-6d624dab0943" providerId="AD" clId="Web-{927F7767-BE56-D29E-22FD-E2ADB92AFAC1}" dt="2020-09-28T02:15:47.101" v="33"/>
          <ac:picMkLst>
            <pc:docMk/>
            <pc:sldMk cId="1024241705" sldId="271"/>
            <ac:picMk id="7" creationId="{3E30508A-8261-4216-A2AD-C28781AC1B64}"/>
          </ac:picMkLst>
        </pc:picChg>
      </pc:sldChg>
    </pc:docChg>
  </pc:docChgLst>
  <pc:docChgLst>
    <pc:chgData name="Hinz, Joseph Daniel" userId="S::joehinz@tamu.edu::fc0533f2-b1d9-4c44-9591-6d624dab0943" providerId="AD" clId="Web-{EBA1339E-A95A-ED9E-71DF-FEE09D41BA92}"/>
    <pc:docChg chg="addSld delSld modSld">
      <pc:chgData name="Hinz, Joseph Daniel" userId="S::joehinz@tamu.edu::fc0533f2-b1d9-4c44-9591-6d624dab0943" providerId="AD" clId="Web-{EBA1339E-A95A-ED9E-71DF-FEE09D41BA92}" dt="2020-10-26T18:42:34.808" v="477" actId="1076"/>
      <pc:docMkLst>
        <pc:docMk/>
      </pc:docMkLst>
      <pc:sldChg chg="addSp delSp modSp">
        <pc:chgData name="Hinz, Joseph Daniel" userId="S::joehinz@tamu.edu::fc0533f2-b1d9-4c44-9591-6d624dab0943" providerId="AD" clId="Web-{EBA1339E-A95A-ED9E-71DF-FEE09D41BA92}" dt="2020-10-26T18:42:34.808" v="477" actId="1076"/>
        <pc:sldMkLst>
          <pc:docMk/>
          <pc:sldMk cId="1981225209" sldId="261"/>
        </pc:sldMkLst>
        <pc:spChg chg="mod">
          <ac:chgData name="Hinz, Joseph Daniel" userId="S::joehinz@tamu.edu::fc0533f2-b1d9-4c44-9591-6d624dab0943" providerId="AD" clId="Web-{EBA1339E-A95A-ED9E-71DF-FEE09D41BA92}" dt="2020-10-26T18:41:03.960" v="461" actId="20577"/>
          <ac:spMkLst>
            <pc:docMk/>
            <pc:sldMk cId="1981225209" sldId="261"/>
            <ac:spMk id="3" creationId="{F64CC4BE-9210-4544-A9EE-89DFB6C1F4AA}"/>
          </ac:spMkLst>
        </pc:spChg>
        <pc:picChg chg="add del mod">
          <ac:chgData name="Hinz, Joseph Daniel" userId="S::joehinz@tamu.edu::fc0533f2-b1d9-4c44-9591-6d624dab0943" providerId="AD" clId="Web-{EBA1339E-A95A-ED9E-71DF-FEE09D41BA92}" dt="2020-10-26T18:41:38.321" v="467"/>
          <ac:picMkLst>
            <pc:docMk/>
            <pc:sldMk cId="1981225209" sldId="261"/>
            <ac:picMk id="4" creationId="{70F24B9B-3AA2-41AE-9A5A-92835B4282A6}"/>
          </ac:picMkLst>
        </pc:picChg>
        <pc:picChg chg="del">
          <ac:chgData name="Hinz, Joseph Daniel" userId="S::joehinz@tamu.edu::fc0533f2-b1d9-4c44-9591-6d624dab0943" providerId="AD" clId="Web-{EBA1339E-A95A-ED9E-71DF-FEE09D41BA92}" dt="2020-10-26T18:24:57.799" v="413"/>
          <ac:picMkLst>
            <pc:docMk/>
            <pc:sldMk cId="1981225209" sldId="261"/>
            <ac:picMk id="4" creationId="{F354395D-CF40-4A52-8979-7F934978C668}"/>
          </ac:picMkLst>
        </pc:picChg>
        <pc:picChg chg="add mod">
          <ac:chgData name="Hinz, Joseph Daniel" userId="S::joehinz@tamu.edu::fc0533f2-b1d9-4c44-9591-6d624dab0943" providerId="AD" clId="Web-{EBA1339E-A95A-ED9E-71DF-FEE09D41BA92}" dt="2020-10-26T18:42:26.105" v="475" actId="14100"/>
          <ac:picMkLst>
            <pc:docMk/>
            <pc:sldMk cId="1981225209" sldId="261"/>
            <ac:picMk id="5" creationId="{4CF00723-C5A2-4EF4-8E80-4B36D4956B4F}"/>
          </ac:picMkLst>
        </pc:picChg>
        <pc:picChg chg="add del mod">
          <ac:chgData name="Hinz, Joseph Daniel" userId="S::joehinz@tamu.edu::fc0533f2-b1d9-4c44-9591-6d624dab0943" providerId="AD" clId="Web-{EBA1339E-A95A-ED9E-71DF-FEE09D41BA92}" dt="2020-10-26T18:41:47.243" v="470"/>
          <ac:picMkLst>
            <pc:docMk/>
            <pc:sldMk cId="1981225209" sldId="261"/>
            <ac:picMk id="6" creationId="{CD8503EC-32F7-4000-B43A-C38E60FB5AF7}"/>
          </ac:picMkLst>
        </pc:picChg>
        <pc:picChg chg="add mod">
          <ac:chgData name="Hinz, Joseph Daniel" userId="S::joehinz@tamu.edu::fc0533f2-b1d9-4c44-9591-6d624dab0943" providerId="AD" clId="Web-{EBA1339E-A95A-ED9E-71DF-FEE09D41BA92}" dt="2020-10-26T18:42:34.808" v="477" actId="1076"/>
          <ac:picMkLst>
            <pc:docMk/>
            <pc:sldMk cId="1981225209" sldId="261"/>
            <ac:picMk id="7" creationId="{A6107701-B067-4655-89F2-654DFDEFB923}"/>
          </ac:picMkLst>
        </pc:picChg>
      </pc:sldChg>
      <pc:sldChg chg="del">
        <pc:chgData name="Hinz, Joseph Daniel" userId="S::joehinz@tamu.edu::fc0533f2-b1d9-4c44-9591-6d624dab0943" providerId="AD" clId="Web-{EBA1339E-A95A-ED9E-71DF-FEE09D41BA92}" dt="2020-10-26T17:27:09.076" v="0"/>
        <pc:sldMkLst>
          <pc:docMk/>
          <pc:sldMk cId="2934064168" sldId="264"/>
        </pc:sldMkLst>
      </pc:sldChg>
      <pc:sldChg chg="addSp delSp modSp add del">
        <pc:chgData name="Hinz, Joseph Daniel" userId="S::joehinz@tamu.edu::fc0533f2-b1d9-4c44-9591-6d624dab0943" providerId="AD" clId="Web-{EBA1339E-A95A-ED9E-71DF-FEE09D41BA92}" dt="2020-10-26T17:55:13.456" v="25" actId="1076"/>
        <pc:sldMkLst>
          <pc:docMk/>
          <pc:sldMk cId="1024241705" sldId="271"/>
        </pc:sldMkLst>
        <pc:spChg chg="add del mod">
          <ac:chgData name="Hinz, Joseph Daniel" userId="S::joehinz@tamu.edu::fc0533f2-b1d9-4c44-9591-6d624dab0943" providerId="AD" clId="Web-{EBA1339E-A95A-ED9E-71DF-FEE09D41BA92}" dt="2020-10-26T17:52:56.671" v="18"/>
          <ac:spMkLst>
            <pc:docMk/>
            <pc:sldMk cId="1024241705" sldId="271"/>
            <ac:spMk id="4" creationId="{FC06789E-7F56-4E57-BBBD-D5BA904709AF}"/>
          </ac:spMkLst>
        </pc:spChg>
        <pc:picChg chg="del">
          <ac:chgData name="Hinz, Joseph Daniel" userId="S::joehinz@tamu.edu::fc0533f2-b1d9-4c44-9591-6d624dab0943" providerId="AD" clId="Web-{EBA1339E-A95A-ED9E-71DF-FEE09D41BA92}" dt="2020-10-26T17:52:54.484" v="17"/>
          <ac:picMkLst>
            <pc:docMk/>
            <pc:sldMk cId="1024241705" sldId="271"/>
            <ac:picMk id="5" creationId="{0137BE26-3468-4580-BCF2-1C3C9DFB9D23}"/>
          </ac:picMkLst>
        </pc:picChg>
        <pc:picChg chg="add mod ord">
          <ac:chgData name="Hinz, Joseph Daniel" userId="S::joehinz@tamu.edu::fc0533f2-b1d9-4c44-9591-6d624dab0943" providerId="AD" clId="Web-{EBA1339E-A95A-ED9E-71DF-FEE09D41BA92}" dt="2020-10-26T17:55:13.456" v="25" actId="1076"/>
          <ac:picMkLst>
            <pc:docMk/>
            <pc:sldMk cId="1024241705" sldId="271"/>
            <ac:picMk id="6" creationId="{4BD74152-26A9-4B25-A365-2ADC76EF1A4F}"/>
          </ac:picMkLst>
        </pc:picChg>
      </pc:sldChg>
      <pc:sldChg chg="modSp new">
        <pc:chgData name="Hinz, Joseph Daniel" userId="S::joehinz@tamu.edu::fc0533f2-b1d9-4c44-9591-6d624dab0943" providerId="AD" clId="Web-{EBA1339E-A95A-ED9E-71DF-FEE09D41BA92}" dt="2020-10-26T18:16:42.661" v="410" actId="20577"/>
        <pc:sldMkLst>
          <pc:docMk/>
          <pc:sldMk cId="173746011" sldId="272"/>
        </pc:sldMkLst>
        <pc:spChg chg="mod">
          <ac:chgData name="Hinz, Joseph Daniel" userId="S::joehinz@tamu.edu::fc0533f2-b1d9-4c44-9591-6d624dab0943" providerId="AD" clId="Web-{EBA1339E-A95A-ED9E-71DF-FEE09D41BA92}" dt="2020-10-26T17:27:22.920" v="12" actId="20577"/>
          <ac:spMkLst>
            <pc:docMk/>
            <pc:sldMk cId="173746011" sldId="272"/>
            <ac:spMk id="2" creationId="{F6944CA2-62E8-4CD3-AA8B-DBD6BBB5E2FB}"/>
          </ac:spMkLst>
        </pc:spChg>
        <pc:spChg chg="mod">
          <ac:chgData name="Hinz, Joseph Daniel" userId="S::joehinz@tamu.edu::fc0533f2-b1d9-4c44-9591-6d624dab0943" providerId="AD" clId="Web-{EBA1339E-A95A-ED9E-71DF-FEE09D41BA92}" dt="2020-10-26T18:16:42.661" v="410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 new">
        <pc:chgData name="Hinz, Joseph Daniel" userId="S::joehinz@tamu.edu::fc0533f2-b1d9-4c44-9591-6d624dab0943" providerId="AD" clId="Web-{EBA1339E-A95A-ED9E-71DF-FEE09D41BA92}" dt="2020-10-26T18:02:36.655" v="107" actId="20577"/>
        <pc:sldMkLst>
          <pc:docMk/>
          <pc:sldMk cId="3250525438" sldId="273"/>
        </pc:sldMkLst>
        <pc:spChg chg="mod">
          <ac:chgData name="Hinz, Joseph Daniel" userId="S::joehinz@tamu.edu::fc0533f2-b1d9-4c44-9591-6d624dab0943" providerId="AD" clId="Web-{EBA1339E-A95A-ED9E-71DF-FEE09D41BA92}" dt="2020-10-26T18:00:26.495" v="35" actId="20577"/>
          <ac:spMkLst>
            <pc:docMk/>
            <pc:sldMk cId="3250525438" sldId="273"/>
            <ac:spMk id="2" creationId="{D29EBF94-7459-4287-8938-1081F439799C}"/>
          </ac:spMkLst>
        </pc:spChg>
        <pc:spChg chg="mod">
          <ac:chgData name="Hinz, Joseph Daniel" userId="S::joehinz@tamu.edu::fc0533f2-b1d9-4c44-9591-6d624dab0943" providerId="AD" clId="Web-{EBA1339E-A95A-ED9E-71DF-FEE09D41BA92}" dt="2020-10-26T18:02:36.655" v="107" actId="20577"/>
          <ac:spMkLst>
            <pc:docMk/>
            <pc:sldMk cId="3250525438" sldId="273"/>
            <ac:spMk id="3" creationId="{74ABB240-2D1C-4675-96B1-3E0BAA084085}"/>
          </ac:spMkLst>
        </pc:spChg>
      </pc:sldChg>
      <pc:sldChg chg="addSp delSp modSp new mod setBg">
        <pc:chgData name="Hinz, Joseph Daniel" userId="S::joehinz@tamu.edu::fc0533f2-b1d9-4c44-9591-6d624dab0943" providerId="AD" clId="Web-{EBA1339E-A95A-ED9E-71DF-FEE09D41BA92}" dt="2020-10-26T18:08:01.413" v="166" actId="1076"/>
        <pc:sldMkLst>
          <pc:docMk/>
          <pc:sldMk cId="3980145893" sldId="274"/>
        </pc:sldMkLst>
        <pc:spChg chg="del mod">
          <ac:chgData name="Hinz, Joseph Daniel" userId="S::joehinz@tamu.edu::fc0533f2-b1d9-4c44-9591-6d624dab0943" providerId="AD" clId="Web-{EBA1339E-A95A-ED9E-71DF-FEE09D41BA92}" dt="2020-10-26T18:04:51.049" v="139"/>
          <ac:spMkLst>
            <pc:docMk/>
            <pc:sldMk cId="3980145893" sldId="274"/>
            <ac:spMk id="2" creationId="{E19686E0-9780-48CB-8B74-DF682AC00D87}"/>
          </ac:spMkLst>
        </pc:spChg>
        <pc:spChg chg="del">
          <ac:chgData name="Hinz, Joseph Daniel" userId="S::joehinz@tamu.edu::fc0533f2-b1d9-4c44-9591-6d624dab0943" providerId="AD" clId="Web-{EBA1339E-A95A-ED9E-71DF-FEE09D41BA92}" dt="2020-10-26T18:04:31.470" v="135"/>
          <ac:spMkLst>
            <pc:docMk/>
            <pc:sldMk cId="3980145893" sldId="274"/>
            <ac:spMk id="3" creationId="{7B8380AB-761B-46BF-BFC2-E1917096F3BD}"/>
          </ac:spMkLst>
        </pc:spChg>
        <pc:spChg chg="add del mod">
          <ac:chgData name="Hinz, Joseph Daniel" userId="S::joehinz@tamu.edu::fc0533f2-b1d9-4c44-9591-6d624dab0943" providerId="AD" clId="Web-{EBA1339E-A95A-ED9E-71DF-FEE09D41BA92}" dt="2020-10-26T18:05:01.893" v="142"/>
          <ac:spMkLst>
            <pc:docMk/>
            <pc:sldMk cId="3980145893" sldId="274"/>
            <ac:spMk id="6" creationId="{33DEE0C3-D79A-4EDF-8612-1D909E8EABA6}"/>
          </ac:spMkLst>
        </pc:spChg>
        <pc:spChg chg="add del mod">
          <ac:chgData name="Hinz, Joseph Daniel" userId="S::joehinz@tamu.edu::fc0533f2-b1d9-4c44-9591-6d624dab0943" providerId="AD" clId="Web-{EBA1339E-A95A-ED9E-71DF-FEE09D41BA92}" dt="2020-10-26T18:07:45.163" v="162"/>
          <ac:spMkLst>
            <pc:docMk/>
            <pc:sldMk cId="3980145893" sldId="274"/>
            <ac:spMk id="8" creationId="{1C738A27-9A99-4BF6-9738-82352333CC4D}"/>
          </ac:spMkLst>
        </pc:spChg>
        <pc:spChg chg="add del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9" creationId="{726908CC-6AC4-4222-8250-B90B6072E8AC}"/>
          </ac:spMkLst>
        </pc:spChg>
        <pc:spChg chg="add del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11" creationId="{F2F606D8-696E-4B76-BB10-43672AA1475A}"/>
          </ac:spMkLst>
        </pc:spChg>
        <pc:spChg chg="add del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13" creationId="{3ABF1881-5AFD-48F9-979A-19EE2FE30A33}"/>
          </ac:spMkLst>
        </pc:spChg>
        <pc:spChg chg="add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1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2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22" creationId="{5F937BBF-9326-4230-AB1B-F1795E350559}"/>
          </ac:spMkLst>
        </pc:spChg>
        <pc:picChg chg="add del mod ord modCrop">
          <ac:chgData name="Hinz, Joseph Daniel" userId="S::joehinz@tamu.edu::fc0533f2-b1d9-4c44-9591-6d624dab0943" providerId="AD" clId="Web-{EBA1339E-A95A-ED9E-71DF-FEE09D41BA92}" dt="2020-10-26T18:06:58.161" v="158"/>
          <ac:picMkLst>
            <pc:docMk/>
            <pc:sldMk cId="3980145893" sldId="274"/>
            <ac:picMk id="4" creationId="{73E0C949-8FEB-4612-BB28-B87C8840A457}"/>
          </ac:picMkLst>
        </pc:picChg>
        <pc:picChg chg="add mod ord">
          <ac:chgData name="Hinz, Joseph Daniel" userId="S::joehinz@tamu.edu::fc0533f2-b1d9-4c44-9591-6d624dab0943" providerId="AD" clId="Web-{EBA1339E-A95A-ED9E-71DF-FEE09D41BA92}" dt="2020-10-26T18:08:01.413" v="166" actId="1076"/>
          <ac:picMkLst>
            <pc:docMk/>
            <pc:sldMk cId="3980145893" sldId="274"/>
            <ac:picMk id="10" creationId="{823D3871-734C-4C8F-A2B5-F1D92172D0FC}"/>
          </ac:picMkLst>
        </pc:picChg>
      </pc:sldChg>
      <pc:sldChg chg="addSp delSp modSp new mod setBg">
        <pc:chgData name="Hinz, Joseph Daniel" userId="S::joehinz@tamu.edu::fc0533f2-b1d9-4c44-9591-6d624dab0943" providerId="AD" clId="Web-{EBA1339E-A95A-ED9E-71DF-FEE09D41BA92}" dt="2020-10-26T18:09:36.384" v="174" actId="1076"/>
        <pc:sldMkLst>
          <pc:docMk/>
          <pc:sldMk cId="756431118" sldId="275"/>
        </pc:sldMkLst>
        <pc:spChg chg="del mod">
          <ac:chgData name="Hinz, Joseph Daniel" userId="S::joehinz@tamu.edu::fc0533f2-b1d9-4c44-9591-6d624dab0943" providerId="AD" clId="Web-{EBA1339E-A95A-ED9E-71DF-FEE09D41BA92}" dt="2020-10-26T18:09:21.321" v="169"/>
          <ac:spMkLst>
            <pc:docMk/>
            <pc:sldMk cId="756431118" sldId="275"/>
            <ac:spMk id="2" creationId="{23CB37AA-6039-4F5D-B05E-BCB0E27BEF33}"/>
          </ac:spMkLst>
        </pc:spChg>
        <pc:spChg chg="del mod">
          <ac:chgData name="Hinz, Joseph Daniel" userId="S::joehinz@tamu.edu::fc0533f2-b1d9-4c44-9591-6d624dab0943" providerId="AD" clId="Web-{EBA1339E-A95A-ED9E-71DF-FEE09D41BA92}" dt="2020-10-26T18:09:24.743" v="170"/>
          <ac:spMkLst>
            <pc:docMk/>
            <pc:sldMk cId="756431118" sldId="275"/>
            <ac:spMk id="3" creationId="{E81E8300-ECAC-4363-B053-77E95AB78274}"/>
          </ac:spMkLst>
        </pc:spChg>
        <pc:spChg chg="add">
          <ac:chgData name="Hinz, Joseph Daniel" userId="S::joehinz@tamu.edu::fc0533f2-b1d9-4c44-9591-6d624dab0943" providerId="AD" clId="Web-{EBA1339E-A95A-ED9E-71DF-FEE09D41BA92}" dt="2020-10-26T18:09:17.306" v="168"/>
          <ac:spMkLst>
            <pc:docMk/>
            <pc:sldMk cId="756431118" sldId="275"/>
            <ac:spMk id="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09:17.306" v="168"/>
          <ac:spMkLst>
            <pc:docMk/>
            <pc:sldMk cId="756431118" sldId="275"/>
            <ac:spMk id="1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09:17.306" v="168"/>
          <ac:spMkLst>
            <pc:docMk/>
            <pc:sldMk cId="756431118" sldId="275"/>
            <ac:spMk id="12" creationId="{5F937BBF-9326-4230-AB1B-F1795E350559}"/>
          </ac:spMkLst>
        </pc:spChg>
        <pc:picChg chg="add mod ord">
          <ac:chgData name="Hinz, Joseph Daniel" userId="S::joehinz@tamu.edu::fc0533f2-b1d9-4c44-9591-6d624dab0943" providerId="AD" clId="Web-{EBA1339E-A95A-ED9E-71DF-FEE09D41BA92}" dt="2020-10-26T18:09:36.384" v="174" actId="1076"/>
          <ac:picMkLst>
            <pc:docMk/>
            <pc:sldMk cId="756431118" sldId="275"/>
            <ac:picMk id="4" creationId="{BDA6269C-566E-4612-BF68-99140734498A}"/>
          </ac:picMkLst>
        </pc:picChg>
      </pc:sldChg>
      <pc:sldChg chg="addSp delSp modSp new mod setBg">
        <pc:chgData name="Hinz, Joseph Daniel" userId="S::joehinz@tamu.edu::fc0533f2-b1d9-4c44-9591-6d624dab0943" providerId="AD" clId="Web-{EBA1339E-A95A-ED9E-71DF-FEE09D41BA92}" dt="2020-10-26T18:13:21.140" v="190"/>
        <pc:sldMkLst>
          <pc:docMk/>
          <pc:sldMk cId="2029074481" sldId="276"/>
        </pc:sldMkLst>
        <pc:spChg chg="del mod">
          <ac:chgData name="Hinz, Joseph Daniel" userId="S::joehinz@tamu.edu::fc0533f2-b1d9-4c44-9591-6d624dab0943" providerId="AD" clId="Web-{EBA1339E-A95A-ED9E-71DF-FEE09D41BA92}" dt="2020-10-26T18:10:08.057" v="177"/>
          <ac:spMkLst>
            <pc:docMk/>
            <pc:sldMk cId="2029074481" sldId="276"/>
            <ac:spMk id="2" creationId="{92948DB3-ADDA-4C56-873A-C4E9980FFBC9}"/>
          </ac:spMkLst>
        </pc:spChg>
        <pc:spChg chg="add del mod">
          <ac:chgData name="Hinz, Joseph Daniel" userId="S::joehinz@tamu.edu::fc0533f2-b1d9-4c44-9591-6d624dab0943" providerId="AD" clId="Web-{EBA1339E-A95A-ED9E-71DF-FEE09D41BA92}" dt="2020-10-26T18:11:36.841" v="180"/>
          <ac:spMkLst>
            <pc:docMk/>
            <pc:sldMk cId="2029074481" sldId="276"/>
            <ac:spMk id="3" creationId="{630B8AF7-5785-4FC5-B26A-91E5D665BCC2}"/>
          </ac:spMkLst>
        </pc:spChg>
        <pc:spChg chg="add">
          <ac:chgData name="Hinz, Joseph Daniel" userId="S::joehinz@tamu.edu::fc0533f2-b1d9-4c44-9591-6d624dab0943" providerId="AD" clId="Web-{EBA1339E-A95A-ED9E-71DF-FEE09D41BA92}" dt="2020-10-26T18:10:05.760" v="176"/>
          <ac:spMkLst>
            <pc:docMk/>
            <pc:sldMk cId="2029074481" sldId="276"/>
            <ac:spMk id="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10:05.760" v="176"/>
          <ac:spMkLst>
            <pc:docMk/>
            <pc:sldMk cId="2029074481" sldId="276"/>
            <ac:spMk id="1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10:05.760" v="176"/>
          <ac:spMkLst>
            <pc:docMk/>
            <pc:sldMk cId="2029074481" sldId="276"/>
            <ac:spMk id="12" creationId="{5F937BBF-9326-4230-AB1B-F1795E350559}"/>
          </ac:spMkLst>
        </pc:spChg>
        <pc:picChg chg="add mod ord">
          <ac:chgData name="Hinz, Joseph Daniel" userId="S::joehinz@tamu.edu::fc0533f2-b1d9-4c44-9591-6d624dab0943" providerId="AD" clId="Web-{EBA1339E-A95A-ED9E-71DF-FEE09D41BA92}" dt="2020-10-26T18:13:21.140" v="190"/>
          <ac:picMkLst>
            <pc:docMk/>
            <pc:sldMk cId="2029074481" sldId="276"/>
            <ac:picMk id="4" creationId="{5E98E7D6-DED7-41C0-AF75-8B08C7308BCB}"/>
          </ac:picMkLst>
        </pc:picChg>
      </pc:sldChg>
      <pc:sldChg chg="addSp delSp modSp new mod setBg">
        <pc:chgData name="Hinz, Joseph Daniel" userId="S::joehinz@tamu.edu::fc0533f2-b1d9-4c44-9591-6d624dab0943" providerId="AD" clId="Web-{EBA1339E-A95A-ED9E-71DF-FEE09D41BA92}" dt="2020-10-26T18:13:28.500" v="192" actId="1076"/>
        <pc:sldMkLst>
          <pc:docMk/>
          <pc:sldMk cId="574393657" sldId="277"/>
        </pc:sldMkLst>
        <pc:spChg chg="del mod">
          <ac:chgData name="Hinz, Joseph Daniel" userId="S::joehinz@tamu.edu::fc0533f2-b1d9-4c44-9591-6d624dab0943" providerId="AD" clId="Web-{EBA1339E-A95A-ED9E-71DF-FEE09D41BA92}" dt="2020-10-26T18:12:37.045" v="186"/>
          <ac:spMkLst>
            <pc:docMk/>
            <pc:sldMk cId="574393657" sldId="277"/>
            <ac:spMk id="2" creationId="{5B368F37-3AFB-43B0-AC08-28F78E392D0E}"/>
          </ac:spMkLst>
        </pc:spChg>
        <pc:spChg chg="del mod">
          <ac:chgData name="Hinz, Joseph Daniel" userId="S::joehinz@tamu.edu::fc0533f2-b1d9-4c44-9591-6d624dab0943" providerId="AD" clId="Web-{EBA1339E-A95A-ED9E-71DF-FEE09D41BA92}" dt="2020-10-26T18:13:11.577" v="187"/>
          <ac:spMkLst>
            <pc:docMk/>
            <pc:sldMk cId="574393657" sldId="277"/>
            <ac:spMk id="3" creationId="{43D2F226-8FF3-46B3-BDA2-20BD7B223B3A}"/>
          </ac:spMkLst>
        </pc:spChg>
        <pc:spChg chg="add">
          <ac:chgData name="Hinz, Joseph Daniel" userId="S::joehinz@tamu.edu::fc0533f2-b1d9-4c44-9591-6d624dab0943" providerId="AD" clId="Web-{EBA1339E-A95A-ED9E-71DF-FEE09D41BA92}" dt="2020-10-26T18:12:34.530" v="185"/>
          <ac:spMkLst>
            <pc:docMk/>
            <pc:sldMk cId="574393657" sldId="277"/>
            <ac:spMk id="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12:34.530" v="185"/>
          <ac:spMkLst>
            <pc:docMk/>
            <pc:sldMk cId="574393657" sldId="277"/>
            <ac:spMk id="1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12:34.530" v="185"/>
          <ac:spMkLst>
            <pc:docMk/>
            <pc:sldMk cId="574393657" sldId="277"/>
            <ac:spMk id="12" creationId="{5F937BBF-9326-4230-AB1B-F1795E350559}"/>
          </ac:spMkLst>
        </pc:spChg>
        <pc:picChg chg="add mod ord">
          <ac:chgData name="Hinz, Joseph Daniel" userId="S::joehinz@tamu.edu::fc0533f2-b1d9-4c44-9591-6d624dab0943" providerId="AD" clId="Web-{EBA1339E-A95A-ED9E-71DF-FEE09D41BA92}" dt="2020-10-26T18:13:28.500" v="192" actId="1076"/>
          <ac:picMkLst>
            <pc:docMk/>
            <pc:sldMk cId="574393657" sldId="277"/>
            <ac:picMk id="4" creationId="{04A338C8-9310-45EA-BC0B-33F2FFD4D235}"/>
          </ac:picMkLst>
        </pc:picChg>
      </pc:sldChg>
    </pc:docChg>
  </pc:docChgLst>
  <pc:docChgLst>
    <pc:chgData name="Taylor, James T" userId="S::ttaylor@tamu.edu::045a09f7-47c8-441f-9e42-3d82d5de96aa" providerId="AD" clId="Web-{3D0B9FCF-84CF-732C-9F77-DB296265CC63}"/>
    <pc:docChg chg="modSld">
      <pc:chgData name="Taylor, James T" userId="S::ttaylor@tamu.edu::045a09f7-47c8-441f-9e42-3d82d5de96aa" providerId="AD" clId="Web-{3D0B9FCF-84CF-732C-9F77-DB296265CC63}" dt="2020-09-26T20:40:10.819" v="78" actId="20577"/>
      <pc:docMkLst>
        <pc:docMk/>
      </pc:docMkLst>
      <pc:sldChg chg="modSp">
        <pc:chgData name="Taylor, James T" userId="S::ttaylor@tamu.edu::045a09f7-47c8-441f-9e42-3d82d5de96aa" providerId="AD" clId="Web-{3D0B9FCF-84CF-732C-9F77-DB296265CC63}" dt="2020-09-26T20:37:57.769" v="0" actId="20577"/>
        <pc:sldMkLst>
          <pc:docMk/>
          <pc:sldMk cId="1981225209" sldId="261"/>
        </pc:sldMkLst>
        <pc:spChg chg="mod">
          <ac:chgData name="Taylor, James T" userId="S::ttaylor@tamu.edu::045a09f7-47c8-441f-9e42-3d82d5de96aa" providerId="AD" clId="Web-{3D0B9FCF-84CF-732C-9F77-DB296265CC63}" dt="2020-09-26T20:37:57.769" v="0" actId="20577"/>
          <ac:spMkLst>
            <pc:docMk/>
            <pc:sldMk cId="1981225209" sldId="261"/>
            <ac:spMk id="2" creationId="{79809344-CBF5-453B-8DCF-025654234183}"/>
          </ac:spMkLst>
        </pc:spChg>
      </pc:sldChg>
      <pc:sldChg chg="modSp">
        <pc:chgData name="Taylor, James T" userId="S::ttaylor@tamu.edu::045a09f7-47c8-441f-9e42-3d82d5de96aa" providerId="AD" clId="Web-{3D0B9FCF-84CF-732C-9F77-DB296265CC63}" dt="2020-09-26T20:40:10.819" v="78" actId="20577"/>
        <pc:sldMkLst>
          <pc:docMk/>
          <pc:sldMk cId="2339942658" sldId="263"/>
        </pc:sldMkLst>
        <pc:spChg chg="mod">
          <ac:chgData name="Taylor, James T" userId="S::ttaylor@tamu.edu::045a09f7-47c8-441f-9e42-3d82d5de96aa" providerId="AD" clId="Web-{3D0B9FCF-84CF-732C-9F77-DB296265CC63}" dt="2020-09-26T20:38:15.488" v="5" actId="20577"/>
          <ac:spMkLst>
            <pc:docMk/>
            <pc:sldMk cId="2339942658" sldId="263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3D0B9FCF-84CF-732C-9F77-DB296265CC63}" dt="2020-09-26T20:40:10.819" v="78" actId="20577"/>
          <ac:spMkLst>
            <pc:docMk/>
            <pc:sldMk cId="2339942658" sldId="263"/>
            <ac:spMk id="6" creationId="{68E6CCEF-0121-4F02-AB37-922FE6FE3A88}"/>
          </ac:spMkLst>
        </pc:spChg>
      </pc:sldChg>
    </pc:docChg>
  </pc:docChgLst>
  <pc:docChgLst>
    <pc:chgData name="Taylor, James T" userId="S::ttaylor@tamu.edu::045a09f7-47c8-441f-9e42-3d82d5de96aa" providerId="AD" clId="Web-{5BFCDC83-18D4-C3B5-E245-A7AFD28F4066}"/>
    <pc:docChg chg="modSld">
      <pc:chgData name="Taylor, James T" userId="S::ttaylor@tamu.edu::045a09f7-47c8-441f-9e42-3d82d5de96aa" providerId="AD" clId="Web-{5BFCDC83-18D4-C3B5-E245-A7AFD28F4066}" dt="2020-09-28T02:19:43.508" v="42" actId="20577"/>
      <pc:docMkLst>
        <pc:docMk/>
      </pc:docMkLst>
      <pc:sldChg chg="modSp">
        <pc:chgData name="Taylor, James T" userId="S::ttaylor@tamu.edu::045a09f7-47c8-441f-9e42-3d82d5de96aa" providerId="AD" clId="Web-{5BFCDC83-18D4-C3B5-E245-A7AFD28F4066}" dt="2020-09-28T02:18:55.272" v="4" actId="20577"/>
        <pc:sldMkLst>
          <pc:docMk/>
          <pc:sldMk cId="2934064168" sldId="264"/>
        </pc:sldMkLst>
        <pc:spChg chg="mod">
          <ac:chgData name="Taylor, James T" userId="S::ttaylor@tamu.edu::045a09f7-47c8-441f-9e42-3d82d5de96aa" providerId="AD" clId="Web-{5BFCDC83-18D4-C3B5-E245-A7AFD28F4066}" dt="2020-09-28T02:18:55.272" v="4" actId="20577"/>
          <ac:spMkLst>
            <pc:docMk/>
            <pc:sldMk cId="2934064168" sldId="264"/>
            <ac:spMk id="2" creationId="{79809344-CBF5-453B-8DCF-025654234183}"/>
          </ac:spMkLst>
        </pc:spChg>
      </pc:sldChg>
      <pc:sldChg chg="modSp">
        <pc:chgData name="Taylor, James T" userId="S::ttaylor@tamu.edu::045a09f7-47c8-441f-9e42-3d82d5de96aa" providerId="AD" clId="Web-{5BFCDC83-18D4-C3B5-E245-A7AFD28F4066}" dt="2020-09-28T02:19:42.024" v="39" actId="20577"/>
        <pc:sldMkLst>
          <pc:docMk/>
          <pc:sldMk cId="1024241705" sldId="271"/>
        </pc:sldMkLst>
        <pc:spChg chg="mod">
          <ac:chgData name="Taylor, James T" userId="S::ttaylor@tamu.edu::045a09f7-47c8-441f-9e42-3d82d5de96aa" providerId="AD" clId="Web-{5BFCDC83-18D4-C3B5-E245-A7AFD28F4066}" dt="2020-09-28T02:19:42.024" v="39" actId="20577"/>
          <ac:spMkLst>
            <pc:docMk/>
            <pc:sldMk cId="1024241705" sldId="271"/>
            <ac:spMk id="2" creationId="{B885A8B4-BBFA-4624-AE08-797990C24F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D4AA5-186C-47B9-944C-174A6B4DC903}" type="datetimeFigureOut">
              <a:rPr lang="en-US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9EEF7-E5D3-4946-8D3F-C8D1FDEE477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1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Ethan- All of the parts for the User inter faced have been picked and ordered. Once the parts arrive I can test the preliminary UI design on a bread board. I have finished the electronic schematic for the UI within KI-Cad. I am currently working on the footprint layouts for the MCU. Once I have that completed I will have all the necessary parts to determine the layout for the PCB.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Controls the synthesizer, modulation, filter selection, and appropriate attenuation </a:t>
            </a:r>
          </a:p>
          <a:p>
            <a:r>
              <a:rPr lang="en-US">
                <a:cs typeface="Calibri"/>
              </a:rPr>
              <a:t>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1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2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8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r>
              <a:rPr lang="en-US"/>
              <a:t>Radio Frequency Signal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651" y="4664260"/>
            <a:ext cx="11034695" cy="1481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By: Ethan Cura, Abel Gonzalez, Joseph Hinz and James Taylor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823D3871-734C-4C8F-A2B5-F1D92172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26" y="3977"/>
            <a:ext cx="9572491" cy="6633457"/>
          </a:xfrm>
        </p:spPr>
      </p:pic>
    </p:spTree>
    <p:extLst>
      <p:ext uri="{BB962C8B-B14F-4D97-AF65-F5344CB8AC3E}">
        <p14:creationId xmlns:p14="http://schemas.microsoft.com/office/powerpoint/2010/main" val="398014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BDA6269C-566E-4612-BF68-991407344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529" y="-668"/>
            <a:ext cx="11347394" cy="6856481"/>
          </a:xfrm>
        </p:spPr>
      </p:pic>
    </p:spTree>
    <p:extLst>
      <p:ext uri="{BB962C8B-B14F-4D97-AF65-F5344CB8AC3E}">
        <p14:creationId xmlns:p14="http://schemas.microsoft.com/office/powerpoint/2010/main" val="75643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E98E7D6-DED7-41C0-AF75-8B08C7308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773" y="-1003"/>
            <a:ext cx="9944199" cy="6857150"/>
          </a:xfrm>
        </p:spPr>
      </p:pic>
    </p:spTree>
    <p:extLst>
      <p:ext uri="{BB962C8B-B14F-4D97-AF65-F5344CB8AC3E}">
        <p14:creationId xmlns:p14="http://schemas.microsoft.com/office/powerpoint/2010/main" val="202907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04A338C8-9310-45EA-BC0B-33F2FFD4D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12" y="406"/>
            <a:ext cx="11802735" cy="6854332"/>
          </a:xfrm>
        </p:spPr>
      </p:pic>
    </p:spTree>
    <p:extLst>
      <p:ext uri="{BB962C8B-B14F-4D97-AF65-F5344CB8AC3E}">
        <p14:creationId xmlns:p14="http://schemas.microsoft.com/office/powerpoint/2010/main" val="57439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598433" cy="1161647"/>
          </a:xfrm>
        </p:spPr>
        <p:txBody>
          <a:bodyPr>
            <a:normAutofit fontScale="90000"/>
          </a:bodyPr>
          <a:lstStyle/>
          <a:p>
            <a:r>
              <a:rPr lang="en-US"/>
              <a:t>Subsystem 4: </a:t>
            </a:r>
            <a:br>
              <a:rPr lang="en-US"/>
            </a:br>
            <a:r>
              <a:rPr lang="en-US"/>
              <a:t>Broadband Amplifier/Filter Array/Step Attenuator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1E754AA-B721-473B-B71E-811F2116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90" y="2159834"/>
            <a:ext cx="4954858" cy="2549813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4538833-B13A-448A-8D9E-129F4C218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836" y="4732563"/>
            <a:ext cx="6748346" cy="1935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6CCEF-0121-4F02-AB37-922FE6FE3A88}"/>
              </a:ext>
            </a:extLst>
          </p:cNvPr>
          <p:cNvSpPr txBox="1"/>
          <p:nvPr/>
        </p:nvSpPr>
        <p:spPr>
          <a:xfrm>
            <a:off x="454958" y="2102224"/>
            <a:ext cx="406549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Amplifier increases the power of the carrier/modulated signal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Filters remove unwanted harmonics from square wave signal to produce a sinusoidal carrier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Attenuators reduce signal power to the user defined output power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598433" cy="1161647"/>
          </a:xfrm>
        </p:spPr>
        <p:txBody>
          <a:bodyPr>
            <a:normAutofit fontScale="90000"/>
          </a:bodyPr>
          <a:lstStyle/>
          <a:p>
            <a:r>
              <a:rPr lang="en-US"/>
              <a:t>Subsystem 4: </a:t>
            </a:r>
            <a:br>
              <a:rPr lang="en-US"/>
            </a:br>
            <a:r>
              <a:rPr lang="en-US"/>
              <a:t>Broadband Amplifier/Filter Array/Step Attenuator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CCEF-0121-4F02-AB37-922FE6FE3A88}"/>
              </a:ext>
            </a:extLst>
          </p:cNvPr>
          <p:cNvSpPr txBox="1"/>
          <p:nvPr/>
        </p:nvSpPr>
        <p:spPr>
          <a:xfrm>
            <a:off x="454958" y="2102224"/>
            <a:ext cx="11254362" cy="3762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Subsystem will be built on four PCBs</a:t>
            </a:r>
          </a:p>
          <a:p>
            <a:pPr marL="742950" lvl="1" indent="-285750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One board for amplifier, two for filters, one for attenuator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Working on </a:t>
            </a:r>
            <a:r>
              <a:rPr lang="en-US" sz="2400" err="1">
                <a:ea typeface="+mn-lt"/>
                <a:cs typeface="+mn-lt"/>
              </a:rPr>
              <a:t>KiCad</a:t>
            </a:r>
            <a:r>
              <a:rPr lang="en-US" sz="2400">
                <a:ea typeface="+mn-lt"/>
                <a:cs typeface="+mn-lt"/>
              </a:rPr>
              <a:t> schematics/layout for the three PCBs for the amplifier and filters</a:t>
            </a:r>
          </a:p>
          <a:p>
            <a:pPr marL="742950" lvl="1" indent="-285750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Associating footprints</a:t>
            </a:r>
          </a:p>
          <a:p>
            <a:pPr marL="742950" lvl="1" indent="-285750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Finalizing details relating to the power supply for the amplifiers and I2C control of the relays 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Attenuator work has been delayed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7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23872395-04BE-4551-864F-C628ED82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28" y="6472"/>
            <a:ext cx="9569884" cy="67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390AC65-4710-4484-823C-3753AF97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87" y="160532"/>
            <a:ext cx="9340240" cy="66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6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15E4446-5989-4DE0-9643-D1C2925F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58" y="52847"/>
            <a:ext cx="9580322" cy="68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15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5A8B4-BBFA-4624-AE08-797990C2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Execution and Validation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4BD74152-26A9-4B25-A365-2ADC76EF1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773" y="1521425"/>
            <a:ext cx="9809483" cy="5301809"/>
          </a:xfrm>
        </p:spPr>
      </p:pic>
    </p:spTree>
    <p:extLst>
      <p:ext uri="{BB962C8B-B14F-4D97-AF65-F5344CB8AC3E}">
        <p14:creationId xmlns:p14="http://schemas.microsoft.com/office/powerpoint/2010/main" val="102424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43BE-A9AF-4D05-B2CD-63397771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8ABD-2DC0-4762-9D3E-0EA43429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goal of this project is to supplement the existing market with a low-cost RF signal generator for students and enthusiasts.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4CA2-62E8-4CD3-AA8B-DBD6BBB5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EE2D-BEFC-43D4-914B-8FE5335B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/>
              <a:t>Subsystem 1:</a:t>
            </a:r>
          </a:p>
          <a:p>
            <a:pPr lvl="1"/>
            <a:r>
              <a:rPr lang="en-US" sz="1600"/>
              <a:t>Documentation is an important part of picking parts for PCB design</a:t>
            </a:r>
          </a:p>
          <a:p>
            <a:r>
              <a:rPr lang="en-US" sz="2000"/>
              <a:t>Subsystem 2:</a:t>
            </a:r>
          </a:p>
          <a:p>
            <a:pPr lvl="1"/>
            <a:r>
              <a:rPr lang="en-US" sz="1600"/>
              <a:t>There are multiple methods of communication between devices</a:t>
            </a:r>
          </a:p>
          <a:p>
            <a:r>
              <a:rPr lang="en-US" sz="2000"/>
              <a:t>Subsystem 3: </a:t>
            </a:r>
          </a:p>
          <a:p>
            <a:pPr lvl="1"/>
            <a:r>
              <a:rPr lang="en-US" sz="1600"/>
              <a:t>Increasing frequency range dramatically increases complexity. </a:t>
            </a:r>
          </a:p>
          <a:p>
            <a:pPr lvl="1"/>
            <a:r>
              <a:rPr lang="en-US" sz="1600"/>
              <a:t>Larger boards means much larger production costs.</a:t>
            </a:r>
            <a:endParaRPr lang="en-US"/>
          </a:p>
          <a:p>
            <a:r>
              <a:rPr lang="en-US" sz="2000"/>
              <a:t>Subsystem 4:</a:t>
            </a:r>
          </a:p>
          <a:p>
            <a:pPr lvl="1"/>
            <a:r>
              <a:rPr lang="en-US" sz="1600">
                <a:ea typeface="+mn-lt"/>
                <a:cs typeface="+mn-lt"/>
              </a:rPr>
              <a:t>High precision can be challenging</a:t>
            </a:r>
          </a:p>
          <a:p>
            <a:pPr lvl="1"/>
            <a:r>
              <a:rPr lang="en-US" sz="1600">
                <a:ea typeface="+mn-lt"/>
                <a:cs typeface="+mn-lt"/>
              </a:rPr>
              <a:t>Finding components with the desired frequency range can be challenging</a:t>
            </a:r>
          </a:p>
        </p:txBody>
      </p:sp>
    </p:spTree>
    <p:extLst>
      <p:ext uri="{BB962C8B-B14F-4D97-AF65-F5344CB8AC3E}">
        <p14:creationId xmlns:p14="http://schemas.microsoft.com/office/powerpoint/2010/main" val="17374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4613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067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Summary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signal generator shall have a frequency range between 1 and 500MHz with 1Hz precision.</a:t>
            </a:r>
          </a:p>
          <a:p>
            <a:r>
              <a:rPr lang="en-US"/>
              <a:t>The signal generator shall be able to frequency and amplitude modulate this carrier frequency.</a:t>
            </a:r>
          </a:p>
          <a:p>
            <a:r>
              <a:rPr lang="en-US"/>
              <a:t>The signal generator shall minimize any spurious signals for a spectrally pure output.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2247-39BF-4D82-99F2-D5A1E35E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Overview</a:t>
            </a:r>
          </a:p>
        </p:txBody>
      </p:sp>
      <p:pic>
        <p:nvPicPr>
          <p:cNvPr id="7" name="Picture 4" descr="Diagram&#10;&#10;Description automatically generated">
            <a:extLst>
              <a:ext uri="{FF2B5EF4-FFF2-40B4-BE49-F238E27FC236}">
                <a16:creationId xmlns:a16="http://schemas.microsoft.com/office/drawing/2014/main" id="{DC65D74A-10C6-46C4-94D2-2C8E6E9C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4" t="12821" r="11419" b="19263"/>
          <a:stretch/>
        </p:blipFill>
        <p:spPr>
          <a:xfrm>
            <a:off x="425482" y="2320047"/>
            <a:ext cx="8491475" cy="3968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EA009-4121-4AB4-A309-DA372A439660}"/>
              </a:ext>
            </a:extLst>
          </p:cNvPr>
          <p:cNvSpPr txBox="1"/>
          <p:nvPr/>
        </p:nvSpPr>
        <p:spPr>
          <a:xfrm>
            <a:off x="8782980" y="3690590"/>
            <a:ext cx="34773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Subsystem 1: Ethan Cura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Subsystem 2: Abel Gonzalez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Subsystem 3: Joseph Hinz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Subsystem 4: James Taylor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1: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21" y="2435215"/>
            <a:ext cx="5108105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Parts picked out and ordered</a:t>
            </a:r>
          </a:p>
          <a:p>
            <a:r>
              <a:rPr lang="en-US"/>
              <a:t>Electronic Schematic finished</a:t>
            </a:r>
          </a:p>
          <a:p>
            <a:r>
              <a:rPr lang="en-US"/>
              <a:t>PCB Layout in progress 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67DF74C-78A1-4DFC-9A11-8271C04F5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85" y="2338878"/>
            <a:ext cx="5997168" cy="40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208ACAA-BABF-4CB4-8AA4-AE3E41C9E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" t="4384" r="3140" b="4200"/>
          <a:stretch/>
        </p:blipFill>
        <p:spPr>
          <a:xfrm>
            <a:off x="1132642" y="776758"/>
            <a:ext cx="9926333" cy="682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5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29EC8F3-0D88-486B-9B8F-2E75A27E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33" y="2128410"/>
            <a:ext cx="4987446" cy="2601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2: Master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91" y="2682117"/>
            <a:ext cx="4136124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/>
              <a:t>I2C Control Signals</a:t>
            </a:r>
            <a:endParaRPr lang="en-US"/>
          </a:p>
          <a:p>
            <a:pPr marL="342900" indent="-342900"/>
            <a:r>
              <a:rPr lang="en-US" sz="2400"/>
              <a:t>Read/Write Functions</a:t>
            </a:r>
          </a:p>
          <a:p>
            <a:pPr marL="800100" lvl="1"/>
            <a:r>
              <a:rPr lang="en-US" sz="2000"/>
              <a:t>I2CA_WriteToReg</a:t>
            </a:r>
          </a:p>
          <a:p>
            <a:pPr marL="800100" lvl="1"/>
            <a:r>
              <a:rPr lang="en-US" sz="2000"/>
              <a:t>I2CA_ReadFromReg</a:t>
            </a:r>
          </a:p>
          <a:p>
            <a:pPr marL="342900" indent="-342900"/>
            <a:r>
              <a:rPr lang="en-US" sz="2400"/>
              <a:t>Next Step: Accepting User Input 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BF2D0A3-A5E4-463F-8587-125B51895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54" y="4528305"/>
            <a:ext cx="7065763" cy="134744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298C177-1B1C-405D-B2E7-0400679281E0}"/>
              </a:ext>
            </a:extLst>
          </p:cNvPr>
          <p:cNvSpPr/>
          <p:nvPr/>
        </p:nvSpPr>
        <p:spPr>
          <a:xfrm>
            <a:off x="7984176" y="3859059"/>
            <a:ext cx="375781" cy="615863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3: Synthesizer and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089950" cy="369417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2000"/>
              <a:t>Frequency Synthesizer generates square wave of desired frequency</a:t>
            </a:r>
            <a:endParaRPr 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2000"/>
              <a:t>Divider allows for lower minimum frequency on synthesizer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2000"/>
              <a:t>Modulation system will modulate data from MCU onto the carrier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2000"/>
              <a:t>Frequency Doubler will increase frequency from synthesizer.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2000"/>
              <a:t>Analog switch will choose between these outputs</a:t>
            </a:r>
          </a:p>
          <a:p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CF00723-C5A2-4EF4-8E80-4B36D495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843" y="2110517"/>
            <a:ext cx="4479182" cy="2207753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6107701-B067-4655-89F2-654DFDEFB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46" y="4401685"/>
            <a:ext cx="5475248" cy="20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2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BF94-7459-4287-8938-1081F439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3: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B240-2D1C-4675-96B1-3E0BAA08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Developed the Synthesizer and Frequency Doubler schematics and PCB layouts in KiCad.</a:t>
            </a:r>
          </a:p>
          <a:p>
            <a:r>
              <a:rPr lang="en-US"/>
              <a:t>Sent the designs off for fabrication.</a:t>
            </a:r>
          </a:p>
        </p:txBody>
      </p:sp>
    </p:spTree>
    <p:extLst>
      <p:ext uri="{BB962C8B-B14F-4D97-AF65-F5344CB8AC3E}">
        <p14:creationId xmlns:p14="http://schemas.microsoft.com/office/powerpoint/2010/main" val="32505254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AccentBoxVTI</vt:lpstr>
      <vt:lpstr>Radio Frequency Signal Generator</vt:lpstr>
      <vt:lpstr>Purpose</vt:lpstr>
      <vt:lpstr>Technical Summary </vt:lpstr>
      <vt:lpstr>System Overview</vt:lpstr>
      <vt:lpstr>Subsystem 1: User Interface</vt:lpstr>
      <vt:lpstr>PowerPoint Presentation</vt:lpstr>
      <vt:lpstr>Subsystem 2: Master Control Unit</vt:lpstr>
      <vt:lpstr>Subsystem 3: Synthesizer and Modulation</vt:lpstr>
      <vt:lpstr>Subsystem 3: Progress</vt:lpstr>
      <vt:lpstr>PowerPoint Presentation</vt:lpstr>
      <vt:lpstr>PowerPoint Presentation</vt:lpstr>
      <vt:lpstr>PowerPoint Presentation</vt:lpstr>
      <vt:lpstr>PowerPoint Presentation</vt:lpstr>
      <vt:lpstr>Subsystem 4:  Broadband Amplifier/Filter Array/Step Attenuator </vt:lpstr>
      <vt:lpstr>Subsystem 4:  Broadband Amplifier/Filter Array/Step Attenuator </vt:lpstr>
      <vt:lpstr>PowerPoint Presentation</vt:lpstr>
      <vt:lpstr>PowerPoint Presentation</vt:lpstr>
      <vt:lpstr>PowerPoint Presentation</vt:lpstr>
      <vt:lpstr>Execution and Validation</vt:lpstr>
      <vt:lpstr>Takeaways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2020-09-25T20:35:21Z</dcterms:created>
  <dcterms:modified xsi:type="dcterms:W3CDTF">2020-10-28T13:48:47Z</dcterms:modified>
</cp:coreProperties>
</file>