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6"/>
  </p:notesMasterIdLst>
  <p:sldIdLst>
    <p:sldId id="256" r:id="rId2"/>
    <p:sldId id="269" r:id="rId3"/>
    <p:sldId id="257" r:id="rId4"/>
    <p:sldId id="2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BF2903-73E8-9D1A-CBC2-5B7EA93D71D5}" v="2094" dt="2021-01-25T01:45:21.110"/>
    <p1510:client id="{07B0C2DE-6E3C-D0B4-8B7B-020E49220BD8}" v="238" dt="2020-10-28T06:40:25.676"/>
    <p1510:client id="{08E0E250-07E6-4C91-F5DB-63BBE5EE9D23}" v="786" dt="2020-11-14T22:11:01.537"/>
    <p1510:client id="{2003627A-68DC-48A3-0B32-0924D64EF7AD}" v="1975" dt="2020-11-18T02:51:25.566"/>
    <p1510:client id="{3584266A-5A63-5138-3CFB-AAD0DBF26A0A}" v="6" dt="2020-10-27T00:20:07.555"/>
    <p1510:client id="{3A891EB6-D089-ABAB-13FA-73ECE8196657}" v="276" dt="2020-11-18T03:25:13.662"/>
    <p1510:client id="{3D0B9FCF-84CF-732C-9F77-DB296265CC63}" v="80" dt="2020-09-26T20:40:10.819"/>
    <p1510:client id="{452E08DC-52F3-0759-AE9E-1494EE67D741}" v="3" dt="2020-11-18T04:04:46.683"/>
    <p1510:client id="{45DC62A9-B7D5-AA95-99CF-09202D9984CE}" v="294" dt="2020-10-28T06:28:50.745"/>
    <p1510:client id="{516E8FB3-4F3F-2D91-C461-BED3692ED974}" v="295" dt="2020-10-28T08:28:32.413"/>
    <p1510:client id="{56207C8C-99AA-A666-9CD9-3087F161CFD9}" v="1" dt="2020-10-28T13:48:38.839"/>
    <p1510:client id="{5BFCDC83-18D4-C3B5-E245-A7AFD28F4066}" v="44" dt="2020-09-28T02:19:44.164"/>
    <p1510:client id="{5D49044C-F5D6-66C2-25B4-E8F80E96FDFA}" v="8" dt="2020-09-28T02:14:47.405"/>
    <p1510:client id="{65935553-EA50-070F-7C81-FF06682C10F1}" v="909" dt="2020-09-25T21:34:19.390"/>
    <p1510:client id="{66F0B479-2CDD-8F1F-C361-52C719B455C0}" v="1" dt="2020-09-26T20:23:46.455"/>
    <p1510:client id="{71C5D33A-C4CD-A7C5-7579-B3FD9285C20E}" v="1051" dt="2020-11-18T14:52:01.711"/>
    <p1510:client id="{73CBC29F-200A-0000-A20D-7B54161AC11D}" v="397" dt="2021-04-28T22:15:24.399"/>
    <p1510:client id="{744F3FD5-C2AD-6738-20F8-07EA3CC63FFB}" v="17" dt="2021-01-23T17:39:57.019"/>
    <p1510:client id="{7655EE60-AE4A-91DF-A953-6B54ADEAF29A}" v="476" dt="2020-11-18T02:50:16.833"/>
    <p1510:client id="{76E86EBD-421D-033D-5C09-64295D217A34}" v="411" dt="2020-11-18T04:12:50.314"/>
    <p1510:client id="{8A2B8B0F-5EEC-B2A9-A9ED-E00028376F8D}" v="986" dt="2020-11-18T01:27:10.022"/>
    <p1510:client id="{8EDA4866-B1A3-C245-27D3-A07F4E199406}" v="116" dt="2020-11-18T05:28:38.901"/>
    <p1510:client id="{8F9CF7F6-64F7-1C9F-DD4D-DEE6F51869AE}" v="3" dt="2020-11-14T21:56:51.175"/>
    <p1510:client id="{927F7767-BE56-D29E-22FD-E2ADB92AFAC1}" v="49" dt="2020-09-28T02:16:40.902"/>
    <p1510:client id="{9BDDB658-EFC3-0622-07CD-7B1DF36DC0CA}" v="123" dt="2020-11-14T22:03:59.441"/>
    <p1510:client id="{A172B659-79BC-BA05-F6C6-9C6E179BDAB2}" v="846" dt="2020-11-18T04:07:18.016"/>
    <p1510:client id="{A301E6A2-824A-C07D-2707-03302E36A67E}" v="1" dt="2020-10-28T13:47:51.530"/>
    <p1510:client id="{A89A87CB-2B58-0754-38FB-81BD35A0E042}" v="227" dt="2020-10-28T10:03:27.017"/>
    <p1510:client id="{CECAC29F-E01C-0000-9F17-BF4A5F32E482}" v="31" dt="2021-04-28T22:17:48.184"/>
    <p1510:client id="{D1C5EF1A-2FA5-45E9-9EF6-F6D2C0207B2C}" v="1990" dt="2020-09-25T21:34:36.312"/>
    <p1510:client id="{D26F97F7-7983-43F2-FFCF-BE2447DD5B5F}" v="565" dt="2020-09-26T20:37:34.906"/>
    <p1510:client id="{D777485A-A728-8A52-34CC-01F0874BD31C}" v="419" dt="2021-01-25T01:35:09.991"/>
    <p1510:client id="{E18C0083-1ABC-456E-92A1-3281D3F764CA}" v="370" dt="2021-01-25T00:41:38.901"/>
    <p1510:client id="{E3BB6003-072F-DA22-804D-5D5E9983D11A}" v="368" dt="2021-01-25T01:44:18.799"/>
    <p1510:client id="{EBA1339E-A95A-ED9E-71DF-FEE09D41BA92}" v="484" dt="2020-10-26T18:42:34.808"/>
    <p1510:client id="{F5C11BAE-CBAE-392C-948F-3E5B368F52AD}" v="498" dt="2020-09-25T21:25:08.9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nz, Joseph Daniel" userId="S::joehinz@tamu.edu::fc0533f2-b1d9-4c44-9591-6d624dab0943" providerId="AD" clId="Web-{7655EE60-AE4A-91DF-A953-6B54ADEAF29A}"/>
    <pc:docChg chg="addSld modSld sldOrd">
      <pc:chgData name="Hinz, Joseph Daniel" userId="S::joehinz@tamu.edu::fc0533f2-b1d9-4c44-9591-6d624dab0943" providerId="AD" clId="Web-{7655EE60-AE4A-91DF-A953-6B54ADEAF29A}" dt="2020-11-18T02:50:16.833" v="451" actId="20577"/>
      <pc:docMkLst>
        <pc:docMk/>
      </pc:docMkLst>
      <pc:sldChg chg="addSp delSp modSp">
        <pc:chgData name="Hinz, Joseph Daniel" userId="S::joehinz@tamu.edu::fc0533f2-b1d9-4c44-9591-6d624dab0943" providerId="AD" clId="Web-{7655EE60-AE4A-91DF-A953-6B54ADEAF29A}" dt="2020-11-18T00:01:15.952" v="341" actId="1076"/>
        <pc:sldMkLst>
          <pc:docMk/>
          <pc:sldMk cId="1024241705" sldId="271"/>
        </pc:sldMkLst>
        <pc:spChg chg="add del mod">
          <ac:chgData name="Hinz, Joseph Daniel" userId="S::joehinz@tamu.edu::fc0533f2-b1d9-4c44-9591-6d624dab0943" providerId="AD" clId="Web-{7655EE60-AE4A-91DF-A953-6B54ADEAF29A}" dt="2020-11-18T00:00:07.527" v="333"/>
          <ac:spMkLst>
            <pc:docMk/>
            <pc:sldMk cId="1024241705" sldId="271"/>
            <ac:spMk id="4" creationId="{4EF6401F-AB9F-4785-BFF4-69A3ABCCF1BD}"/>
          </ac:spMkLst>
        </pc:spChg>
        <pc:spChg chg="add del mod">
          <ac:chgData name="Hinz, Joseph Daniel" userId="S::joehinz@tamu.edu::fc0533f2-b1d9-4c44-9591-6d624dab0943" providerId="AD" clId="Web-{7655EE60-AE4A-91DF-A953-6B54ADEAF29A}" dt="2020-11-18T00:01:08.201" v="338"/>
          <ac:spMkLst>
            <pc:docMk/>
            <pc:sldMk cId="1024241705" sldId="271"/>
            <ac:spMk id="8" creationId="{5374B0C4-1DC6-48F5-82E4-78A616EDF9B7}"/>
          </ac:spMkLst>
        </pc:spChg>
        <pc:picChg chg="add del mod ord">
          <ac:chgData name="Hinz, Joseph Daniel" userId="S::joehinz@tamu.edu::fc0533f2-b1d9-4c44-9591-6d624dab0943" providerId="AD" clId="Web-{7655EE60-AE4A-91DF-A953-6B54ADEAF29A}" dt="2020-11-18T00:01:06.092" v="337"/>
          <ac:picMkLst>
            <pc:docMk/>
            <pc:sldMk cId="1024241705" sldId="271"/>
            <ac:picMk id="5" creationId="{52B701A2-D68D-4120-9C89-F4A6413BE14C}"/>
          </ac:picMkLst>
        </pc:picChg>
        <pc:picChg chg="del">
          <ac:chgData name="Hinz, Joseph Daniel" userId="S::joehinz@tamu.edu::fc0533f2-b1d9-4c44-9591-6d624dab0943" providerId="AD" clId="Web-{7655EE60-AE4A-91DF-A953-6B54ADEAF29A}" dt="2020-11-18T00:00:05.199" v="332"/>
          <ac:picMkLst>
            <pc:docMk/>
            <pc:sldMk cId="1024241705" sldId="271"/>
            <ac:picMk id="6" creationId="{4BD74152-26A9-4B25-A365-2ADC76EF1A4F}"/>
          </ac:picMkLst>
        </pc:picChg>
        <pc:picChg chg="add mod ord">
          <ac:chgData name="Hinz, Joseph Daniel" userId="S::joehinz@tamu.edu::fc0533f2-b1d9-4c44-9591-6d624dab0943" providerId="AD" clId="Web-{7655EE60-AE4A-91DF-A953-6B54ADEAF29A}" dt="2020-11-18T00:01:15.952" v="341" actId="1076"/>
          <ac:picMkLst>
            <pc:docMk/>
            <pc:sldMk cId="1024241705" sldId="271"/>
            <ac:picMk id="9" creationId="{8FD8318C-99BA-4325-B817-CA1BB5C88579}"/>
          </ac:picMkLst>
        </pc:picChg>
      </pc:sldChg>
      <pc:sldChg chg="modSp">
        <pc:chgData name="Hinz, Joseph Daniel" userId="S::joehinz@tamu.edu::fc0533f2-b1d9-4c44-9591-6d624dab0943" providerId="AD" clId="Web-{7655EE60-AE4A-91DF-A953-6B54ADEAF29A}" dt="2020-11-18T02:41:07.993" v="432" actId="1076"/>
        <pc:sldMkLst>
          <pc:docMk/>
          <pc:sldMk cId="2131452315" sldId="280"/>
        </pc:sldMkLst>
        <pc:picChg chg="mod">
          <ac:chgData name="Hinz, Joseph Daniel" userId="S::joehinz@tamu.edu::fc0533f2-b1d9-4c44-9591-6d624dab0943" providerId="AD" clId="Web-{7655EE60-AE4A-91DF-A953-6B54ADEAF29A}" dt="2020-11-18T02:41:07.993" v="432" actId="1076"/>
          <ac:picMkLst>
            <pc:docMk/>
            <pc:sldMk cId="2131452315" sldId="280"/>
            <ac:picMk id="4" creationId="{9208ACAA-BABF-4CB4-8AA4-AE3E41C9EA9D}"/>
          </ac:picMkLst>
        </pc:picChg>
      </pc:sldChg>
      <pc:sldChg chg="addSp delSp modSp">
        <pc:chgData name="Hinz, Joseph Daniel" userId="S::joehinz@tamu.edu::fc0533f2-b1d9-4c44-9591-6d624dab0943" providerId="AD" clId="Web-{7655EE60-AE4A-91DF-A953-6B54ADEAF29A}" dt="2020-11-17T22:48:15.416" v="97" actId="1076"/>
        <pc:sldMkLst>
          <pc:docMk/>
          <pc:sldMk cId="4031701657" sldId="285"/>
        </pc:sldMkLst>
        <pc:spChg chg="mod">
          <ac:chgData name="Hinz, Joseph Daniel" userId="S::joehinz@tamu.edu::fc0533f2-b1d9-4c44-9591-6d624dab0943" providerId="AD" clId="Web-{7655EE60-AE4A-91DF-A953-6B54ADEAF29A}" dt="2020-11-17T22:43:03.317" v="14" actId="20577"/>
          <ac:spMkLst>
            <pc:docMk/>
            <pc:sldMk cId="4031701657" sldId="285"/>
            <ac:spMk id="2" creationId="{6A5CDC01-62F9-479E-BB67-21BB6E0A86C9}"/>
          </ac:spMkLst>
        </pc:spChg>
        <pc:spChg chg="del">
          <ac:chgData name="Hinz, Joseph Daniel" userId="S::joehinz@tamu.edu::fc0533f2-b1d9-4c44-9591-6d624dab0943" providerId="AD" clId="Web-{7655EE60-AE4A-91DF-A953-6B54ADEAF29A}" dt="2020-11-17T22:43:27.616" v="16"/>
          <ac:spMkLst>
            <pc:docMk/>
            <pc:sldMk cId="4031701657" sldId="285"/>
            <ac:spMk id="3" creationId="{437C6957-C7EE-425B-B903-F7050DEE7181}"/>
          </ac:spMkLst>
        </pc:spChg>
        <pc:picChg chg="add mod ord">
          <ac:chgData name="Hinz, Joseph Daniel" userId="S::joehinz@tamu.edu::fc0533f2-b1d9-4c44-9591-6d624dab0943" providerId="AD" clId="Web-{7655EE60-AE4A-91DF-A953-6B54ADEAF29A}" dt="2020-11-17T22:48:15.416" v="97" actId="1076"/>
          <ac:picMkLst>
            <pc:docMk/>
            <pc:sldMk cId="4031701657" sldId="285"/>
            <ac:picMk id="4" creationId="{A4A68AD8-E9F9-4E19-BDC2-6BD3A20F6D51}"/>
          </ac:picMkLst>
        </pc:picChg>
        <pc:picChg chg="add del mod">
          <ac:chgData name="Hinz, Joseph Daniel" userId="S::joehinz@tamu.edu::fc0533f2-b1d9-4c44-9591-6d624dab0943" providerId="AD" clId="Web-{7655EE60-AE4A-91DF-A953-6B54ADEAF29A}" dt="2020-11-17T22:45:56" v="76"/>
          <ac:picMkLst>
            <pc:docMk/>
            <pc:sldMk cId="4031701657" sldId="285"/>
            <ac:picMk id="5" creationId="{6F7A702D-4C81-4555-9ED3-EF75251BBB5D}"/>
          </ac:picMkLst>
        </pc:picChg>
        <pc:picChg chg="add del mod">
          <ac:chgData name="Hinz, Joseph Daniel" userId="S::joehinz@tamu.edu::fc0533f2-b1d9-4c44-9591-6d624dab0943" providerId="AD" clId="Web-{7655EE60-AE4A-91DF-A953-6B54ADEAF29A}" dt="2020-11-17T22:45:43.296" v="71"/>
          <ac:picMkLst>
            <pc:docMk/>
            <pc:sldMk cId="4031701657" sldId="285"/>
            <ac:picMk id="6" creationId="{695392A8-14D0-45C9-99C0-5DA16E601F08}"/>
          </ac:picMkLst>
        </pc:picChg>
        <pc:picChg chg="add del mod">
          <ac:chgData name="Hinz, Joseph Daniel" userId="S::joehinz@tamu.edu::fc0533f2-b1d9-4c44-9591-6d624dab0943" providerId="AD" clId="Web-{7655EE60-AE4A-91DF-A953-6B54ADEAF29A}" dt="2020-11-17T22:44:30.307" v="44"/>
          <ac:picMkLst>
            <pc:docMk/>
            <pc:sldMk cId="4031701657" sldId="285"/>
            <ac:picMk id="7" creationId="{D742741A-A666-4A16-91B2-0CC89D01348A}"/>
          </ac:picMkLst>
        </pc:picChg>
        <pc:picChg chg="add del mod">
          <ac:chgData name="Hinz, Joseph Daniel" userId="S::joehinz@tamu.edu::fc0533f2-b1d9-4c44-9591-6d624dab0943" providerId="AD" clId="Web-{7655EE60-AE4A-91DF-A953-6B54ADEAF29A}" dt="2020-11-17T22:44:12.884" v="34"/>
          <ac:picMkLst>
            <pc:docMk/>
            <pc:sldMk cId="4031701657" sldId="285"/>
            <ac:picMk id="8" creationId="{A95E4481-6E92-4978-8D3F-0F7DFB274381}"/>
          </ac:picMkLst>
        </pc:picChg>
      </pc:sldChg>
      <pc:sldChg chg="modSp">
        <pc:chgData name="Hinz, Joseph Daniel" userId="S::joehinz@tamu.edu::fc0533f2-b1d9-4c44-9591-6d624dab0943" providerId="AD" clId="Web-{7655EE60-AE4A-91DF-A953-6B54ADEAF29A}" dt="2020-11-18T02:50:15.723" v="450" actId="20577"/>
        <pc:sldMkLst>
          <pc:docMk/>
          <pc:sldMk cId="886966704" sldId="286"/>
        </pc:sldMkLst>
        <pc:spChg chg="mod">
          <ac:chgData name="Hinz, Joseph Daniel" userId="S::joehinz@tamu.edu::fc0533f2-b1d9-4c44-9591-6d624dab0943" providerId="AD" clId="Web-{7655EE60-AE4A-91DF-A953-6B54ADEAF29A}" dt="2020-11-18T02:50:15.723" v="450" actId="20577"/>
          <ac:spMkLst>
            <pc:docMk/>
            <pc:sldMk cId="886966704" sldId="286"/>
            <ac:spMk id="3" creationId="{437C6957-C7EE-425B-B903-F7050DEE7181}"/>
          </ac:spMkLst>
        </pc:spChg>
      </pc:sldChg>
      <pc:sldChg chg="addSp delSp modSp new">
        <pc:chgData name="Hinz, Joseph Daniel" userId="S::joehinz@tamu.edu::fc0533f2-b1d9-4c44-9591-6d624dab0943" providerId="AD" clId="Web-{7655EE60-AE4A-91DF-A953-6B54ADEAF29A}" dt="2020-11-17T22:47:03.567" v="90" actId="14100"/>
        <pc:sldMkLst>
          <pc:docMk/>
          <pc:sldMk cId="1635500441" sldId="289"/>
        </pc:sldMkLst>
        <pc:spChg chg="mod">
          <ac:chgData name="Hinz, Joseph Daniel" userId="S::joehinz@tamu.edu::fc0533f2-b1d9-4c44-9591-6d624dab0943" providerId="AD" clId="Web-{7655EE60-AE4A-91DF-A953-6B54ADEAF29A}" dt="2020-11-17T22:44:01.258" v="30" actId="20577"/>
          <ac:spMkLst>
            <pc:docMk/>
            <pc:sldMk cId="1635500441" sldId="289"/>
            <ac:spMk id="2" creationId="{24DC69ED-D49F-475B-9CF0-B12F7415EA9E}"/>
          </ac:spMkLst>
        </pc:spChg>
        <pc:spChg chg="del">
          <ac:chgData name="Hinz, Joseph Daniel" userId="S::joehinz@tamu.edu::fc0533f2-b1d9-4c44-9591-6d624dab0943" providerId="AD" clId="Web-{7655EE60-AE4A-91DF-A953-6B54ADEAF29A}" dt="2020-11-17T22:44:15.291" v="35"/>
          <ac:spMkLst>
            <pc:docMk/>
            <pc:sldMk cId="1635500441" sldId="289"/>
            <ac:spMk id="3" creationId="{174C2E3C-70B5-4CA8-AAD6-E0C6D5EF3847}"/>
          </ac:spMkLst>
        </pc:spChg>
        <pc:picChg chg="add mod ord">
          <ac:chgData name="Hinz, Joseph Daniel" userId="S::joehinz@tamu.edu::fc0533f2-b1d9-4c44-9591-6d624dab0943" providerId="AD" clId="Web-{7655EE60-AE4A-91DF-A953-6B54ADEAF29A}" dt="2020-11-17T22:47:03.567" v="90" actId="14100"/>
          <ac:picMkLst>
            <pc:docMk/>
            <pc:sldMk cId="1635500441" sldId="289"/>
            <ac:picMk id="4" creationId="{1864A01C-C93B-454F-9933-EFF123349EC2}"/>
          </ac:picMkLst>
        </pc:picChg>
        <pc:picChg chg="add mod">
          <ac:chgData name="Hinz, Joseph Daniel" userId="S::joehinz@tamu.edu::fc0533f2-b1d9-4c44-9591-6d624dab0943" providerId="AD" clId="Web-{7655EE60-AE4A-91DF-A953-6B54ADEAF29A}" dt="2020-11-17T22:47:01.161" v="89" actId="14100"/>
          <ac:picMkLst>
            <pc:docMk/>
            <pc:sldMk cId="1635500441" sldId="289"/>
            <ac:picMk id="5" creationId="{860509E6-E576-4B70-B1DD-7F699C1637A9}"/>
          </ac:picMkLst>
        </pc:picChg>
      </pc:sldChg>
      <pc:sldChg chg="addSp delSp modSp new ord">
        <pc:chgData name="Hinz, Joseph Daniel" userId="S::joehinz@tamu.edu::fc0533f2-b1d9-4c44-9591-6d624dab0943" providerId="AD" clId="Web-{7655EE60-AE4A-91DF-A953-6B54ADEAF29A}" dt="2020-11-17T22:46:23.611" v="85" actId="14100"/>
        <pc:sldMkLst>
          <pc:docMk/>
          <pc:sldMk cId="63148147" sldId="290"/>
        </pc:sldMkLst>
        <pc:spChg chg="mod">
          <ac:chgData name="Hinz, Joseph Daniel" userId="S::joehinz@tamu.edu::fc0533f2-b1d9-4c44-9591-6d624dab0943" providerId="AD" clId="Web-{7655EE60-AE4A-91DF-A953-6B54ADEAF29A}" dt="2020-11-17T22:45:29.545" v="65" actId="20577"/>
          <ac:spMkLst>
            <pc:docMk/>
            <pc:sldMk cId="63148147" sldId="290"/>
            <ac:spMk id="2" creationId="{6B58EFD3-12E7-4BC3-83D9-FE51FEC591E1}"/>
          </ac:spMkLst>
        </pc:spChg>
        <pc:spChg chg="del">
          <ac:chgData name="Hinz, Joseph Daniel" userId="S::joehinz@tamu.edu::fc0533f2-b1d9-4c44-9591-6d624dab0943" providerId="AD" clId="Web-{7655EE60-AE4A-91DF-A953-6B54ADEAF29A}" dt="2020-11-17T22:45:45.656" v="72"/>
          <ac:spMkLst>
            <pc:docMk/>
            <pc:sldMk cId="63148147" sldId="290"/>
            <ac:spMk id="3" creationId="{26446531-F73C-427A-836E-74371927FDD1}"/>
          </ac:spMkLst>
        </pc:spChg>
        <pc:picChg chg="add mod ord">
          <ac:chgData name="Hinz, Joseph Daniel" userId="S::joehinz@tamu.edu::fc0533f2-b1d9-4c44-9591-6d624dab0943" providerId="AD" clId="Web-{7655EE60-AE4A-91DF-A953-6B54ADEAF29A}" dt="2020-11-17T22:46:23.611" v="85" actId="14100"/>
          <ac:picMkLst>
            <pc:docMk/>
            <pc:sldMk cId="63148147" sldId="290"/>
            <ac:picMk id="4" creationId="{74C8CD13-4556-4123-BAEA-07011AA44A28}"/>
          </ac:picMkLst>
        </pc:picChg>
        <pc:picChg chg="add mod">
          <ac:chgData name="Hinz, Joseph Daniel" userId="S::joehinz@tamu.edu::fc0533f2-b1d9-4c44-9591-6d624dab0943" providerId="AD" clId="Web-{7655EE60-AE4A-91DF-A953-6B54ADEAF29A}" dt="2020-11-17T22:46:17.283" v="82" actId="1076"/>
          <ac:picMkLst>
            <pc:docMk/>
            <pc:sldMk cId="63148147" sldId="290"/>
            <ac:picMk id="5" creationId="{D93A6F73-859F-4362-A652-6E123E5090B0}"/>
          </ac:picMkLst>
        </pc:picChg>
      </pc:sldChg>
      <pc:sldChg chg="addSp delSp modSp new">
        <pc:chgData name="Hinz, Joseph Daniel" userId="S::joehinz@tamu.edu::fc0533f2-b1d9-4c44-9591-6d624dab0943" providerId="AD" clId="Web-{7655EE60-AE4A-91DF-A953-6B54ADEAF29A}" dt="2020-11-17T22:58:35.800" v="280" actId="14100"/>
        <pc:sldMkLst>
          <pc:docMk/>
          <pc:sldMk cId="3658724293" sldId="291"/>
        </pc:sldMkLst>
        <pc:spChg chg="mod">
          <ac:chgData name="Hinz, Joseph Daniel" userId="S::joehinz@tamu.edu::fc0533f2-b1d9-4c44-9591-6d624dab0943" providerId="AD" clId="Web-{7655EE60-AE4A-91DF-A953-6B54ADEAF29A}" dt="2020-11-17T22:51:29.678" v="142" actId="20577"/>
          <ac:spMkLst>
            <pc:docMk/>
            <pc:sldMk cId="3658724293" sldId="291"/>
            <ac:spMk id="2" creationId="{0CBED7FB-B018-4BD1-B709-1217F6F2DCDE}"/>
          </ac:spMkLst>
        </pc:spChg>
        <pc:spChg chg="del">
          <ac:chgData name="Hinz, Joseph Daniel" userId="S::joehinz@tamu.edu::fc0533f2-b1d9-4c44-9591-6d624dab0943" providerId="AD" clId="Web-{7655EE60-AE4A-91DF-A953-6B54ADEAF29A}" dt="2020-11-17T22:54:42.425" v="145"/>
          <ac:spMkLst>
            <pc:docMk/>
            <pc:sldMk cId="3658724293" sldId="291"/>
            <ac:spMk id="3" creationId="{DEE3787B-F566-4F6D-9AF3-FDE0187C7393}"/>
          </ac:spMkLst>
        </pc:spChg>
        <pc:spChg chg="add mod">
          <ac:chgData name="Hinz, Joseph Daniel" userId="S::joehinz@tamu.edu::fc0533f2-b1d9-4c44-9591-6d624dab0943" providerId="AD" clId="Web-{7655EE60-AE4A-91DF-A953-6B54ADEAF29A}" dt="2020-11-17T22:57:05.528" v="203" actId="20577"/>
          <ac:spMkLst>
            <pc:docMk/>
            <pc:sldMk cId="3658724293" sldId="291"/>
            <ac:spMk id="6" creationId="{8323266B-104E-42CD-B54D-F864D07D8C28}"/>
          </ac:spMkLst>
        </pc:spChg>
        <pc:spChg chg="add mod">
          <ac:chgData name="Hinz, Joseph Daniel" userId="S::joehinz@tamu.edu::fc0533f2-b1d9-4c44-9591-6d624dab0943" providerId="AD" clId="Web-{7655EE60-AE4A-91DF-A953-6B54ADEAF29A}" dt="2020-11-17T22:57:22.732" v="218" actId="14100"/>
          <ac:spMkLst>
            <pc:docMk/>
            <pc:sldMk cId="3658724293" sldId="291"/>
            <ac:spMk id="7" creationId="{24F7F49F-DB62-4340-B64C-C31574B12983}"/>
          </ac:spMkLst>
        </pc:spChg>
        <pc:spChg chg="add mod">
          <ac:chgData name="Hinz, Joseph Daniel" userId="S::joehinz@tamu.edu::fc0533f2-b1d9-4c44-9591-6d624dab0943" providerId="AD" clId="Web-{7655EE60-AE4A-91DF-A953-6B54ADEAF29A}" dt="2020-11-17T22:58:35.800" v="280" actId="14100"/>
          <ac:spMkLst>
            <pc:docMk/>
            <pc:sldMk cId="3658724293" sldId="291"/>
            <ac:spMk id="8" creationId="{30B60A1D-36F1-4D83-BC56-4144A13E3818}"/>
          </ac:spMkLst>
        </pc:spChg>
        <pc:picChg chg="add mod ord modCrop">
          <ac:chgData name="Hinz, Joseph Daniel" userId="S::joehinz@tamu.edu::fc0533f2-b1d9-4c44-9591-6d624dab0943" providerId="AD" clId="Web-{7655EE60-AE4A-91DF-A953-6B54ADEAF29A}" dt="2020-11-17T22:55:37.007" v="156" actId="1076"/>
          <ac:picMkLst>
            <pc:docMk/>
            <pc:sldMk cId="3658724293" sldId="291"/>
            <ac:picMk id="4" creationId="{11279631-012A-47B4-A02F-6460C67BC2D5}"/>
          </ac:picMkLst>
        </pc:picChg>
        <pc:picChg chg="add mod modCrop">
          <ac:chgData name="Hinz, Joseph Daniel" userId="S::joehinz@tamu.edu::fc0533f2-b1d9-4c44-9591-6d624dab0943" providerId="AD" clId="Web-{7655EE60-AE4A-91DF-A953-6B54ADEAF29A}" dt="2020-11-17T22:55:26.241" v="153"/>
          <ac:picMkLst>
            <pc:docMk/>
            <pc:sldMk cId="3658724293" sldId="291"/>
            <ac:picMk id="5" creationId="{D06DD64D-82DB-4217-B1F7-7E9120D7713D}"/>
          </ac:picMkLst>
        </pc:picChg>
      </pc:sldChg>
      <pc:sldChg chg="addSp delSp modSp new">
        <pc:chgData name="Hinz, Joseph Daniel" userId="S::joehinz@tamu.edu::fc0533f2-b1d9-4c44-9591-6d624dab0943" providerId="AD" clId="Web-{7655EE60-AE4A-91DF-A953-6B54ADEAF29A}" dt="2020-11-17T23:13:24.404" v="331" actId="1076"/>
        <pc:sldMkLst>
          <pc:docMk/>
          <pc:sldMk cId="3028721920" sldId="292"/>
        </pc:sldMkLst>
        <pc:spChg chg="mod">
          <ac:chgData name="Hinz, Joseph Daniel" userId="S::joehinz@tamu.edu::fc0533f2-b1d9-4c44-9591-6d624dab0943" providerId="AD" clId="Web-{7655EE60-AE4A-91DF-A953-6B54ADEAF29A}" dt="2020-11-17T22:59:12.380" v="282" actId="20577"/>
          <ac:spMkLst>
            <pc:docMk/>
            <pc:sldMk cId="3028721920" sldId="292"/>
            <ac:spMk id="2" creationId="{26F6152A-7037-4345-863A-3416C607CDD5}"/>
          </ac:spMkLst>
        </pc:spChg>
        <pc:spChg chg="del">
          <ac:chgData name="Hinz, Joseph Daniel" userId="S::joehinz@tamu.edu::fc0533f2-b1d9-4c44-9591-6d624dab0943" providerId="AD" clId="Web-{7655EE60-AE4A-91DF-A953-6B54ADEAF29A}" dt="2020-11-17T23:09:56.875" v="285"/>
          <ac:spMkLst>
            <pc:docMk/>
            <pc:sldMk cId="3028721920" sldId="292"/>
            <ac:spMk id="3" creationId="{D2CB8B52-FAF2-4DBC-AE8D-77D44780409C}"/>
          </ac:spMkLst>
        </pc:spChg>
        <pc:picChg chg="add mod ord">
          <ac:chgData name="Hinz, Joseph Daniel" userId="S::joehinz@tamu.edu::fc0533f2-b1d9-4c44-9591-6d624dab0943" providerId="AD" clId="Web-{7655EE60-AE4A-91DF-A953-6B54ADEAF29A}" dt="2020-11-17T23:13:24.404" v="331" actId="1076"/>
          <ac:picMkLst>
            <pc:docMk/>
            <pc:sldMk cId="3028721920" sldId="292"/>
            <ac:picMk id="4" creationId="{964D8490-69CD-46EF-B4C2-38D5A06EECC7}"/>
          </ac:picMkLst>
        </pc:picChg>
      </pc:sldChg>
      <pc:sldChg chg="addSp delSp modSp new">
        <pc:chgData name="Hinz, Joseph Daniel" userId="S::joehinz@tamu.edu::fc0533f2-b1d9-4c44-9591-6d624dab0943" providerId="AD" clId="Web-{7655EE60-AE4A-91DF-A953-6B54ADEAF29A}" dt="2020-11-17T23:13:20.107" v="330" actId="1076"/>
        <pc:sldMkLst>
          <pc:docMk/>
          <pc:sldMk cId="1017258537" sldId="293"/>
        </pc:sldMkLst>
        <pc:spChg chg="mod">
          <ac:chgData name="Hinz, Joseph Daniel" userId="S::joehinz@tamu.edu::fc0533f2-b1d9-4c44-9591-6d624dab0943" providerId="AD" clId="Web-{7655EE60-AE4A-91DF-A953-6B54ADEAF29A}" dt="2020-11-17T23:10:42.801" v="298" actId="20577"/>
          <ac:spMkLst>
            <pc:docMk/>
            <pc:sldMk cId="1017258537" sldId="293"/>
            <ac:spMk id="2" creationId="{3AB245D6-9D0F-40D9-B261-697305780D29}"/>
          </ac:spMkLst>
        </pc:spChg>
        <pc:spChg chg="del">
          <ac:chgData name="Hinz, Joseph Daniel" userId="S::joehinz@tamu.edu::fc0533f2-b1d9-4c44-9591-6d624dab0943" providerId="AD" clId="Web-{7655EE60-AE4A-91DF-A953-6B54ADEAF29A}" dt="2020-11-17T23:11:00.161" v="300"/>
          <ac:spMkLst>
            <pc:docMk/>
            <pc:sldMk cId="1017258537" sldId="293"/>
            <ac:spMk id="3" creationId="{742774EA-F7F8-4CEE-A16A-60EB476B32C5}"/>
          </ac:spMkLst>
        </pc:spChg>
        <pc:picChg chg="add mod ord">
          <ac:chgData name="Hinz, Joseph Daniel" userId="S::joehinz@tamu.edu::fc0533f2-b1d9-4c44-9591-6d624dab0943" providerId="AD" clId="Web-{7655EE60-AE4A-91DF-A953-6B54ADEAF29A}" dt="2020-11-17T23:13:20.107" v="330" actId="1076"/>
          <ac:picMkLst>
            <pc:docMk/>
            <pc:sldMk cId="1017258537" sldId="293"/>
            <ac:picMk id="4" creationId="{264AA205-AAA2-4A14-8EE7-50C88E8BDBCA}"/>
          </ac:picMkLst>
        </pc:picChg>
      </pc:sldChg>
      <pc:sldChg chg="addSp delSp modSp new">
        <pc:chgData name="Hinz, Joseph Daniel" userId="S::joehinz@tamu.edu::fc0533f2-b1d9-4c44-9591-6d624dab0943" providerId="AD" clId="Web-{7655EE60-AE4A-91DF-A953-6B54ADEAF29A}" dt="2020-11-17T23:12:31.042" v="329" actId="1076"/>
        <pc:sldMkLst>
          <pc:docMk/>
          <pc:sldMk cId="2277575495" sldId="294"/>
        </pc:sldMkLst>
        <pc:spChg chg="mod">
          <ac:chgData name="Hinz, Joseph Daniel" userId="S::joehinz@tamu.edu::fc0533f2-b1d9-4c44-9591-6d624dab0943" providerId="AD" clId="Web-{7655EE60-AE4A-91DF-A953-6B54ADEAF29A}" dt="2020-11-17T23:12:21.885" v="324" actId="20577"/>
          <ac:spMkLst>
            <pc:docMk/>
            <pc:sldMk cId="2277575495" sldId="294"/>
            <ac:spMk id="2" creationId="{CDA51630-905C-4878-9FCE-0A96F5CCA8A1}"/>
          </ac:spMkLst>
        </pc:spChg>
        <pc:spChg chg="del">
          <ac:chgData name="Hinz, Joseph Daniel" userId="S::joehinz@tamu.edu::fc0533f2-b1d9-4c44-9591-6d624dab0943" providerId="AD" clId="Web-{7655EE60-AE4A-91DF-A953-6B54ADEAF29A}" dt="2020-11-17T23:12:07.540" v="304"/>
          <ac:spMkLst>
            <pc:docMk/>
            <pc:sldMk cId="2277575495" sldId="294"/>
            <ac:spMk id="3" creationId="{7D89202E-CB97-4687-BDAD-75795D3FD27C}"/>
          </ac:spMkLst>
        </pc:spChg>
        <pc:picChg chg="add mod ord">
          <ac:chgData name="Hinz, Joseph Daniel" userId="S::joehinz@tamu.edu::fc0533f2-b1d9-4c44-9591-6d624dab0943" providerId="AD" clId="Web-{7655EE60-AE4A-91DF-A953-6B54ADEAF29A}" dt="2020-11-17T23:12:31.042" v="329" actId="1076"/>
          <ac:picMkLst>
            <pc:docMk/>
            <pc:sldMk cId="2277575495" sldId="294"/>
            <ac:picMk id="4" creationId="{207E95C8-E831-40E6-BDD8-C2E859FC9497}"/>
          </ac:picMkLst>
        </pc:picChg>
      </pc:sldChg>
      <pc:sldChg chg="addSp delSp modSp new">
        <pc:chgData name="Hinz, Joseph Daniel" userId="S::joehinz@tamu.edu::fc0533f2-b1d9-4c44-9591-6d624dab0943" providerId="AD" clId="Web-{7655EE60-AE4A-91DF-A953-6B54ADEAF29A}" dt="2020-11-18T01:05:40.480" v="431"/>
        <pc:sldMkLst>
          <pc:docMk/>
          <pc:sldMk cId="939581448" sldId="299"/>
        </pc:sldMkLst>
        <pc:spChg chg="mod">
          <ac:chgData name="Hinz, Joseph Daniel" userId="S::joehinz@tamu.edu::fc0533f2-b1d9-4c44-9591-6d624dab0943" providerId="AD" clId="Web-{7655EE60-AE4A-91DF-A953-6B54ADEAF29A}" dt="2020-11-18T00:44:54.921" v="373" actId="20577"/>
          <ac:spMkLst>
            <pc:docMk/>
            <pc:sldMk cId="939581448" sldId="299"/>
            <ac:spMk id="2" creationId="{D5E9A289-6CE7-46CF-B71F-61B5D6F54013}"/>
          </ac:spMkLst>
        </pc:spChg>
        <pc:spChg chg="add del">
          <ac:chgData name="Hinz, Joseph Daniel" userId="S::joehinz@tamu.edu::fc0533f2-b1d9-4c44-9591-6d624dab0943" providerId="AD" clId="Web-{7655EE60-AE4A-91DF-A953-6B54ADEAF29A}" dt="2020-11-18T00:45:17.703" v="379"/>
          <ac:spMkLst>
            <pc:docMk/>
            <pc:sldMk cId="939581448" sldId="299"/>
            <ac:spMk id="3" creationId="{BABDD038-AA51-4B49-B739-4B59846660E8}"/>
          </ac:spMkLst>
        </pc:spChg>
        <pc:spChg chg="add del mod">
          <ac:chgData name="Hinz, Joseph Daniel" userId="S::joehinz@tamu.edu::fc0533f2-b1d9-4c44-9591-6d624dab0943" providerId="AD" clId="Web-{7655EE60-AE4A-91DF-A953-6B54ADEAF29A}" dt="2020-11-18T01:03:08.319" v="389"/>
          <ac:spMkLst>
            <pc:docMk/>
            <pc:sldMk cId="939581448" sldId="299"/>
            <ac:spMk id="6" creationId="{DAC285F9-8092-4E73-AA1B-F1916A3CC0CD}"/>
          </ac:spMkLst>
        </pc:spChg>
        <pc:picChg chg="add del mod ord">
          <ac:chgData name="Hinz, Joseph Daniel" userId="S::joehinz@tamu.edu::fc0533f2-b1d9-4c44-9591-6d624dab0943" providerId="AD" clId="Web-{7655EE60-AE4A-91DF-A953-6B54ADEAF29A}" dt="2020-11-18T01:02:50.052" v="388"/>
          <ac:picMkLst>
            <pc:docMk/>
            <pc:sldMk cId="939581448" sldId="299"/>
            <ac:picMk id="4" creationId="{6EB15A5B-ACF9-4312-A450-CFA960FA6BE4}"/>
          </ac:picMkLst>
        </pc:picChg>
        <pc:picChg chg="add mod ord modCrop">
          <ac:chgData name="Hinz, Joseph Daniel" userId="S::joehinz@tamu.edu::fc0533f2-b1d9-4c44-9591-6d624dab0943" providerId="AD" clId="Web-{7655EE60-AE4A-91DF-A953-6B54ADEAF29A}" dt="2020-11-18T01:05:40.480" v="431"/>
          <ac:picMkLst>
            <pc:docMk/>
            <pc:sldMk cId="939581448" sldId="299"/>
            <ac:picMk id="7" creationId="{92218C38-7EFB-4EAF-9615-38F19D08C607}"/>
          </ac:picMkLst>
        </pc:picChg>
        <pc:picChg chg="add mod modCrop">
          <ac:chgData name="Hinz, Joseph Daniel" userId="S::joehinz@tamu.edu::fc0533f2-b1d9-4c44-9591-6d624dab0943" providerId="AD" clId="Web-{7655EE60-AE4A-91DF-A953-6B54ADEAF29A}" dt="2020-11-18T01:05:29.886" v="429"/>
          <ac:picMkLst>
            <pc:docMk/>
            <pc:sldMk cId="939581448" sldId="299"/>
            <ac:picMk id="8" creationId="{8B921D78-0D92-4C75-B3A1-A52DDB36DD31}"/>
          </ac:picMkLst>
        </pc:picChg>
      </pc:sldChg>
    </pc:docChg>
  </pc:docChgLst>
  <pc:docChgLst>
    <pc:chgData name="Gonzalez, Abel Eduardo" userId="S::abel623@tamu.edu::7266e19e-eb12-4c34-b315-1def057869ce" providerId="AD" clId="Web-{516E8FB3-4F3F-2D91-C461-BED3692ED974}"/>
    <pc:docChg chg="modSld">
      <pc:chgData name="Gonzalez, Abel Eduardo" userId="S::abel623@tamu.edu::7266e19e-eb12-4c34-b315-1def057869ce" providerId="AD" clId="Web-{516E8FB3-4F3F-2D91-C461-BED3692ED974}" dt="2020-10-28T08:28:32.413" v="292" actId="20577"/>
      <pc:docMkLst>
        <pc:docMk/>
      </pc:docMkLst>
      <pc:sldChg chg="addSp delSp modSp">
        <pc:chgData name="Gonzalez, Abel Eduardo" userId="S::abel623@tamu.edu::7266e19e-eb12-4c34-b315-1def057869ce" providerId="AD" clId="Web-{516E8FB3-4F3F-2D91-C461-BED3692ED974}" dt="2020-10-28T08:21:05.462" v="208" actId="20577"/>
        <pc:sldMkLst>
          <pc:docMk/>
          <pc:sldMk cId="1118835891" sldId="260"/>
        </pc:sldMkLst>
        <pc:spChg chg="mod">
          <ac:chgData name="Gonzalez, Abel Eduardo" userId="S::abel623@tamu.edu::7266e19e-eb12-4c34-b315-1def057869ce" providerId="AD" clId="Web-{516E8FB3-4F3F-2D91-C461-BED3692ED974}" dt="2020-10-28T08:21:05.462" v="208" actId="20577"/>
          <ac:spMkLst>
            <pc:docMk/>
            <pc:sldMk cId="1118835891" sldId="260"/>
            <ac:spMk id="3" creationId="{F64CC4BE-9210-4544-A9EE-89DFB6C1F4AA}"/>
          </ac:spMkLst>
        </pc:spChg>
        <pc:spChg chg="add mod">
          <ac:chgData name="Gonzalez, Abel Eduardo" userId="S::abel623@tamu.edu::7266e19e-eb12-4c34-b315-1def057869ce" providerId="AD" clId="Web-{516E8FB3-4F3F-2D91-C461-BED3692ED974}" dt="2020-10-28T08:18:28.510" v="100"/>
          <ac:spMkLst>
            <pc:docMk/>
            <pc:sldMk cId="1118835891" sldId="260"/>
            <ac:spMk id="7" creationId="{4298C177-1B1C-405D-B2E7-0400679281E0}"/>
          </ac:spMkLst>
        </pc:spChg>
        <pc:picChg chg="del">
          <ac:chgData name="Gonzalez, Abel Eduardo" userId="S::abel623@tamu.edu::7266e19e-eb12-4c34-b315-1def057869ce" providerId="AD" clId="Web-{516E8FB3-4F3F-2D91-C461-BED3692ED974}" dt="2020-10-28T08:11:05.011" v="82"/>
          <ac:picMkLst>
            <pc:docMk/>
            <pc:sldMk cId="1118835891" sldId="260"/>
            <ac:picMk id="4" creationId="{41E69A47-213B-48DF-9F79-684B5E518B76}"/>
          </ac:picMkLst>
        </pc:picChg>
        <pc:picChg chg="add mod">
          <ac:chgData name="Gonzalez, Abel Eduardo" userId="S::abel623@tamu.edu::7266e19e-eb12-4c34-b315-1def057869ce" providerId="AD" clId="Web-{516E8FB3-4F3F-2D91-C461-BED3692ED974}" dt="2020-10-28T08:11:35.495" v="87" actId="1076"/>
          <ac:picMkLst>
            <pc:docMk/>
            <pc:sldMk cId="1118835891" sldId="260"/>
            <ac:picMk id="5" creationId="{EBF2D0A3-A5E4-463F-8587-125B51895CAC}"/>
          </ac:picMkLst>
        </pc:picChg>
        <pc:picChg chg="add mod ord">
          <ac:chgData name="Gonzalez, Abel Eduardo" userId="S::abel623@tamu.edu::7266e19e-eb12-4c34-b315-1def057869ce" providerId="AD" clId="Web-{516E8FB3-4F3F-2D91-C461-BED3692ED974}" dt="2020-10-28T08:13:48.667" v="91"/>
          <ac:picMkLst>
            <pc:docMk/>
            <pc:sldMk cId="1118835891" sldId="260"/>
            <ac:picMk id="6" creationId="{829EC8F3-0D88-486B-9B8F-2E75A27E1319}"/>
          </ac:picMkLst>
        </pc:picChg>
      </pc:sldChg>
      <pc:sldChg chg="modSp">
        <pc:chgData name="Gonzalez, Abel Eduardo" userId="S::abel623@tamu.edu::7266e19e-eb12-4c34-b315-1def057869ce" providerId="AD" clId="Web-{516E8FB3-4F3F-2D91-C461-BED3692ED974}" dt="2020-10-28T08:28:32.413" v="291" actId="20577"/>
        <pc:sldMkLst>
          <pc:docMk/>
          <pc:sldMk cId="173746011" sldId="272"/>
        </pc:sldMkLst>
        <pc:spChg chg="mod">
          <ac:chgData name="Gonzalez, Abel Eduardo" userId="S::abel623@tamu.edu::7266e19e-eb12-4c34-b315-1def057869ce" providerId="AD" clId="Web-{516E8FB3-4F3F-2D91-C461-BED3692ED974}" dt="2020-10-28T08:28:32.413" v="291" actId="20577"/>
          <ac:spMkLst>
            <pc:docMk/>
            <pc:sldMk cId="173746011" sldId="272"/>
            <ac:spMk id="3" creationId="{0C19EE2D-BEFC-43D4-914B-8FE5335B247D}"/>
          </ac:spMkLst>
        </pc:spChg>
      </pc:sldChg>
    </pc:docChg>
  </pc:docChgLst>
  <pc:docChgLst>
    <pc:chgData name="Cura, Ethan Ramos" userId="S::ethancura@tamu.edu::550649f0-6a24-4540-a107-5c5029641027" providerId="AD" clId="Web-{A172B659-79BC-BA05-F6C6-9C6E179BDAB2}"/>
    <pc:docChg chg="addSld delSld modSld">
      <pc:chgData name="Cura, Ethan Ramos" userId="S::ethancura@tamu.edu::550649f0-6a24-4540-a107-5c5029641027" providerId="AD" clId="Web-{A172B659-79BC-BA05-F6C6-9C6E179BDAB2}" dt="2020-11-18T04:28:48.138" v="900"/>
      <pc:docMkLst>
        <pc:docMk/>
      </pc:docMkLst>
      <pc:sldChg chg="addSp delSp modSp modNotes">
        <pc:chgData name="Cura, Ethan Ramos" userId="S::ethancura@tamu.edu::550649f0-6a24-4540-a107-5c5029641027" providerId="AD" clId="Web-{A172B659-79BC-BA05-F6C6-9C6E179BDAB2}" dt="2020-11-18T04:28:48.138" v="900"/>
        <pc:sldMkLst>
          <pc:docMk/>
          <pc:sldMk cId="195197061" sldId="259"/>
        </pc:sldMkLst>
        <pc:spChg chg="del mod">
          <ac:chgData name="Cura, Ethan Ramos" userId="S::ethancura@tamu.edu::550649f0-6a24-4540-a107-5c5029641027" providerId="AD" clId="Web-{A172B659-79BC-BA05-F6C6-9C6E179BDAB2}" dt="2020-11-18T04:03:15.251" v="835"/>
          <ac:spMkLst>
            <pc:docMk/>
            <pc:sldMk cId="195197061" sldId="259"/>
            <ac:spMk id="3" creationId="{F64CC4BE-9210-4544-A9EE-89DFB6C1F4AA}"/>
          </ac:spMkLst>
        </pc:spChg>
        <pc:spChg chg="add del mod">
          <ac:chgData name="Cura, Ethan Ramos" userId="S::ethancura@tamu.edu::550649f0-6a24-4540-a107-5c5029641027" providerId="AD" clId="Web-{A172B659-79BC-BA05-F6C6-9C6E179BDAB2}" dt="2020-11-18T04:03:26.892" v="838"/>
          <ac:spMkLst>
            <pc:docMk/>
            <pc:sldMk cId="195197061" sldId="259"/>
            <ac:spMk id="6" creationId="{29832FAB-D2BD-4ACB-8BB6-7EA8BDB8E4B7}"/>
          </ac:spMkLst>
        </pc:spChg>
        <pc:picChg chg="mod">
          <ac:chgData name="Cura, Ethan Ramos" userId="S::ethancura@tamu.edu::550649f0-6a24-4540-a107-5c5029641027" providerId="AD" clId="Web-{A172B659-79BC-BA05-F6C6-9C6E179BDAB2}" dt="2020-11-18T04:03:30.657" v="839" actId="1076"/>
          <ac:picMkLst>
            <pc:docMk/>
            <pc:sldMk cId="195197061" sldId="259"/>
            <ac:picMk id="4" creationId="{967DF74C-78A1-4DFC-9A11-8271C04F5DFD}"/>
          </ac:picMkLst>
        </pc:picChg>
        <pc:picChg chg="mod">
          <ac:chgData name="Cura, Ethan Ramos" userId="S::ethancura@tamu.edu::550649f0-6a24-4540-a107-5c5029641027" providerId="AD" clId="Web-{A172B659-79BC-BA05-F6C6-9C6E179BDAB2}" dt="2020-11-18T04:07:18.016" v="841" actId="1076"/>
          <ac:picMkLst>
            <pc:docMk/>
            <pc:sldMk cId="195197061" sldId="259"/>
            <ac:picMk id="5" creationId="{62BD6C26-EDF8-453F-9829-849362792973}"/>
          </ac:picMkLst>
        </pc:picChg>
      </pc:sldChg>
      <pc:sldChg chg="modSp">
        <pc:chgData name="Cura, Ethan Ramos" userId="S::ethancura@tamu.edu::550649f0-6a24-4540-a107-5c5029641027" providerId="AD" clId="Web-{A172B659-79BC-BA05-F6C6-9C6E179BDAB2}" dt="2020-11-18T03:23:23.726" v="398" actId="20577"/>
        <pc:sldMkLst>
          <pc:docMk/>
          <pc:sldMk cId="173746011" sldId="272"/>
        </pc:sldMkLst>
        <pc:spChg chg="mod">
          <ac:chgData name="Cura, Ethan Ramos" userId="S::ethancura@tamu.edu::550649f0-6a24-4540-a107-5c5029641027" providerId="AD" clId="Web-{A172B659-79BC-BA05-F6C6-9C6E179BDAB2}" dt="2020-11-18T03:23:23.726" v="398" actId="20577"/>
          <ac:spMkLst>
            <pc:docMk/>
            <pc:sldMk cId="173746011" sldId="272"/>
            <ac:spMk id="3" creationId="{0C19EE2D-BEFC-43D4-914B-8FE5335B247D}"/>
          </ac:spMkLst>
        </pc:spChg>
      </pc:sldChg>
      <pc:sldChg chg="del">
        <pc:chgData name="Cura, Ethan Ramos" userId="S::ethancura@tamu.edu::550649f0-6a24-4540-a107-5c5029641027" providerId="AD" clId="Web-{A172B659-79BC-BA05-F6C6-9C6E179BDAB2}" dt="2020-11-18T03:26:16.475" v="400"/>
        <pc:sldMkLst>
          <pc:docMk/>
          <pc:sldMk cId="2131452315" sldId="280"/>
        </pc:sldMkLst>
      </pc:sldChg>
      <pc:sldChg chg="modSp">
        <pc:chgData name="Cura, Ethan Ramos" userId="S::ethancura@tamu.edu::550649f0-6a24-4540-a107-5c5029641027" providerId="AD" clId="Web-{A172B659-79BC-BA05-F6C6-9C6E179BDAB2}" dt="2020-11-18T03:12:12.056" v="165" actId="20577"/>
        <pc:sldMkLst>
          <pc:docMk/>
          <pc:sldMk cId="886966704" sldId="286"/>
        </pc:sldMkLst>
        <pc:spChg chg="mod">
          <ac:chgData name="Cura, Ethan Ramos" userId="S::ethancura@tamu.edu::550649f0-6a24-4540-a107-5c5029641027" providerId="AD" clId="Web-{A172B659-79BC-BA05-F6C6-9C6E179BDAB2}" dt="2020-11-18T02:59:02.761" v="60" actId="20577"/>
          <ac:spMkLst>
            <pc:docMk/>
            <pc:sldMk cId="886966704" sldId="286"/>
            <ac:spMk id="2" creationId="{6A5CDC01-62F9-479E-BB67-21BB6E0A86C9}"/>
          </ac:spMkLst>
        </pc:spChg>
        <pc:spChg chg="mod">
          <ac:chgData name="Cura, Ethan Ramos" userId="S::ethancura@tamu.edu::550649f0-6a24-4540-a107-5c5029641027" providerId="AD" clId="Web-{A172B659-79BC-BA05-F6C6-9C6E179BDAB2}" dt="2020-11-18T03:12:12.056" v="165" actId="20577"/>
          <ac:spMkLst>
            <pc:docMk/>
            <pc:sldMk cId="886966704" sldId="286"/>
            <ac:spMk id="3" creationId="{437C6957-C7EE-425B-B903-F7050DEE7181}"/>
          </ac:spMkLst>
        </pc:spChg>
      </pc:sldChg>
      <pc:sldChg chg="addSp delSp modSp modNotes">
        <pc:chgData name="Cura, Ethan Ramos" userId="S::ethancura@tamu.edu::550649f0-6a24-4540-a107-5c5029641027" providerId="AD" clId="Web-{A172B659-79BC-BA05-F6C6-9C6E179BDAB2}" dt="2020-11-18T04:17:03.718" v="899"/>
        <pc:sldMkLst>
          <pc:docMk/>
          <pc:sldMk cId="655973020" sldId="288"/>
        </pc:sldMkLst>
        <pc:spChg chg="mod">
          <ac:chgData name="Cura, Ethan Ramos" userId="S::ethancura@tamu.edu::550649f0-6a24-4540-a107-5c5029641027" providerId="AD" clId="Web-{A172B659-79BC-BA05-F6C6-9C6E179BDAB2}" dt="2020-11-18T03:41:37.426" v="780" actId="20577"/>
          <ac:spMkLst>
            <pc:docMk/>
            <pc:sldMk cId="655973020" sldId="288"/>
            <ac:spMk id="3" creationId="{74ABB240-2D1C-4675-96B1-3E0BAA084085}"/>
          </ac:spMkLst>
        </pc:spChg>
        <pc:inkChg chg="add del">
          <ac:chgData name="Cura, Ethan Ramos" userId="S::ethancura@tamu.edu::550649f0-6a24-4540-a107-5c5029641027" providerId="AD" clId="Web-{A172B659-79BC-BA05-F6C6-9C6E179BDAB2}" dt="2020-11-18T03:40:20.051" v="749"/>
          <ac:inkMkLst>
            <pc:docMk/>
            <pc:sldMk cId="655973020" sldId="288"/>
            <ac:inkMk id="4" creationId="{82FCB789-535A-4959-9C3B-95986F60DDBB}"/>
          </ac:inkMkLst>
        </pc:inkChg>
        <pc:inkChg chg="add del">
          <ac:chgData name="Cura, Ethan Ramos" userId="S::ethancura@tamu.edu::550649f0-6a24-4540-a107-5c5029641027" providerId="AD" clId="Web-{A172B659-79BC-BA05-F6C6-9C6E179BDAB2}" dt="2020-11-18T03:40:18.911" v="748"/>
          <ac:inkMkLst>
            <pc:docMk/>
            <pc:sldMk cId="655973020" sldId="288"/>
            <ac:inkMk id="5" creationId="{FDEE4E63-E154-4E0E-92BF-72243688162C}"/>
          </ac:inkMkLst>
        </pc:inkChg>
      </pc:sldChg>
      <pc:sldChg chg="addSp delSp modSp new modNotes">
        <pc:chgData name="Cura, Ethan Ramos" userId="S::ethancura@tamu.edu::550649f0-6a24-4540-a107-5c5029641027" providerId="AD" clId="Web-{A172B659-79BC-BA05-F6C6-9C6E179BDAB2}" dt="2020-11-18T04:10:30.922" v="897"/>
        <pc:sldMkLst>
          <pc:docMk/>
          <pc:sldMk cId="2032575526" sldId="303"/>
        </pc:sldMkLst>
        <pc:spChg chg="mod">
          <ac:chgData name="Cura, Ethan Ramos" userId="S::ethancura@tamu.edu::550649f0-6a24-4540-a107-5c5029641027" providerId="AD" clId="Web-{A172B659-79BC-BA05-F6C6-9C6E179BDAB2}" dt="2020-11-18T03:09:53.212" v="131" actId="20577"/>
          <ac:spMkLst>
            <pc:docMk/>
            <pc:sldMk cId="2032575526" sldId="303"/>
            <ac:spMk id="2" creationId="{1879B616-DAEA-4C8E-B80D-14B7E124A44B}"/>
          </ac:spMkLst>
        </pc:spChg>
        <pc:spChg chg="del">
          <ac:chgData name="Cura, Ethan Ramos" userId="S::ethancura@tamu.edu::550649f0-6a24-4540-a107-5c5029641027" providerId="AD" clId="Web-{A172B659-79BC-BA05-F6C6-9C6E179BDAB2}" dt="2020-11-18T03:05:02.088" v="63"/>
          <ac:spMkLst>
            <pc:docMk/>
            <pc:sldMk cId="2032575526" sldId="303"/>
            <ac:spMk id="3" creationId="{6CB1357B-5310-44AC-A1E9-5B64E51412E8}"/>
          </ac:spMkLst>
        </pc:spChg>
        <pc:spChg chg="add del mod">
          <ac:chgData name="Cura, Ethan Ramos" userId="S::ethancura@tamu.edu::550649f0-6a24-4540-a107-5c5029641027" providerId="AD" clId="Web-{A172B659-79BC-BA05-F6C6-9C6E179BDAB2}" dt="2020-11-18T03:37:37.646" v="724"/>
          <ac:spMkLst>
            <pc:docMk/>
            <pc:sldMk cId="2032575526" sldId="303"/>
            <ac:spMk id="18" creationId="{E25B89CE-2C0E-4901-9C75-FB6435CD9256}"/>
          </ac:spMkLst>
        </pc:spChg>
        <pc:picChg chg="add del mod ord modCrop">
          <ac:chgData name="Cura, Ethan Ramos" userId="S::ethancura@tamu.edu::550649f0-6a24-4540-a107-5c5029641027" providerId="AD" clId="Web-{A172B659-79BC-BA05-F6C6-9C6E179BDAB2}" dt="2020-11-18T03:37:37.646" v="724"/>
          <ac:picMkLst>
            <pc:docMk/>
            <pc:sldMk cId="2032575526" sldId="303"/>
            <ac:picMk id="4" creationId="{F04C4257-A977-436D-A425-8808311D373E}"/>
          </ac:picMkLst>
        </pc:picChg>
        <pc:picChg chg="add mod modCrop">
          <ac:chgData name="Cura, Ethan Ramos" userId="S::ethancura@tamu.edu::550649f0-6a24-4540-a107-5c5029641027" providerId="AD" clId="Web-{A172B659-79BC-BA05-F6C6-9C6E179BDAB2}" dt="2020-11-18T03:09:08.525" v="100" actId="1076"/>
          <ac:picMkLst>
            <pc:docMk/>
            <pc:sldMk cId="2032575526" sldId="303"/>
            <ac:picMk id="16" creationId="{B66F8304-913A-4967-A275-11D576E84BCD}"/>
          </ac:picMkLst>
        </pc:picChg>
        <pc:inkChg chg="add del mod">
          <ac:chgData name="Cura, Ethan Ramos" userId="S::ethancura@tamu.edu::550649f0-6a24-4540-a107-5c5029641027" providerId="AD" clId="Web-{A172B659-79BC-BA05-F6C6-9C6E179BDAB2}" dt="2020-11-18T03:37:40.099" v="725"/>
          <ac:inkMkLst>
            <pc:docMk/>
            <pc:sldMk cId="2032575526" sldId="303"/>
            <ac:inkMk id="5" creationId="{89F19476-0452-436C-ADF3-806808D0EDCA}"/>
          </ac:inkMkLst>
        </pc:inkChg>
        <pc:inkChg chg="add del">
          <ac:chgData name="Cura, Ethan Ramos" userId="S::ethancura@tamu.edu::550649f0-6a24-4540-a107-5c5029641027" providerId="AD" clId="Web-{A172B659-79BC-BA05-F6C6-9C6E179BDAB2}" dt="2020-11-18T03:05:42.824" v="66"/>
          <ac:inkMkLst>
            <pc:docMk/>
            <pc:sldMk cId="2032575526" sldId="303"/>
            <ac:inkMk id="6" creationId="{ED165379-C161-46E4-95B4-39BA696E7976}"/>
          </ac:inkMkLst>
        </pc:inkChg>
        <pc:inkChg chg="add del">
          <ac:chgData name="Cura, Ethan Ramos" userId="S::ethancura@tamu.edu::550649f0-6a24-4540-a107-5c5029641027" providerId="AD" clId="Web-{A172B659-79BC-BA05-F6C6-9C6E179BDAB2}" dt="2020-11-18T03:05:49.932" v="68"/>
          <ac:inkMkLst>
            <pc:docMk/>
            <pc:sldMk cId="2032575526" sldId="303"/>
            <ac:inkMk id="7" creationId="{7F5D41C0-338C-481C-B221-BE9397156474}"/>
          </ac:inkMkLst>
        </pc:inkChg>
        <pc:inkChg chg="add del mod">
          <ac:chgData name="Cura, Ethan Ramos" userId="S::ethancura@tamu.edu::550649f0-6a24-4540-a107-5c5029641027" providerId="AD" clId="Web-{A172B659-79BC-BA05-F6C6-9C6E179BDAB2}" dt="2020-11-18T03:37:35.458" v="722"/>
          <ac:inkMkLst>
            <pc:docMk/>
            <pc:sldMk cId="2032575526" sldId="303"/>
            <ac:inkMk id="8" creationId="{37127AD8-9AC4-4B42-B564-836B2322AEE1}"/>
          </ac:inkMkLst>
        </pc:inkChg>
        <pc:inkChg chg="add del mod">
          <ac:chgData name="Cura, Ethan Ramos" userId="S::ethancura@tamu.edu::550649f0-6a24-4540-a107-5c5029641027" providerId="AD" clId="Web-{A172B659-79BC-BA05-F6C6-9C6E179BDAB2}" dt="2020-11-18T03:37:42.505" v="727"/>
          <ac:inkMkLst>
            <pc:docMk/>
            <pc:sldMk cId="2032575526" sldId="303"/>
            <ac:inkMk id="9" creationId="{0EFF381C-32D1-4443-8299-F78814D2CBE6}"/>
          </ac:inkMkLst>
        </pc:inkChg>
        <pc:inkChg chg="add del mod">
          <ac:chgData name="Cura, Ethan Ramos" userId="S::ethancura@tamu.edu::550649f0-6a24-4540-a107-5c5029641027" providerId="AD" clId="Web-{A172B659-79BC-BA05-F6C6-9C6E179BDAB2}" dt="2020-11-18T03:37:41.646" v="726"/>
          <ac:inkMkLst>
            <pc:docMk/>
            <pc:sldMk cId="2032575526" sldId="303"/>
            <ac:inkMk id="10" creationId="{C3163DD5-E7A4-4E7D-938F-A9C4D35D8498}"/>
          </ac:inkMkLst>
        </pc:inkChg>
        <pc:inkChg chg="add del mod">
          <ac:chgData name="Cura, Ethan Ramos" userId="S::ethancura@tamu.edu::550649f0-6a24-4540-a107-5c5029641027" providerId="AD" clId="Web-{A172B659-79BC-BA05-F6C6-9C6E179BDAB2}" dt="2020-11-18T03:36:45.599" v="718"/>
          <ac:inkMkLst>
            <pc:docMk/>
            <pc:sldMk cId="2032575526" sldId="303"/>
            <ac:inkMk id="11" creationId="{0B71A6B8-A025-4C73-A071-84349693F5E1}"/>
          </ac:inkMkLst>
        </pc:inkChg>
        <pc:inkChg chg="add del">
          <ac:chgData name="Cura, Ethan Ramos" userId="S::ethancura@tamu.edu::550649f0-6a24-4540-a107-5c5029641027" providerId="AD" clId="Web-{A172B659-79BC-BA05-F6C6-9C6E179BDAB2}" dt="2020-11-18T03:06:18.681" v="74"/>
          <ac:inkMkLst>
            <pc:docMk/>
            <pc:sldMk cId="2032575526" sldId="303"/>
            <ac:inkMk id="12" creationId="{BAD272F3-1570-44CA-BE1F-98A77DB297E4}"/>
          </ac:inkMkLst>
        </pc:inkChg>
        <pc:inkChg chg="add del mod">
          <ac:chgData name="Cura, Ethan Ramos" userId="S::ethancura@tamu.edu::550649f0-6a24-4540-a107-5c5029641027" providerId="AD" clId="Web-{A172B659-79BC-BA05-F6C6-9C6E179BDAB2}" dt="2020-11-18T03:37:34.911" v="721"/>
          <ac:inkMkLst>
            <pc:docMk/>
            <pc:sldMk cId="2032575526" sldId="303"/>
            <ac:inkMk id="13" creationId="{CC22FE61-6E96-4360-A723-98F2C01F241B}"/>
          </ac:inkMkLst>
        </pc:inkChg>
        <pc:inkChg chg="add del mod">
          <ac:chgData name="Cura, Ethan Ramos" userId="S::ethancura@tamu.edu::550649f0-6a24-4540-a107-5c5029641027" providerId="AD" clId="Web-{A172B659-79BC-BA05-F6C6-9C6E179BDAB2}" dt="2020-11-18T03:37:33.849" v="720"/>
          <ac:inkMkLst>
            <pc:docMk/>
            <pc:sldMk cId="2032575526" sldId="303"/>
            <ac:inkMk id="14" creationId="{80B21E7A-2751-4C69-9DD1-08D601526375}"/>
          </ac:inkMkLst>
        </pc:inkChg>
        <pc:inkChg chg="add del">
          <ac:chgData name="Cura, Ethan Ramos" userId="S::ethancura@tamu.edu::550649f0-6a24-4540-a107-5c5029641027" providerId="AD" clId="Web-{A172B659-79BC-BA05-F6C6-9C6E179BDAB2}" dt="2020-11-18T03:06:43.088" v="78"/>
          <ac:inkMkLst>
            <pc:docMk/>
            <pc:sldMk cId="2032575526" sldId="303"/>
            <ac:inkMk id="15" creationId="{3678F3AE-2662-4358-A7B5-9179462B70F5}"/>
          </ac:inkMkLst>
        </pc:inkChg>
        <pc:inkChg chg="add">
          <ac:chgData name="Cura, Ethan Ramos" userId="S::ethancura@tamu.edu::550649f0-6a24-4540-a107-5c5029641027" providerId="AD" clId="Web-{A172B659-79BC-BA05-F6C6-9C6E179BDAB2}" dt="2020-11-18T03:37:56.724" v="728"/>
          <ac:inkMkLst>
            <pc:docMk/>
            <pc:sldMk cId="2032575526" sldId="303"/>
            <ac:inkMk id="19" creationId="{CEE4B9F2-B3C5-463B-92C8-27DFCA82C439}"/>
          </ac:inkMkLst>
        </pc:inkChg>
        <pc:inkChg chg="add">
          <ac:chgData name="Cura, Ethan Ramos" userId="S::ethancura@tamu.edu::550649f0-6a24-4540-a107-5c5029641027" providerId="AD" clId="Web-{A172B659-79BC-BA05-F6C6-9C6E179BDAB2}" dt="2020-11-18T03:38:10.427" v="729"/>
          <ac:inkMkLst>
            <pc:docMk/>
            <pc:sldMk cId="2032575526" sldId="303"/>
            <ac:inkMk id="20" creationId="{3464545E-1982-4D31-9B99-EE17DA23ADCA}"/>
          </ac:inkMkLst>
        </pc:inkChg>
        <pc:inkChg chg="add del">
          <ac:chgData name="Cura, Ethan Ramos" userId="S::ethancura@tamu.edu::550649f0-6a24-4540-a107-5c5029641027" providerId="AD" clId="Web-{A172B659-79BC-BA05-F6C6-9C6E179BDAB2}" dt="2020-11-18T03:38:14.771" v="731"/>
          <ac:inkMkLst>
            <pc:docMk/>
            <pc:sldMk cId="2032575526" sldId="303"/>
            <ac:inkMk id="21" creationId="{F30BAB8A-91BD-4432-81B4-87310AE6ACA0}"/>
          </ac:inkMkLst>
        </pc:inkChg>
        <pc:inkChg chg="add">
          <ac:chgData name="Cura, Ethan Ramos" userId="S::ethancura@tamu.edu::550649f0-6a24-4540-a107-5c5029641027" providerId="AD" clId="Web-{A172B659-79BC-BA05-F6C6-9C6E179BDAB2}" dt="2020-11-18T03:38:19.974" v="732"/>
          <ac:inkMkLst>
            <pc:docMk/>
            <pc:sldMk cId="2032575526" sldId="303"/>
            <ac:inkMk id="22" creationId="{D16037B7-A8D1-4619-89F0-75D932A0FCA7}"/>
          </ac:inkMkLst>
        </pc:inkChg>
        <pc:inkChg chg="add">
          <ac:chgData name="Cura, Ethan Ramos" userId="S::ethancura@tamu.edu::550649f0-6a24-4540-a107-5c5029641027" providerId="AD" clId="Web-{A172B659-79BC-BA05-F6C6-9C6E179BDAB2}" dt="2020-11-18T03:38:23.849" v="733"/>
          <ac:inkMkLst>
            <pc:docMk/>
            <pc:sldMk cId="2032575526" sldId="303"/>
            <ac:inkMk id="23" creationId="{E9D4A6E5-530C-40F8-AED9-8D7AADD0EB26}"/>
          </ac:inkMkLst>
        </pc:inkChg>
        <pc:inkChg chg="add del">
          <ac:chgData name="Cura, Ethan Ramos" userId="S::ethancura@tamu.edu::550649f0-6a24-4540-a107-5c5029641027" providerId="AD" clId="Web-{A172B659-79BC-BA05-F6C6-9C6E179BDAB2}" dt="2020-11-18T03:38:26.786" v="735"/>
          <ac:inkMkLst>
            <pc:docMk/>
            <pc:sldMk cId="2032575526" sldId="303"/>
            <ac:inkMk id="24" creationId="{4D4B95E8-568B-42CF-BFB3-14B615A6D61A}"/>
          </ac:inkMkLst>
        </pc:inkChg>
        <pc:inkChg chg="add">
          <ac:chgData name="Cura, Ethan Ramos" userId="S::ethancura@tamu.edu::550649f0-6a24-4540-a107-5c5029641027" providerId="AD" clId="Web-{A172B659-79BC-BA05-F6C6-9C6E179BDAB2}" dt="2020-11-18T03:38:31.583" v="736"/>
          <ac:inkMkLst>
            <pc:docMk/>
            <pc:sldMk cId="2032575526" sldId="303"/>
            <ac:inkMk id="25" creationId="{57F8F0E2-2941-4D38-9D44-E82C75F85CC9}"/>
          </ac:inkMkLst>
        </pc:inkChg>
        <pc:inkChg chg="add">
          <ac:chgData name="Cura, Ethan Ramos" userId="S::ethancura@tamu.edu::550649f0-6a24-4540-a107-5c5029641027" providerId="AD" clId="Web-{A172B659-79BC-BA05-F6C6-9C6E179BDAB2}" dt="2020-11-18T03:38:47.427" v="737"/>
          <ac:inkMkLst>
            <pc:docMk/>
            <pc:sldMk cId="2032575526" sldId="303"/>
            <ac:inkMk id="26" creationId="{47C82767-CAAE-4F8B-8083-0E943886102E}"/>
          </ac:inkMkLst>
        </pc:inkChg>
        <pc:inkChg chg="add del">
          <ac:chgData name="Cura, Ethan Ramos" userId="S::ethancura@tamu.edu::550649f0-6a24-4540-a107-5c5029641027" providerId="AD" clId="Web-{A172B659-79BC-BA05-F6C6-9C6E179BDAB2}" dt="2020-11-18T03:39:01.848" v="739"/>
          <ac:inkMkLst>
            <pc:docMk/>
            <pc:sldMk cId="2032575526" sldId="303"/>
            <ac:inkMk id="27" creationId="{E6F3491A-57EB-4D5B-AF62-D5922D70FE71}"/>
          </ac:inkMkLst>
        </pc:inkChg>
        <pc:inkChg chg="add del">
          <ac:chgData name="Cura, Ethan Ramos" userId="S::ethancura@tamu.edu::550649f0-6a24-4540-a107-5c5029641027" providerId="AD" clId="Web-{A172B659-79BC-BA05-F6C6-9C6E179BDAB2}" dt="2020-11-18T03:39:19.239" v="741"/>
          <ac:inkMkLst>
            <pc:docMk/>
            <pc:sldMk cId="2032575526" sldId="303"/>
            <ac:inkMk id="28" creationId="{937D6156-62A2-44B6-B93B-25EC2BAE90A1}"/>
          </ac:inkMkLst>
        </pc:inkChg>
        <pc:inkChg chg="add">
          <ac:chgData name="Cura, Ethan Ramos" userId="S::ethancura@tamu.edu::550649f0-6a24-4540-a107-5c5029641027" providerId="AD" clId="Web-{A172B659-79BC-BA05-F6C6-9C6E179BDAB2}" dt="2020-11-18T03:39:29.130" v="742"/>
          <ac:inkMkLst>
            <pc:docMk/>
            <pc:sldMk cId="2032575526" sldId="303"/>
            <ac:inkMk id="29" creationId="{33E03B57-5B27-442B-B674-FFF25BAE2284}"/>
          </ac:inkMkLst>
        </pc:inkChg>
        <pc:inkChg chg="add del">
          <ac:chgData name="Cura, Ethan Ramos" userId="S::ethancura@tamu.edu::550649f0-6a24-4540-a107-5c5029641027" providerId="AD" clId="Web-{A172B659-79BC-BA05-F6C6-9C6E179BDAB2}" dt="2020-11-18T03:39:45.630" v="744"/>
          <ac:inkMkLst>
            <pc:docMk/>
            <pc:sldMk cId="2032575526" sldId="303"/>
            <ac:inkMk id="30" creationId="{B2BDB24A-E027-4CC6-A89E-34264CC87448}"/>
          </ac:inkMkLst>
        </pc:inkChg>
        <pc:inkChg chg="add">
          <ac:chgData name="Cura, Ethan Ramos" userId="S::ethancura@tamu.edu::550649f0-6a24-4540-a107-5c5029641027" providerId="AD" clId="Web-{A172B659-79BC-BA05-F6C6-9C6E179BDAB2}" dt="2020-11-18T03:39:52.739" v="745"/>
          <ac:inkMkLst>
            <pc:docMk/>
            <pc:sldMk cId="2032575526" sldId="303"/>
            <ac:inkMk id="31" creationId="{31BCD03B-A2E3-4C30-9AD0-81091B2D02EE}"/>
          </ac:inkMkLst>
        </pc:inkChg>
      </pc:sldChg>
    </pc:docChg>
  </pc:docChgLst>
  <pc:docChgLst>
    <pc:chgData name="Taylor, James T" userId="S::ttaylor@tamu.edu::045a09f7-47c8-441f-9e42-3d82d5de96aa" providerId="AD" clId="Web-{A89A87CB-2B58-0754-38FB-81BD35A0E042}"/>
    <pc:docChg chg="addSld modSld sldOrd">
      <pc:chgData name="Taylor, James T" userId="S::ttaylor@tamu.edu::045a09f7-47c8-441f-9e42-3d82d5de96aa" providerId="AD" clId="Web-{A89A87CB-2B58-0754-38FB-81BD35A0E042}" dt="2020-10-28T10:03:27.017" v="223" actId="20577"/>
      <pc:docMkLst>
        <pc:docMk/>
      </pc:docMkLst>
      <pc:sldChg chg="modSp">
        <pc:chgData name="Taylor, James T" userId="S::ttaylor@tamu.edu::045a09f7-47c8-441f-9e42-3d82d5de96aa" providerId="AD" clId="Web-{A89A87CB-2B58-0754-38FB-81BD35A0E042}" dt="2020-10-28T10:03:27.017" v="222" actId="20577"/>
        <pc:sldMkLst>
          <pc:docMk/>
          <pc:sldMk cId="173746011" sldId="272"/>
        </pc:sldMkLst>
        <pc:spChg chg="mod">
          <ac:chgData name="Taylor, James T" userId="S::ttaylor@tamu.edu::045a09f7-47c8-441f-9e42-3d82d5de96aa" providerId="AD" clId="Web-{A89A87CB-2B58-0754-38FB-81BD35A0E042}" dt="2020-10-28T10:03:27.017" v="222" actId="20577"/>
          <ac:spMkLst>
            <pc:docMk/>
            <pc:sldMk cId="173746011" sldId="272"/>
            <ac:spMk id="3" creationId="{0C19EE2D-BEFC-43D4-914B-8FE5335B247D}"/>
          </ac:spMkLst>
        </pc:spChg>
      </pc:sldChg>
      <pc:sldChg chg="addSp modSp new ord">
        <pc:chgData name="Taylor, James T" userId="S::ttaylor@tamu.edu::045a09f7-47c8-441f-9e42-3d82d5de96aa" providerId="AD" clId="Web-{A89A87CB-2B58-0754-38FB-81BD35A0E042}" dt="2020-10-28T09:59:35.083" v="15" actId="14100"/>
        <pc:sldMkLst>
          <pc:docMk/>
          <pc:sldMk cId="785210156" sldId="281"/>
        </pc:sldMkLst>
        <pc:picChg chg="add mod">
          <ac:chgData name="Taylor, James T" userId="S::ttaylor@tamu.edu::045a09f7-47c8-441f-9e42-3d82d5de96aa" providerId="AD" clId="Web-{A89A87CB-2B58-0754-38FB-81BD35A0E042}" dt="2020-10-28T09:59:35.083" v="15" actId="14100"/>
          <ac:picMkLst>
            <pc:docMk/>
            <pc:sldMk cId="785210156" sldId="281"/>
            <ac:picMk id="2" creationId="{23872395-04BE-4551-864F-C628ED82F186}"/>
          </ac:picMkLst>
        </pc:picChg>
      </pc:sldChg>
      <pc:sldChg chg="addSp modSp add replId">
        <pc:chgData name="Taylor, James T" userId="S::ttaylor@tamu.edu::045a09f7-47c8-441f-9e42-3d82d5de96aa" providerId="AD" clId="Web-{A89A87CB-2B58-0754-38FB-81BD35A0E042}" dt="2020-10-28T09:59:19.098" v="13" actId="14100"/>
        <pc:sldMkLst>
          <pc:docMk/>
          <pc:sldMk cId="1616062229" sldId="282"/>
        </pc:sldMkLst>
        <pc:picChg chg="add mod">
          <ac:chgData name="Taylor, James T" userId="S::ttaylor@tamu.edu::045a09f7-47c8-441f-9e42-3d82d5de96aa" providerId="AD" clId="Web-{A89A87CB-2B58-0754-38FB-81BD35A0E042}" dt="2020-10-28T09:59:19.098" v="13" actId="14100"/>
          <ac:picMkLst>
            <pc:docMk/>
            <pc:sldMk cId="1616062229" sldId="282"/>
            <ac:picMk id="2" creationId="{F390AC65-4710-4484-823C-3753AF9702AB}"/>
          </ac:picMkLst>
        </pc:picChg>
      </pc:sldChg>
      <pc:sldChg chg="addSp modSp add replId">
        <pc:chgData name="Taylor, James T" userId="S::ttaylor@tamu.edu::045a09f7-47c8-441f-9e42-3d82d5de96aa" providerId="AD" clId="Web-{A89A87CB-2B58-0754-38FB-81BD35A0E042}" dt="2020-10-28T09:59:08.191" v="11" actId="1076"/>
        <pc:sldMkLst>
          <pc:docMk/>
          <pc:sldMk cId="2435515604" sldId="283"/>
        </pc:sldMkLst>
        <pc:picChg chg="add mod">
          <ac:chgData name="Taylor, James T" userId="S::ttaylor@tamu.edu::045a09f7-47c8-441f-9e42-3d82d5de96aa" providerId="AD" clId="Web-{A89A87CB-2B58-0754-38FB-81BD35A0E042}" dt="2020-10-28T09:59:08.191" v="11" actId="1076"/>
          <ac:picMkLst>
            <pc:docMk/>
            <pc:sldMk cId="2435515604" sldId="283"/>
            <ac:picMk id="2" creationId="{B15E4446-5989-4DE0-9643-D1C2925F3B99}"/>
          </ac:picMkLst>
        </pc:picChg>
      </pc:sldChg>
    </pc:docChg>
  </pc:docChgLst>
  <pc:docChgLst>
    <pc:chgData name="Taylor, James T" userId="S::ttaylor@tamu.edu::045a09f7-47c8-441f-9e42-3d82d5de96aa" providerId="AD" clId="Web-{3A891EB6-D089-ABAB-13FA-73ECE8196657}"/>
    <pc:docChg chg="modSld sldOrd">
      <pc:chgData name="Taylor, James T" userId="S::ttaylor@tamu.edu::045a09f7-47c8-441f-9e42-3d82d5de96aa" providerId="AD" clId="Web-{3A891EB6-D089-ABAB-13FA-73ECE8196657}" dt="2020-11-18T03:25:13.662" v="274"/>
      <pc:docMkLst>
        <pc:docMk/>
      </pc:docMkLst>
      <pc:sldChg chg="ord">
        <pc:chgData name="Taylor, James T" userId="S::ttaylor@tamu.edu::045a09f7-47c8-441f-9e42-3d82d5de96aa" providerId="AD" clId="Web-{3A891EB6-D089-ABAB-13FA-73ECE8196657}" dt="2020-11-18T03:25:13.662" v="274"/>
        <pc:sldMkLst>
          <pc:docMk/>
          <pc:sldMk cId="109857222" sldId="256"/>
        </pc:sldMkLst>
      </pc:sldChg>
      <pc:sldChg chg="modSp">
        <pc:chgData name="Taylor, James T" userId="S::ttaylor@tamu.edu::045a09f7-47c8-441f-9e42-3d82d5de96aa" providerId="AD" clId="Web-{3A891EB6-D089-ABAB-13FA-73ECE8196657}" dt="2020-11-18T03:21:14.616" v="270" actId="20577"/>
        <pc:sldMkLst>
          <pc:docMk/>
          <pc:sldMk cId="173746011" sldId="272"/>
        </pc:sldMkLst>
        <pc:spChg chg="mod">
          <ac:chgData name="Taylor, James T" userId="S::ttaylor@tamu.edu::045a09f7-47c8-441f-9e42-3d82d5de96aa" providerId="AD" clId="Web-{3A891EB6-D089-ABAB-13FA-73ECE8196657}" dt="2020-11-18T03:21:14.616" v="270" actId="20577"/>
          <ac:spMkLst>
            <pc:docMk/>
            <pc:sldMk cId="173746011" sldId="272"/>
            <ac:spMk id="3" creationId="{0C19EE2D-BEFC-43D4-914B-8FE5335B247D}"/>
          </ac:spMkLst>
        </pc:spChg>
      </pc:sldChg>
      <pc:sldChg chg="addSp modSp">
        <pc:chgData name="Taylor, James T" userId="S::ttaylor@tamu.edu::045a09f7-47c8-441f-9e42-3d82d5de96aa" providerId="AD" clId="Web-{3A891EB6-D089-ABAB-13FA-73ECE8196657}" dt="2020-11-18T02:36:41.512" v="50" actId="14100"/>
        <pc:sldMkLst>
          <pc:docMk/>
          <pc:sldMk cId="4021796064" sldId="298"/>
        </pc:sldMkLst>
        <pc:spChg chg="add mod">
          <ac:chgData name="Taylor, James T" userId="S::ttaylor@tamu.edu::045a09f7-47c8-441f-9e42-3d82d5de96aa" providerId="AD" clId="Web-{3A891EB6-D089-ABAB-13FA-73ECE8196657}" dt="2020-11-18T02:36:41.512" v="50" actId="14100"/>
          <ac:spMkLst>
            <pc:docMk/>
            <pc:sldMk cId="4021796064" sldId="298"/>
            <ac:spMk id="4" creationId="{E8750B23-D808-4A60-9BCA-71C05D99E73F}"/>
          </ac:spMkLst>
        </pc:spChg>
      </pc:sldChg>
    </pc:docChg>
  </pc:docChgLst>
  <pc:docChgLst>
    <pc:chgData name="Cura, Ethan Ramos" userId="S::ethancura@tamu.edu::550649f0-6a24-4540-a107-5c5029641027" providerId="AD" clId="Web-{D777485A-A728-8A52-34CC-01F0874BD31C}"/>
    <pc:docChg chg="modSld">
      <pc:chgData name="Cura, Ethan Ramos" userId="S::ethancura@tamu.edu::550649f0-6a24-4540-a107-5c5029641027" providerId="AD" clId="Web-{D777485A-A728-8A52-34CC-01F0874BD31C}" dt="2021-01-25T01:35:09.991" v="215" actId="20577"/>
      <pc:docMkLst>
        <pc:docMk/>
      </pc:docMkLst>
      <pc:sldChg chg="modSp">
        <pc:chgData name="Cura, Ethan Ramos" userId="S::ethancura@tamu.edu::550649f0-6a24-4540-a107-5c5029641027" providerId="AD" clId="Web-{D777485A-A728-8A52-34CC-01F0874BD31C}" dt="2021-01-25T01:32:18.972" v="203" actId="20577"/>
        <pc:sldMkLst>
          <pc:docMk/>
          <pc:sldMk cId="2749763870" sldId="308"/>
        </pc:sldMkLst>
        <pc:spChg chg="mod">
          <ac:chgData name="Cura, Ethan Ramos" userId="S::ethancura@tamu.edu::550649f0-6a24-4540-a107-5c5029641027" providerId="AD" clId="Web-{D777485A-A728-8A52-34CC-01F0874BD31C}" dt="2021-01-25T01:32:18.972" v="203" actId="20577"/>
          <ac:spMkLst>
            <pc:docMk/>
            <pc:sldMk cId="2749763870" sldId="308"/>
            <ac:spMk id="3" creationId="{D020A507-3E57-4347-A0D2-E9D292B9413D}"/>
          </ac:spMkLst>
        </pc:spChg>
      </pc:sldChg>
      <pc:sldChg chg="modSp">
        <pc:chgData name="Cura, Ethan Ramos" userId="S::ethancura@tamu.edu::550649f0-6a24-4540-a107-5c5029641027" providerId="AD" clId="Web-{D777485A-A728-8A52-34CC-01F0874BD31C}" dt="2021-01-25T01:35:09.991" v="215" actId="20577"/>
        <pc:sldMkLst>
          <pc:docMk/>
          <pc:sldMk cId="1290514137" sldId="309"/>
        </pc:sldMkLst>
        <pc:spChg chg="mod">
          <ac:chgData name="Cura, Ethan Ramos" userId="S::ethancura@tamu.edu::550649f0-6a24-4540-a107-5c5029641027" providerId="AD" clId="Web-{D777485A-A728-8A52-34CC-01F0874BD31C}" dt="2021-01-25T01:35:09.991" v="215" actId="20577"/>
          <ac:spMkLst>
            <pc:docMk/>
            <pc:sldMk cId="1290514137" sldId="309"/>
            <ac:spMk id="3" creationId="{D5868977-97D7-4800-8A8F-4F68C0674217}"/>
          </ac:spMkLst>
        </pc:spChg>
      </pc:sldChg>
    </pc:docChg>
  </pc:docChgLst>
  <pc:docChgLst>
    <pc:chgData name="Cura, Ethan Ramos" userId="S::ethancura@tamu.edu::550649f0-6a24-4540-a107-5c5029641027" providerId="AD" clId="Web-{07B0C2DE-6E3C-D0B4-8B7B-020E49220BD8}"/>
    <pc:docChg chg="addSld modSld">
      <pc:chgData name="Cura, Ethan Ramos" userId="S::ethancura@tamu.edu::550649f0-6a24-4540-a107-5c5029641027" providerId="AD" clId="Web-{07B0C2DE-6E3C-D0B4-8B7B-020E49220BD8}" dt="2020-10-28T06:44:31.346" v="666"/>
      <pc:docMkLst>
        <pc:docMk/>
      </pc:docMkLst>
      <pc:sldChg chg="modSp modNotes">
        <pc:chgData name="Cura, Ethan Ramos" userId="S::ethancura@tamu.edu::550649f0-6a24-4540-a107-5c5029641027" providerId="AD" clId="Web-{07B0C2DE-6E3C-D0B4-8B7B-020E49220BD8}" dt="2020-10-28T06:44:31.346" v="666"/>
        <pc:sldMkLst>
          <pc:docMk/>
          <pc:sldMk cId="195197061" sldId="259"/>
        </pc:sldMkLst>
        <pc:spChg chg="mod">
          <ac:chgData name="Cura, Ethan Ramos" userId="S::ethancura@tamu.edu::550649f0-6a24-4540-a107-5c5029641027" providerId="AD" clId="Web-{07B0C2DE-6E3C-D0B4-8B7B-020E49220BD8}" dt="2020-10-28T06:32:26.741" v="102" actId="20577"/>
          <ac:spMkLst>
            <pc:docMk/>
            <pc:sldMk cId="195197061" sldId="259"/>
            <ac:spMk id="3" creationId="{F64CC4BE-9210-4544-A9EE-89DFB6C1F4AA}"/>
          </ac:spMkLst>
        </pc:spChg>
      </pc:sldChg>
      <pc:sldChg chg="modSp">
        <pc:chgData name="Cura, Ethan Ramos" userId="S::ethancura@tamu.edu::550649f0-6a24-4540-a107-5c5029641027" providerId="AD" clId="Web-{07B0C2DE-6E3C-D0B4-8B7B-020E49220BD8}" dt="2020-10-28T06:39:57.050" v="236" actId="20577"/>
        <pc:sldMkLst>
          <pc:docMk/>
          <pc:sldMk cId="173746011" sldId="272"/>
        </pc:sldMkLst>
        <pc:spChg chg="mod">
          <ac:chgData name="Cura, Ethan Ramos" userId="S::ethancura@tamu.edu::550649f0-6a24-4540-a107-5c5029641027" providerId="AD" clId="Web-{07B0C2DE-6E3C-D0B4-8B7B-020E49220BD8}" dt="2020-10-28T06:39:57.050" v="236" actId="20577"/>
          <ac:spMkLst>
            <pc:docMk/>
            <pc:sldMk cId="173746011" sldId="272"/>
            <ac:spMk id="3" creationId="{0C19EE2D-BEFC-43D4-914B-8FE5335B247D}"/>
          </ac:spMkLst>
        </pc:spChg>
      </pc:sldChg>
      <pc:sldChg chg="addSp delSp modSp new mod setBg modClrScheme chgLayout">
        <pc:chgData name="Cura, Ethan Ramos" userId="S::ethancura@tamu.edu::550649f0-6a24-4540-a107-5c5029641027" providerId="AD" clId="Web-{07B0C2DE-6E3C-D0B4-8B7B-020E49220BD8}" dt="2020-10-28T06:38:58.484" v="197" actId="14100"/>
        <pc:sldMkLst>
          <pc:docMk/>
          <pc:sldMk cId="2131452315" sldId="280"/>
        </pc:sldMkLst>
        <pc:spChg chg="del">
          <ac:chgData name="Cura, Ethan Ramos" userId="S::ethancura@tamu.edu::550649f0-6a24-4540-a107-5c5029641027" providerId="AD" clId="Web-{07B0C2DE-6E3C-D0B4-8B7B-020E49220BD8}" dt="2020-10-28T06:36:31.851" v="175"/>
          <ac:spMkLst>
            <pc:docMk/>
            <pc:sldMk cId="2131452315" sldId="280"/>
            <ac:spMk id="2" creationId="{9AFA1F68-DAE9-4EFF-9E65-5A322DD46B2C}"/>
          </ac:spMkLst>
        </pc:spChg>
        <pc:spChg chg="del">
          <ac:chgData name="Cura, Ethan Ramos" userId="S::ethancura@tamu.edu::550649f0-6a24-4540-a107-5c5029641027" providerId="AD" clId="Web-{07B0C2DE-6E3C-D0B4-8B7B-020E49220BD8}" dt="2020-10-28T06:36:38.320" v="176"/>
          <ac:spMkLst>
            <pc:docMk/>
            <pc:sldMk cId="2131452315" sldId="280"/>
            <ac:spMk id="3" creationId="{463CCC51-7F82-4EAE-8EC8-04662F24B32E}"/>
          </ac:spMkLst>
        </pc:spChg>
        <pc:spChg chg="add del">
          <ac:chgData name="Cura, Ethan Ramos" userId="S::ethancura@tamu.edu::550649f0-6a24-4540-a107-5c5029641027" providerId="AD" clId="Web-{07B0C2DE-6E3C-D0B4-8B7B-020E49220BD8}" dt="2020-10-28T06:37:04.275" v="184"/>
          <ac:spMkLst>
            <pc:docMk/>
            <pc:sldMk cId="2131452315" sldId="280"/>
            <ac:spMk id="6" creationId="{1B0549EF-E3A5-48D7-9134-A4E08C0EF1E8}"/>
          </ac:spMkLst>
        </pc:spChg>
        <pc:spChg chg="add del">
          <ac:chgData name="Cura, Ethan Ramos" userId="S::ethancura@tamu.edu::550649f0-6a24-4540-a107-5c5029641027" providerId="AD" clId="Web-{07B0C2DE-6E3C-D0B4-8B7B-020E49220BD8}" dt="2020-10-28T06:37:04.275" v="184"/>
          <ac:spMkLst>
            <pc:docMk/>
            <pc:sldMk cId="2131452315" sldId="280"/>
            <ac:spMk id="7" creationId="{216DD803-634F-4EF2-A1E7-B1911DEE9D0B}"/>
          </ac:spMkLst>
        </pc:spChg>
        <pc:spChg chg="add del">
          <ac:chgData name="Cura, Ethan Ramos" userId="S::ethancura@tamu.edu::550649f0-6a24-4540-a107-5c5029641027" providerId="AD" clId="Web-{07B0C2DE-6E3C-D0B4-8B7B-020E49220BD8}" dt="2020-10-28T06:37:04.275" v="184"/>
          <ac:spMkLst>
            <pc:docMk/>
            <pc:sldMk cId="2131452315" sldId="280"/>
            <ac:spMk id="8" creationId="{A77B63F8-D1F3-4D40-B2D4-779BAE82BE6D}"/>
          </ac:spMkLst>
        </pc:spChg>
        <pc:spChg chg="add del">
          <ac:chgData name="Cura, Ethan Ramos" userId="S::ethancura@tamu.edu::550649f0-6a24-4540-a107-5c5029641027" providerId="AD" clId="Web-{07B0C2DE-6E3C-D0B4-8B7B-020E49220BD8}" dt="2020-10-28T06:36:58.430" v="182"/>
          <ac:spMkLst>
            <pc:docMk/>
            <pc:sldMk cId="2131452315" sldId="280"/>
            <ac:spMk id="9" creationId="{726908CC-6AC4-4222-8250-B90B6072E8AC}"/>
          </ac:spMkLst>
        </pc:spChg>
        <pc:spChg chg="add del">
          <ac:chgData name="Cura, Ethan Ramos" userId="S::ethancura@tamu.edu::550649f0-6a24-4540-a107-5c5029641027" providerId="AD" clId="Web-{07B0C2DE-6E3C-D0B4-8B7B-020E49220BD8}" dt="2020-10-28T06:36:58.430" v="182"/>
          <ac:spMkLst>
            <pc:docMk/>
            <pc:sldMk cId="2131452315" sldId="280"/>
            <ac:spMk id="11" creationId="{F2F606D8-696E-4B76-BB10-43672AA1475A}"/>
          </ac:spMkLst>
        </pc:spChg>
        <pc:spChg chg="add del">
          <ac:chgData name="Cura, Ethan Ramos" userId="S::ethancura@tamu.edu::550649f0-6a24-4540-a107-5c5029641027" providerId="AD" clId="Web-{07B0C2DE-6E3C-D0B4-8B7B-020E49220BD8}" dt="2020-10-28T06:36:58.430" v="182"/>
          <ac:spMkLst>
            <pc:docMk/>
            <pc:sldMk cId="2131452315" sldId="280"/>
            <ac:spMk id="13" creationId="{3ABF1881-5AFD-48F9-979A-19EE2FE30A33}"/>
          </ac:spMkLst>
        </pc:spChg>
        <pc:picChg chg="add mod modCrop">
          <ac:chgData name="Cura, Ethan Ramos" userId="S::ethancura@tamu.edu::550649f0-6a24-4540-a107-5c5029641027" providerId="AD" clId="Web-{07B0C2DE-6E3C-D0B4-8B7B-020E49220BD8}" dt="2020-10-28T06:38:58.484" v="197" actId="14100"/>
          <ac:picMkLst>
            <pc:docMk/>
            <pc:sldMk cId="2131452315" sldId="280"/>
            <ac:picMk id="4" creationId="{9208ACAA-BABF-4CB4-8AA4-AE3E41C9EA9D}"/>
          </ac:picMkLst>
        </pc:picChg>
      </pc:sldChg>
    </pc:docChg>
  </pc:docChgLst>
  <pc:docChgLst>
    <pc:chgData name="Cura, Ethan Ramos" userId="S::ethancura@tamu.edu::550649f0-6a24-4540-a107-5c5029641027" providerId="AD" clId="Web-{2003627A-68DC-48A3-0B32-0924D64EF7AD}"/>
    <pc:docChg chg="modSld">
      <pc:chgData name="Cura, Ethan Ramos" userId="S::ethancura@tamu.edu::550649f0-6a24-4540-a107-5c5029641027" providerId="AD" clId="Web-{2003627A-68DC-48A3-0B32-0924D64EF7AD}" dt="2020-11-18T02:51:25.566" v="1972" actId="20577"/>
      <pc:docMkLst>
        <pc:docMk/>
      </pc:docMkLst>
      <pc:sldChg chg="modSp">
        <pc:chgData name="Cura, Ethan Ramos" userId="S::ethancura@tamu.edu::550649f0-6a24-4540-a107-5c5029641027" providerId="AD" clId="Web-{2003627A-68DC-48A3-0B32-0924D64EF7AD}" dt="2020-11-18T02:48:25.389" v="1556" actId="20577"/>
        <pc:sldMkLst>
          <pc:docMk/>
          <pc:sldMk cId="886966704" sldId="286"/>
        </pc:sldMkLst>
        <pc:spChg chg="mod">
          <ac:chgData name="Cura, Ethan Ramos" userId="S::ethancura@tamu.edu::550649f0-6a24-4540-a107-5c5029641027" providerId="AD" clId="Web-{2003627A-68DC-48A3-0B32-0924D64EF7AD}" dt="2020-11-18T02:48:25.389" v="1556" actId="20577"/>
          <ac:spMkLst>
            <pc:docMk/>
            <pc:sldMk cId="886966704" sldId="286"/>
            <ac:spMk id="3" creationId="{437C6957-C7EE-425B-B903-F7050DEE7181}"/>
          </ac:spMkLst>
        </pc:spChg>
      </pc:sldChg>
      <pc:sldChg chg="modSp">
        <pc:chgData name="Cura, Ethan Ramos" userId="S::ethancura@tamu.edu::550649f0-6a24-4540-a107-5c5029641027" providerId="AD" clId="Web-{2003627A-68DC-48A3-0B32-0924D64EF7AD}" dt="2020-11-18T02:38:48" v="634" actId="20577"/>
        <pc:sldMkLst>
          <pc:docMk/>
          <pc:sldMk cId="2901661633" sldId="287"/>
        </pc:sldMkLst>
        <pc:spChg chg="mod">
          <ac:chgData name="Cura, Ethan Ramos" userId="S::ethancura@tamu.edu::550649f0-6a24-4540-a107-5c5029641027" providerId="AD" clId="Web-{2003627A-68DC-48A3-0B32-0924D64EF7AD}" dt="2020-11-18T02:38:48" v="634" actId="20577"/>
          <ac:spMkLst>
            <pc:docMk/>
            <pc:sldMk cId="2901661633" sldId="287"/>
            <ac:spMk id="3" creationId="{621476FE-14E7-481D-AF8C-F0882DD3ABFF}"/>
          </ac:spMkLst>
        </pc:spChg>
      </pc:sldChg>
      <pc:sldChg chg="modSp">
        <pc:chgData name="Cura, Ethan Ramos" userId="S::ethancura@tamu.edu::550649f0-6a24-4540-a107-5c5029641027" providerId="AD" clId="Web-{2003627A-68DC-48A3-0B32-0924D64EF7AD}" dt="2020-11-18T02:51:25.566" v="1971" actId="20577"/>
        <pc:sldMkLst>
          <pc:docMk/>
          <pc:sldMk cId="655973020" sldId="288"/>
        </pc:sldMkLst>
        <pc:spChg chg="mod">
          <ac:chgData name="Cura, Ethan Ramos" userId="S::ethancura@tamu.edu::550649f0-6a24-4540-a107-5c5029641027" providerId="AD" clId="Web-{2003627A-68DC-48A3-0B32-0924D64EF7AD}" dt="2020-11-18T02:51:25.566" v="1971" actId="20577"/>
          <ac:spMkLst>
            <pc:docMk/>
            <pc:sldMk cId="655973020" sldId="288"/>
            <ac:spMk id="3" creationId="{74ABB240-2D1C-4675-96B1-3E0BAA084085}"/>
          </ac:spMkLst>
        </pc:spChg>
      </pc:sldChg>
    </pc:docChg>
  </pc:docChgLst>
  <pc:docChgLst>
    <pc:chgData name="Taylor, James T" userId="S::ttaylor@tamu.edu::045a09f7-47c8-441f-9e42-3d82d5de96aa" providerId="AD" clId="Web-{8A2B8B0F-5EEC-B2A9-A9ED-E00028376F8D}"/>
    <pc:docChg chg="addSld delSld modSld">
      <pc:chgData name="Taylor, James T" userId="S::ttaylor@tamu.edu::045a09f7-47c8-441f-9e42-3d82d5de96aa" providerId="AD" clId="Web-{8A2B8B0F-5EEC-B2A9-A9ED-E00028376F8D}" dt="2020-11-18T01:27:10.022" v="979"/>
      <pc:docMkLst>
        <pc:docMk/>
      </pc:docMkLst>
      <pc:sldChg chg="modSp del">
        <pc:chgData name="Taylor, James T" userId="S::ttaylor@tamu.edu::045a09f7-47c8-441f-9e42-3d82d5de96aa" providerId="AD" clId="Web-{8A2B8B0F-5EEC-B2A9-A9ED-E00028376F8D}" dt="2020-11-18T01:27:10.022" v="979"/>
        <pc:sldMkLst>
          <pc:docMk/>
          <pc:sldMk cId="3918397887" sldId="279"/>
        </pc:sldMkLst>
        <pc:spChg chg="mod">
          <ac:chgData name="Taylor, James T" userId="S::ttaylor@tamu.edu::045a09f7-47c8-441f-9e42-3d82d5de96aa" providerId="AD" clId="Web-{8A2B8B0F-5EEC-B2A9-A9ED-E00028376F8D}" dt="2020-11-18T00:28:41.336" v="28" actId="20577"/>
          <ac:spMkLst>
            <pc:docMk/>
            <pc:sldMk cId="3918397887" sldId="279"/>
            <ac:spMk id="2" creationId="{79809344-CBF5-453B-8DCF-025654234183}"/>
          </ac:spMkLst>
        </pc:spChg>
      </pc:sldChg>
      <pc:sldChg chg="modSp add replId">
        <pc:chgData name="Taylor, James T" userId="S::ttaylor@tamu.edu::045a09f7-47c8-441f-9e42-3d82d5de96aa" providerId="AD" clId="Web-{8A2B8B0F-5EEC-B2A9-A9ED-E00028376F8D}" dt="2020-11-18T00:36:32.255" v="466" actId="20577"/>
        <pc:sldMkLst>
          <pc:docMk/>
          <pc:sldMk cId="136786615" sldId="295"/>
        </pc:sldMkLst>
        <pc:spChg chg="mod">
          <ac:chgData name="Taylor, James T" userId="S::ttaylor@tamu.edu::045a09f7-47c8-441f-9e42-3d82d5de96aa" providerId="AD" clId="Web-{8A2B8B0F-5EEC-B2A9-A9ED-E00028376F8D}" dt="2020-11-18T00:36:32.255" v="466" actId="20577"/>
          <ac:spMkLst>
            <pc:docMk/>
            <pc:sldMk cId="136786615" sldId="295"/>
            <ac:spMk id="6" creationId="{68E6CCEF-0121-4F02-AB37-922FE6FE3A88}"/>
          </ac:spMkLst>
        </pc:spChg>
      </pc:sldChg>
      <pc:sldChg chg="modSp add replId">
        <pc:chgData name="Taylor, James T" userId="S::ttaylor@tamu.edu::045a09f7-47c8-441f-9e42-3d82d5de96aa" providerId="AD" clId="Web-{8A2B8B0F-5EEC-B2A9-A9ED-E00028376F8D}" dt="2020-11-18T00:30:45.277" v="257" actId="20577"/>
        <pc:sldMkLst>
          <pc:docMk/>
          <pc:sldMk cId="654160981" sldId="296"/>
        </pc:sldMkLst>
        <pc:spChg chg="mod">
          <ac:chgData name="Taylor, James T" userId="S::ttaylor@tamu.edu::045a09f7-47c8-441f-9e42-3d82d5de96aa" providerId="AD" clId="Web-{8A2B8B0F-5EEC-B2A9-A9ED-E00028376F8D}" dt="2020-11-18T00:29:12.821" v="43" actId="20577"/>
          <ac:spMkLst>
            <pc:docMk/>
            <pc:sldMk cId="654160981" sldId="296"/>
            <ac:spMk id="2" creationId="{79809344-CBF5-453B-8DCF-025654234183}"/>
          </ac:spMkLst>
        </pc:spChg>
        <pc:spChg chg="mod">
          <ac:chgData name="Taylor, James T" userId="S::ttaylor@tamu.edu::045a09f7-47c8-441f-9e42-3d82d5de96aa" providerId="AD" clId="Web-{8A2B8B0F-5EEC-B2A9-A9ED-E00028376F8D}" dt="2020-11-18T00:30:45.277" v="257" actId="20577"/>
          <ac:spMkLst>
            <pc:docMk/>
            <pc:sldMk cId="654160981" sldId="296"/>
            <ac:spMk id="6" creationId="{68E6CCEF-0121-4F02-AB37-922FE6FE3A88}"/>
          </ac:spMkLst>
        </pc:spChg>
      </pc:sldChg>
      <pc:sldChg chg="modSp add replId">
        <pc:chgData name="Taylor, James T" userId="S::ttaylor@tamu.edu::045a09f7-47c8-441f-9e42-3d82d5de96aa" providerId="AD" clId="Web-{8A2B8B0F-5EEC-B2A9-A9ED-E00028376F8D}" dt="2020-11-18T01:26:51.662" v="976" actId="20577"/>
        <pc:sldMkLst>
          <pc:docMk/>
          <pc:sldMk cId="3153145719" sldId="297"/>
        </pc:sldMkLst>
        <pc:spChg chg="mod">
          <ac:chgData name="Taylor, James T" userId="S::ttaylor@tamu.edu::045a09f7-47c8-441f-9e42-3d82d5de96aa" providerId="AD" clId="Web-{8A2B8B0F-5EEC-B2A9-A9ED-E00028376F8D}" dt="2020-11-18T00:28:51.383" v="40" actId="20577"/>
          <ac:spMkLst>
            <pc:docMk/>
            <pc:sldMk cId="3153145719" sldId="297"/>
            <ac:spMk id="2" creationId="{79809344-CBF5-453B-8DCF-025654234183}"/>
          </ac:spMkLst>
        </pc:spChg>
        <pc:spChg chg="mod">
          <ac:chgData name="Taylor, James T" userId="S::ttaylor@tamu.edu::045a09f7-47c8-441f-9e42-3d82d5de96aa" providerId="AD" clId="Web-{8A2B8B0F-5EEC-B2A9-A9ED-E00028376F8D}" dt="2020-11-18T01:26:51.662" v="976" actId="20577"/>
          <ac:spMkLst>
            <pc:docMk/>
            <pc:sldMk cId="3153145719" sldId="297"/>
            <ac:spMk id="6" creationId="{68E6CCEF-0121-4F02-AB37-922FE6FE3A88}"/>
          </ac:spMkLst>
        </pc:spChg>
      </pc:sldChg>
      <pc:sldChg chg="addSp delSp modSp add replId">
        <pc:chgData name="Taylor, James T" userId="S::ttaylor@tamu.edu::045a09f7-47c8-441f-9e42-3d82d5de96aa" providerId="AD" clId="Web-{8A2B8B0F-5EEC-B2A9-A9ED-E00028376F8D}" dt="2020-11-18T00:43:37.142" v="952" actId="14100"/>
        <pc:sldMkLst>
          <pc:docMk/>
          <pc:sldMk cId="4021796064" sldId="298"/>
        </pc:sldMkLst>
        <pc:spChg chg="del">
          <ac:chgData name="Taylor, James T" userId="S::ttaylor@tamu.edu::045a09f7-47c8-441f-9e42-3d82d5de96aa" providerId="AD" clId="Web-{8A2B8B0F-5EEC-B2A9-A9ED-E00028376F8D}" dt="2020-11-18T00:37:54.851" v="942"/>
          <ac:spMkLst>
            <pc:docMk/>
            <pc:sldMk cId="4021796064" sldId="298"/>
            <ac:spMk id="6" creationId="{68E6CCEF-0121-4F02-AB37-922FE6FE3A88}"/>
          </ac:spMkLst>
        </pc:spChg>
        <pc:picChg chg="add del mod">
          <ac:chgData name="Taylor, James T" userId="S::ttaylor@tamu.edu::045a09f7-47c8-441f-9e42-3d82d5de96aa" providerId="AD" clId="Web-{8A2B8B0F-5EEC-B2A9-A9ED-E00028376F8D}" dt="2020-11-18T00:41:30.638" v="946"/>
          <ac:picMkLst>
            <pc:docMk/>
            <pc:sldMk cId="4021796064" sldId="298"/>
            <ac:picMk id="4" creationId="{D609BEB6-4334-4183-B03C-A39D449D42AD}"/>
          </ac:picMkLst>
        </pc:picChg>
        <pc:picChg chg="add del mod">
          <ac:chgData name="Taylor, James T" userId="S::ttaylor@tamu.edu::045a09f7-47c8-441f-9e42-3d82d5de96aa" providerId="AD" clId="Web-{8A2B8B0F-5EEC-B2A9-A9ED-E00028376F8D}" dt="2020-11-18T00:43:11.766" v="949"/>
          <ac:picMkLst>
            <pc:docMk/>
            <pc:sldMk cId="4021796064" sldId="298"/>
            <ac:picMk id="5" creationId="{BCCF81EA-590A-4963-B519-EE34F99C0756}"/>
          </ac:picMkLst>
        </pc:picChg>
        <pc:picChg chg="add mod">
          <ac:chgData name="Taylor, James T" userId="S::ttaylor@tamu.edu::045a09f7-47c8-441f-9e42-3d82d5de96aa" providerId="AD" clId="Web-{8A2B8B0F-5EEC-B2A9-A9ED-E00028376F8D}" dt="2020-11-18T00:43:37.142" v="952" actId="14100"/>
          <ac:picMkLst>
            <pc:docMk/>
            <pc:sldMk cId="4021796064" sldId="298"/>
            <ac:picMk id="7" creationId="{7C9040B4-D68B-4487-875E-9084F650379A}"/>
          </ac:picMkLst>
        </pc:picChg>
      </pc:sldChg>
    </pc:docChg>
  </pc:docChgLst>
  <pc:docChgLst>
    <pc:chgData name="Hinz, Joseph Daniel" userId="S::joehinz@tamu.edu::fc0533f2-b1d9-4c44-9591-6d624dab0943" providerId="AD" clId="Web-{08E0E250-07E6-4C91-F5DB-63BBE5EE9D23}"/>
    <pc:docChg chg="addSld delSld modSld sldOrd">
      <pc:chgData name="Hinz, Joseph Daniel" userId="S::joehinz@tamu.edu::fc0533f2-b1d9-4c44-9591-6d624dab0943" providerId="AD" clId="Web-{08E0E250-07E6-4C91-F5DB-63BBE5EE9D23}" dt="2020-11-14T22:11:01.537" v="781" actId="20577"/>
      <pc:docMkLst>
        <pc:docMk/>
      </pc:docMkLst>
      <pc:sldChg chg="modSp">
        <pc:chgData name="Hinz, Joseph Daniel" userId="S::joehinz@tamu.edu::fc0533f2-b1d9-4c44-9591-6d624dab0943" providerId="AD" clId="Web-{08E0E250-07E6-4C91-F5DB-63BBE5EE9D23}" dt="2020-11-14T21:58:33.365" v="204" actId="20577"/>
        <pc:sldMkLst>
          <pc:docMk/>
          <pc:sldMk cId="1981225209" sldId="261"/>
        </pc:sldMkLst>
        <pc:spChg chg="mod">
          <ac:chgData name="Hinz, Joseph Daniel" userId="S::joehinz@tamu.edu::fc0533f2-b1d9-4c44-9591-6d624dab0943" providerId="AD" clId="Web-{08E0E250-07E6-4C91-F5DB-63BBE5EE9D23}" dt="2020-11-14T21:58:33.365" v="204" actId="20577"/>
          <ac:spMkLst>
            <pc:docMk/>
            <pc:sldMk cId="1981225209" sldId="261"/>
            <ac:spMk id="3" creationId="{F64CC4BE-9210-4544-A9EE-89DFB6C1F4AA}"/>
          </ac:spMkLst>
        </pc:spChg>
      </pc:sldChg>
      <pc:sldChg chg="modSp">
        <pc:chgData name="Hinz, Joseph Daniel" userId="S::joehinz@tamu.edu::fc0533f2-b1d9-4c44-9591-6d624dab0943" providerId="AD" clId="Web-{08E0E250-07E6-4C91-F5DB-63BBE5EE9D23}" dt="2020-11-14T22:07:56.768" v="528" actId="20577"/>
        <pc:sldMkLst>
          <pc:docMk/>
          <pc:sldMk cId="3250525438" sldId="273"/>
        </pc:sldMkLst>
        <pc:spChg chg="mod">
          <ac:chgData name="Hinz, Joseph Daniel" userId="S::joehinz@tamu.edu::fc0533f2-b1d9-4c44-9591-6d624dab0943" providerId="AD" clId="Web-{08E0E250-07E6-4C91-F5DB-63BBE5EE9D23}" dt="2020-11-14T21:56:56.097" v="120" actId="20577"/>
          <ac:spMkLst>
            <pc:docMk/>
            <pc:sldMk cId="3250525438" sldId="273"/>
            <ac:spMk id="2" creationId="{D29EBF94-7459-4287-8938-1081F439799C}"/>
          </ac:spMkLst>
        </pc:spChg>
        <pc:spChg chg="mod">
          <ac:chgData name="Hinz, Joseph Daniel" userId="S::joehinz@tamu.edu::fc0533f2-b1d9-4c44-9591-6d624dab0943" providerId="AD" clId="Web-{08E0E250-07E6-4C91-F5DB-63BBE5EE9D23}" dt="2020-11-14T22:07:56.768" v="528" actId="20577"/>
          <ac:spMkLst>
            <pc:docMk/>
            <pc:sldMk cId="3250525438" sldId="273"/>
            <ac:spMk id="3" creationId="{74ABB240-2D1C-4675-96B1-3E0BAA084085}"/>
          </ac:spMkLst>
        </pc:spChg>
      </pc:sldChg>
      <pc:sldChg chg="addSp delSp modSp del">
        <pc:chgData name="Hinz, Joseph Daniel" userId="S::joehinz@tamu.edu::fc0533f2-b1d9-4c44-9591-6d624dab0943" providerId="AD" clId="Web-{08E0E250-07E6-4C91-F5DB-63BBE5EE9D23}" dt="2020-11-14T21:56:27.222" v="79"/>
        <pc:sldMkLst>
          <pc:docMk/>
          <pc:sldMk cId="3980145893" sldId="274"/>
        </pc:sldMkLst>
        <pc:spChg chg="add mod">
          <ac:chgData name="Hinz, Joseph Daniel" userId="S::joehinz@tamu.edu::fc0533f2-b1d9-4c44-9591-6d624dab0943" providerId="AD" clId="Web-{08E0E250-07E6-4C91-F5DB-63BBE5EE9D23}" dt="2020-11-14T21:56:20.925" v="75"/>
          <ac:spMkLst>
            <pc:docMk/>
            <pc:sldMk cId="3980145893" sldId="274"/>
            <ac:spMk id="3" creationId="{0CD029AF-0EAA-4E1E-8369-89A2F1859047}"/>
          </ac:spMkLst>
        </pc:spChg>
        <pc:picChg chg="del">
          <ac:chgData name="Hinz, Joseph Daniel" userId="S::joehinz@tamu.edu::fc0533f2-b1d9-4c44-9591-6d624dab0943" providerId="AD" clId="Web-{08E0E250-07E6-4C91-F5DB-63BBE5EE9D23}" dt="2020-11-14T21:56:20.925" v="75"/>
          <ac:picMkLst>
            <pc:docMk/>
            <pc:sldMk cId="3980145893" sldId="274"/>
            <ac:picMk id="10" creationId="{823D3871-734C-4C8F-A2B5-F1D92172D0FC}"/>
          </ac:picMkLst>
        </pc:picChg>
      </pc:sldChg>
      <pc:sldChg chg="del">
        <pc:chgData name="Hinz, Joseph Daniel" userId="S::joehinz@tamu.edu::fc0533f2-b1d9-4c44-9591-6d624dab0943" providerId="AD" clId="Web-{08E0E250-07E6-4C91-F5DB-63BBE5EE9D23}" dt="2020-11-14T21:56:22.393" v="76"/>
        <pc:sldMkLst>
          <pc:docMk/>
          <pc:sldMk cId="756431118" sldId="275"/>
        </pc:sldMkLst>
      </pc:sldChg>
      <pc:sldChg chg="del">
        <pc:chgData name="Hinz, Joseph Daniel" userId="S::joehinz@tamu.edu::fc0533f2-b1d9-4c44-9591-6d624dab0943" providerId="AD" clId="Web-{08E0E250-07E6-4C91-F5DB-63BBE5EE9D23}" dt="2020-11-14T21:56:23.362" v="77"/>
        <pc:sldMkLst>
          <pc:docMk/>
          <pc:sldMk cId="2029074481" sldId="276"/>
        </pc:sldMkLst>
      </pc:sldChg>
      <pc:sldChg chg="del">
        <pc:chgData name="Hinz, Joseph Daniel" userId="S::joehinz@tamu.edu::fc0533f2-b1d9-4c44-9591-6d624dab0943" providerId="AD" clId="Web-{08E0E250-07E6-4C91-F5DB-63BBE5EE9D23}" dt="2020-11-14T21:56:23.956" v="78"/>
        <pc:sldMkLst>
          <pc:docMk/>
          <pc:sldMk cId="574393657" sldId="277"/>
        </pc:sldMkLst>
      </pc:sldChg>
      <pc:sldChg chg="modSp new">
        <pc:chgData name="Hinz, Joseph Daniel" userId="S::joehinz@tamu.edu::fc0533f2-b1d9-4c44-9591-6d624dab0943" providerId="AD" clId="Web-{08E0E250-07E6-4C91-F5DB-63BBE5EE9D23}" dt="2020-11-14T22:11:01.537" v="780" actId="20577"/>
        <pc:sldMkLst>
          <pc:docMk/>
          <pc:sldMk cId="2136321024" sldId="284"/>
        </pc:sldMkLst>
        <pc:spChg chg="mod">
          <ac:chgData name="Hinz, Joseph Daniel" userId="S::joehinz@tamu.edu::fc0533f2-b1d9-4c44-9591-6d624dab0943" providerId="AD" clId="Web-{08E0E250-07E6-4C91-F5DB-63BBE5EE9D23}" dt="2020-11-14T21:57:02.504" v="135" actId="20577"/>
          <ac:spMkLst>
            <pc:docMk/>
            <pc:sldMk cId="2136321024" sldId="284"/>
            <ac:spMk id="2" creationId="{1178D388-7380-46D9-8256-F25C9BC9FBFF}"/>
          </ac:spMkLst>
        </pc:spChg>
        <pc:spChg chg="mod">
          <ac:chgData name="Hinz, Joseph Daniel" userId="S::joehinz@tamu.edu::fc0533f2-b1d9-4c44-9591-6d624dab0943" providerId="AD" clId="Web-{08E0E250-07E6-4C91-F5DB-63BBE5EE9D23}" dt="2020-11-14T22:11:01.537" v="780" actId="20577"/>
          <ac:spMkLst>
            <pc:docMk/>
            <pc:sldMk cId="2136321024" sldId="284"/>
            <ac:spMk id="3" creationId="{621476FE-14E7-481D-AF8C-F0882DD3ABFF}"/>
          </ac:spMkLst>
        </pc:spChg>
      </pc:sldChg>
      <pc:sldChg chg="modSp new ord">
        <pc:chgData name="Hinz, Joseph Daniel" userId="S::joehinz@tamu.edu::fc0533f2-b1d9-4c44-9591-6d624dab0943" providerId="AD" clId="Web-{08E0E250-07E6-4C91-F5DB-63BBE5EE9D23}" dt="2020-11-14T21:57:29.895" v="200" actId="20577"/>
        <pc:sldMkLst>
          <pc:docMk/>
          <pc:sldMk cId="4031701657" sldId="285"/>
        </pc:sldMkLst>
        <pc:spChg chg="mod">
          <ac:chgData name="Hinz, Joseph Daniel" userId="S::joehinz@tamu.edu::fc0533f2-b1d9-4c44-9591-6d624dab0943" providerId="AD" clId="Web-{08E0E250-07E6-4C91-F5DB-63BBE5EE9D23}" dt="2020-11-14T21:57:29.895" v="200" actId="20577"/>
          <ac:spMkLst>
            <pc:docMk/>
            <pc:sldMk cId="4031701657" sldId="285"/>
            <ac:spMk id="2" creationId="{6A5CDC01-62F9-479E-BB67-21BB6E0A86C9}"/>
          </ac:spMkLst>
        </pc:spChg>
      </pc:sldChg>
    </pc:docChg>
  </pc:docChgLst>
  <pc:docChgLst>
    <pc:chgData name="Cura, Ethan Ramos" userId="S::ethancura@tamu.edu::550649f0-6a24-4540-a107-5c5029641027" providerId="AD" clId="Web-{65935553-EA50-070F-7C81-FF06682C10F1}"/>
    <pc:docChg chg="addSld delSld modSld">
      <pc:chgData name="Cura, Ethan Ramos" userId="S::ethancura@tamu.edu::550649f0-6a24-4540-a107-5c5029641027" providerId="AD" clId="Web-{65935553-EA50-070F-7C81-FF06682C10F1}" dt="2020-09-25T21:34:19.390" v="893" actId="20577"/>
      <pc:docMkLst>
        <pc:docMk/>
      </pc:docMkLst>
      <pc:sldChg chg="modSp">
        <pc:chgData name="Cura, Ethan Ramos" userId="S::ethancura@tamu.edu::550649f0-6a24-4540-a107-5c5029641027" providerId="AD" clId="Web-{65935553-EA50-070F-7C81-FF06682C10F1}" dt="2020-09-25T20:47:02.339" v="14" actId="20577"/>
        <pc:sldMkLst>
          <pc:docMk/>
          <pc:sldMk cId="2544370008" sldId="257"/>
        </pc:sldMkLst>
        <pc:spChg chg="mod">
          <ac:chgData name="Cura, Ethan Ramos" userId="S::ethancura@tamu.edu::550649f0-6a24-4540-a107-5c5029641027" providerId="AD" clId="Web-{65935553-EA50-070F-7C81-FF06682C10F1}" dt="2020-09-25T20:47:02.339" v="14" actId="20577"/>
          <ac:spMkLst>
            <pc:docMk/>
            <pc:sldMk cId="2544370008" sldId="257"/>
            <ac:spMk id="2" creationId="{79809344-CBF5-453B-8DCF-025654234183}"/>
          </ac:spMkLst>
        </pc:spChg>
      </pc:sldChg>
      <pc:sldChg chg="modSp add replId">
        <pc:chgData name="Cura, Ethan Ramos" userId="S::ethancura@tamu.edu::550649f0-6a24-4540-a107-5c5029641027" providerId="AD" clId="Web-{65935553-EA50-070F-7C81-FF06682C10F1}" dt="2020-09-25T20:47:22.261" v="55" actId="20577"/>
        <pc:sldMkLst>
          <pc:docMk/>
          <pc:sldMk cId="2186900236" sldId="258"/>
        </pc:sldMkLst>
        <pc:spChg chg="mod">
          <ac:chgData name="Cura, Ethan Ramos" userId="S::ethancura@tamu.edu::550649f0-6a24-4540-a107-5c5029641027" providerId="AD" clId="Web-{65935553-EA50-070F-7C81-FF06682C10F1}" dt="2020-09-25T20:47:22.261" v="55" actId="20577"/>
          <ac:spMkLst>
            <pc:docMk/>
            <pc:sldMk cId="2186900236" sldId="258"/>
            <ac:spMk id="2" creationId="{79809344-CBF5-453B-8DCF-025654234183}"/>
          </ac:spMkLst>
        </pc:spChg>
      </pc:sldChg>
      <pc:sldChg chg="modSp add replId">
        <pc:chgData name="Cura, Ethan Ramos" userId="S::ethancura@tamu.edu::550649f0-6a24-4540-a107-5c5029641027" providerId="AD" clId="Web-{65935553-EA50-070F-7C81-FF06682C10F1}" dt="2020-09-25T21:29:35.383" v="891" actId="20577"/>
        <pc:sldMkLst>
          <pc:docMk/>
          <pc:sldMk cId="195197061" sldId="259"/>
        </pc:sldMkLst>
        <pc:spChg chg="mod">
          <ac:chgData name="Cura, Ethan Ramos" userId="S::ethancura@tamu.edu::550649f0-6a24-4540-a107-5c5029641027" providerId="AD" clId="Web-{65935553-EA50-070F-7C81-FF06682C10F1}" dt="2020-09-25T20:52:39.628" v="344" actId="20577"/>
          <ac:spMkLst>
            <pc:docMk/>
            <pc:sldMk cId="195197061" sldId="259"/>
            <ac:spMk id="2" creationId="{79809344-CBF5-453B-8DCF-025654234183}"/>
          </ac:spMkLst>
        </pc:spChg>
        <pc:spChg chg="mod">
          <ac:chgData name="Cura, Ethan Ramos" userId="S::ethancura@tamu.edu::550649f0-6a24-4540-a107-5c5029641027" providerId="AD" clId="Web-{65935553-EA50-070F-7C81-FF06682C10F1}" dt="2020-09-25T21:29:35.383" v="891" actId="20577"/>
          <ac:spMkLst>
            <pc:docMk/>
            <pc:sldMk cId="195197061" sldId="259"/>
            <ac:spMk id="3" creationId="{F64CC4BE-9210-4544-A9EE-89DFB6C1F4AA}"/>
          </ac:spMkLst>
        </pc:spChg>
        <pc:picChg chg="mod">
          <ac:chgData name="Cura, Ethan Ramos" userId="S::ethancura@tamu.edu::550649f0-6a24-4540-a107-5c5029641027" providerId="AD" clId="Web-{65935553-EA50-070F-7C81-FF06682C10F1}" dt="2020-09-25T21:16:54.397" v="821" actId="1076"/>
          <ac:picMkLst>
            <pc:docMk/>
            <pc:sldMk cId="195197061" sldId="259"/>
            <ac:picMk id="4" creationId="{967DF74C-78A1-4DFC-9A11-8271C04F5DFD}"/>
          </ac:picMkLst>
        </pc:picChg>
      </pc:sldChg>
      <pc:sldChg chg="modSp add replId">
        <pc:chgData name="Cura, Ethan Ramos" userId="S::ethancura@tamu.edu::550649f0-6a24-4540-a107-5c5029641027" providerId="AD" clId="Web-{65935553-EA50-070F-7C81-FF06682C10F1}" dt="2020-09-25T20:53:00.956" v="401" actId="20577"/>
        <pc:sldMkLst>
          <pc:docMk/>
          <pc:sldMk cId="1118835891" sldId="260"/>
        </pc:sldMkLst>
        <pc:spChg chg="mod">
          <ac:chgData name="Cura, Ethan Ramos" userId="S::ethancura@tamu.edu::550649f0-6a24-4540-a107-5c5029641027" providerId="AD" clId="Web-{65935553-EA50-070F-7C81-FF06682C10F1}" dt="2020-09-25T20:53:00.956" v="401" actId="20577"/>
          <ac:spMkLst>
            <pc:docMk/>
            <pc:sldMk cId="1118835891" sldId="260"/>
            <ac:spMk id="2" creationId="{79809344-CBF5-453B-8DCF-025654234183}"/>
          </ac:spMkLst>
        </pc:spChg>
      </pc:sldChg>
      <pc:sldChg chg="modSp add replId">
        <pc:chgData name="Cura, Ethan Ramos" userId="S::ethancura@tamu.edu::550649f0-6a24-4540-a107-5c5029641027" providerId="AD" clId="Web-{65935553-EA50-070F-7C81-FF06682C10F1}" dt="2020-09-25T20:53:23.504" v="446" actId="20577"/>
        <pc:sldMkLst>
          <pc:docMk/>
          <pc:sldMk cId="1981225209" sldId="261"/>
        </pc:sldMkLst>
        <pc:spChg chg="mod">
          <ac:chgData name="Cura, Ethan Ramos" userId="S::ethancura@tamu.edu::550649f0-6a24-4540-a107-5c5029641027" providerId="AD" clId="Web-{65935553-EA50-070F-7C81-FF06682C10F1}" dt="2020-09-25T20:53:23.504" v="446" actId="20577"/>
          <ac:spMkLst>
            <pc:docMk/>
            <pc:sldMk cId="1981225209" sldId="261"/>
            <ac:spMk id="2" creationId="{79809344-CBF5-453B-8DCF-025654234183}"/>
          </ac:spMkLst>
        </pc:spChg>
      </pc:sldChg>
      <pc:sldChg chg="new">
        <pc:chgData name="Cura, Ethan Ramos" userId="S::ethancura@tamu.edu::550649f0-6a24-4540-a107-5c5029641027" providerId="AD" clId="Web-{65935553-EA50-070F-7C81-FF06682C10F1}" dt="2020-09-25T20:47:38.543" v="98"/>
        <pc:sldMkLst>
          <pc:docMk/>
          <pc:sldMk cId="1575142755" sldId="262"/>
        </pc:sldMkLst>
      </pc:sldChg>
      <pc:sldChg chg="modSp add replId">
        <pc:chgData name="Cura, Ethan Ramos" userId="S::ethancura@tamu.edu::550649f0-6a24-4540-a107-5c5029641027" providerId="AD" clId="Web-{65935553-EA50-070F-7C81-FF06682C10F1}" dt="2020-09-25T20:54:33.115" v="573" actId="20577"/>
        <pc:sldMkLst>
          <pc:docMk/>
          <pc:sldMk cId="2339942658" sldId="263"/>
        </pc:sldMkLst>
        <pc:spChg chg="mod">
          <ac:chgData name="Cura, Ethan Ramos" userId="S::ethancura@tamu.edu::550649f0-6a24-4540-a107-5c5029641027" providerId="AD" clId="Web-{65935553-EA50-070F-7C81-FF06682C10F1}" dt="2020-09-25T20:54:33.115" v="573" actId="20577"/>
          <ac:spMkLst>
            <pc:docMk/>
            <pc:sldMk cId="2339942658" sldId="263"/>
            <ac:spMk id="2" creationId="{79809344-CBF5-453B-8DCF-025654234183}"/>
          </ac:spMkLst>
        </pc:spChg>
      </pc:sldChg>
      <pc:sldChg chg="modSp add replId">
        <pc:chgData name="Cura, Ethan Ramos" userId="S::ethancura@tamu.edu::550649f0-6a24-4540-a107-5c5029641027" providerId="AD" clId="Web-{65935553-EA50-070F-7C81-FF06682C10F1}" dt="2020-09-25T21:19:45.947" v="845" actId="1076"/>
        <pc:sldMkLst>
          <pc:docMk/>
          <pc:sldMk cId="2934064168" sldId="264"/>
        </pc:sldMkLst>
        <pc:spChg chg="mod">
          <ac:chgData name="Cura, Ethan Ramos" userId="S::ethancura@tamu.edu::550649f0-6a24-4540-a107-5c5029641027" providerId="AD" clId="Web-{65935553-EA50-070F-7C81-FF06682C10F1}" dt="2020-09-25T20:48:36.841" v="203" actId="20577"/>
          <ac:spMkLst>
            <pc:docMk/>
            <pc:sldMk cId="2934064168" sldId="264"/>
            <ac:spMk id="2" creationId="{79809344-CBF5-453B-8DCF-025654234183}"/>
          </ac:spMkLst>
        </pc:spChg>
        <pc:graphicFrameChg chg="mod modGraphic">
          <ac:chgData name="Cura, Ethan Ramos" userId="S::ethancura@tamu.edu::550649f0-6a24-4540-a107-5c5029641027" providerId="AD" clId="Web-{65935553-EA50-070F-7C81-FF06682C10F1}" dt="2020-09-25T21:19:45.947" v="845" actId="1076"/>
          <ac:graphicFrameMkLst>
            <pc:docMk/>
            <pc:sldMk cId="2934064168" sldId="264"/>
            <ac:graphicFrameMk id="5" creationId="{23EF448B-4F42-4BED-814D-3D4C166A8F5B}"/>
          </ac:graphicFrameMkLst>
        </pc:graphicFrameChg>
      </pc:sldChg>
      <pc:sldChg chg="add del replId">
        <pc:chgData name="Cura, Ethan Ramos" userId="S::ethancura@tamu.edu::550649f0-6a24-4540-a107-5c5029641027" providerId="AD" clId="Web-{65935553-EA50-070F-7C81-FF06682C10F1}" dt="2020-09-25T20:49:45.686" v="223"/>
        <pc:sldMkLst>
          <pc:docMk/>
          <pc:sldMk cId="3604916576" sldId="265"/>
        </pc:sldMkLst>
      </pc:sldChg>
      <pc:sldChg chg="add del replId">
        <pc:chgData name="Cura, Ethan Ramos" userId="S::ethancura@tamu.edu::550649f0-6a24-4540-a107-5c5029641027" providerId="AD" clId="Web-{65935553-EA50-070F-7C81-FF06682C10F1}" dt="2020-09-25T20:49:46.842" v="224"/>
        <pc:sldMkLst>
          <pc:docMk/>
          <pc:sldMk cId="1744763014" sldId="266"/>
        </pc:sldMkLst>
      </pc:sldChg>
      <pc:sldChg chg="modSp add replId">
        <pc:chgData name="Cura, Ethan Ramos" userId="S::ethancura@tamu.edu::550649f0-6a24-4540-a107-5c5029641027" providerId="AD" clId="Web-{65935553-EA50-070F-7C81-FF06682C10F1}" dt="2020-09-25T20:49:39.545" v="221" actId="20577"/>
        <pc:sldMkLst>
          <pc:docMk/>
          <pc:sldMk cId="2246132657" sldId="267"/>
        </pc:sldMkLst>
        <pc:spChg chg="mod">
          <ac:chgData name="Cura, Ethan Ramos" userId="S::ethancura@tamu.edu::550649f0-6a24-4540-a107-5c5029641027" providerId="AD" clId="Web-{65935553-EA50-070F-7C81-FF06682C10F1}" dt="2020-09-25T20:49:39.545" v="221" actId="20577"/>
          <ac:spMkLst>
            <pc:docMk/>
            <pc:sldMk cId="2246132657" sldId="267"/>
            <ac:spMk id="2" creationId="{79809344-CBF5-453B-8DCF-025654234183}"/>
          </ac:spMkLst>
        </pc:spChg>
      </pc:sldChg>
      <pc:sldChg chg="delSp modSp add replId">
        <pc:chgData name="Cura, Ethan Ramos" userId="S::ethancura@tamu.edu::550649f0-6a24-4540-a107-5c5029641027" providerId="AD" clId="Web-{65935553-EA50-070F-7C81-FF06682C10F1}" dt="2020-09-25T20:50:26.531" v="300" actId="20577"/>
        <pc:sldMkLst>
          <pc:docMk/>
          <pc:sldMk cId="2070676931" sldId="268"/>
        </pc:sldMkLst>
        <pc:spChg chg="del">
          <ac:chgData name="Cura, Ethan Ramos" userId="S::ethancura@tamu.edu::550649f0-6a24-4540-a107-5c5029641027" providerId="AD" clId="Web-{65935553-EA50-070F-7C81-FF06682C10F1}" dt="2020-09-25T20:50:19.140" v="297"/>
          <ac:spMkLst>
            <pc:docMk/>
            <pc:sldMk cId="2070676931" sldId="268"/>
            <ac:spMk id="2" creationId="{79809344-CBF5-453B-8DCF-025654234183}"/>
          </ac:spMkLst>
        </pc:spChg>
        <pc:spChg chg="mod">
          <ac:chgData name="Cura, Ethan Ramos" userId="S::ethancura@tamu.edu::550649f0-6a24-4540-a107-5c5029641027" providerId="AD" clId="Web-{65935553-EA50-070F-7C81-FF06682C10F1}" dt="2020-09-25T20:50:26.531" v="300" actId="20577"/>
          <ac:spMkLst>
            <pc:docMk/>
            <pc:sldMk cId="2070676931" sldId="268"/>
            <ac:spMk id="3" creationId="{F64CC4BE-9210-4544-A9EE-89DFB6C1F4AA}"/>
          </ac:spMkLst>
        </pc:spChg>
      </pc:sldChg>
      <pc:sldChg chg="add replId">
        <pc:chgData name="Cura, Ethan Ramos" userId="S::ethancura@tamu.edu::550649f0-6a24-4540-a107-5c5029641027" providerId="AD" clId="Web-{65935553-EA50-070F-7C81-FF06682C10F1}" dt="2020-09-25T20:47:42.902" v="105"/>
        <pc:sldMkLst>
          <pc:docMk/>
          <pc:sldMk cId="2962825814" sldId="269"/>
        </pc:sldMkLst>
      </pc:sldChg>
    </pc:docChg>
  </pc:docChgLst>
  <pc:docChgLst>
    <pc:chgData name="Cura, Ethan Ramos" userId="S::ethancura@tamu.edu::550649f0-6a24-4540-a107-5c5029641027" providerId="AD" clId="Web-{5D49044C-F5D6-66C2-25B4-E8F80E96FDFA}"/>
    <pc:docChg chg="modSld">
      <pc:chgData name="Cura, Ethan Ramos" userId="S::ethancura@tamu.edu::550649f0-6a24-4540-a107-5c5029641027" providerId="AD" clId="Web-{5D49044C-F5D6-66C2-25B4-E8F80E96FDFA}" dt="2020-09-28T02:15:13.312" v="31"/>
      <pc:docMkLst>
        <pc:docMk/>
      </pc:docMkLst>
      <pc:sldChg chg="modNotes">
        <pc:chgData name="Cura, Ethan Ramos" userId="S::ethancura@tamu.edu::550649f0-6a24-4540-a107-5c5029641027" providerId="AD" clId="Web-{5D49044C-F5D6-66C2-25B4-E8F80E96FDFA}" dt="2020-09-28T02:14:00.917" v="1"/>
        <pc:sldMkLst>
          <pc:docMk/>
          <pc:sldMk cId="109857222" sldId="256"/>
        </pc:sldMkLst>
      </pc:sldChg>
      <pc:sldChg chg="modNotes">
        <pc:chgData name="Cura, Ethan Ramos" userId="S::ethancura@tamu.edu::550649f0-6a24-4540-a107-5c5029641027" providerId="AD" clId="Web-{5D49044C-F5D6-66C2-25B4-E8F80E96FDFA}" dt="2020-09-28T02:14:05.777" v="5"/>
        <pc:sldMkLst>
          <pc:docMk/>
          <pc:sldMk cId="2544370008" sldId="257"/>
        </pc:sldMkLst>
      </pc:sldChg>
      <pc:sldChg chg="modNotes">
        <pc:chgData name="Cura, Ethan Ramos" userId="S::ethancura@tamu.edu::550649f0-6a24-4540-a107-5c5029641027" providerId="AD" clId="Web-{5D49044C-F5D6-66C2-25B4-E8F80E96FDFA}" dt="2020-09-28T02:14:17.746" v="14"/>
        <pc:sldMkLst>
          <pc:docMk/>
          <pc:sldMk cId="195197061" sldId="259"/>
        </pc:sldMkLst>
      </pc:sldChg>
      <pc:sldChg chg="modNotes">
        <pc:chgData name="Cura, Ethan Ramos" userId="S::ethancura@tamu.edu::550649f0-6a24-4540-a107-5c5029641027" providerId="AD" clId="Web-{5D49044C-F5D6-66C2-25B4-E8F80E96FDFA}" dt="2020-09-28T02:14:23.731" v="18"/>
        <pc:sldMkLst>
          <pc:docMk/>
          <pc:sldMk cId="1118835891" sldId="260"/>
        </pc:sldMkLst>
      </pc:sldChg>
      <pc:sldChg chg="modNotes">
        <pc:chgData name="Cura, Ethan Ramos" userId="S::ethancura@tamu.edu::550649f0-6a24-4540-a107-5c5029641027" providerId="AD" clId="Web-{5D49044C-F5D6-66C2-25B4-E8F80E96FDFA}" dt="2020-09-28T02:14:33.888" v="20"/>
        <pc:sldMkLst>
          <pc:docMk/>
          <pc:sldMk cId="1981225209" sldId="261"/>
        </pc:sldMkLst>
      </pc:sldChg>
      <pc:sldChg chg="modNotes">
        <pc:chgData name="Cura, Ethan Ramos" userId="S::ethancura@tamu.edu::550649f0-6a24-4540-a107-5c5029641027" providerId="AD" clId="Web-{5D49044C-F5D6-66C2-25B4-E8F80E96FDFA}" dt="2020-09-28T02:14:42.092" v="27"/>
        <pc:sldMkLst>
          <pc:docMk/>
          <pc:sldMk cId="2339942658" sldId="263"/>
        </pc:sldMkLst>
      </pc:sldChg>
      <pc:sldChg chg="modNotes">
        <pc:chgData name="Cura, Ethan Ramos" userId="S::ethancura@tamu.edu::550649f0-6a24-4540-a107-5c5029641027" providerId="AD" clId="Web-{5D49044C-F5D6-66C2-25B4-E8F80E96FDFA}" dt="2020-09-28T02:15:13.312" v="31"/>
        <pc:sldMkLst>
          <pc:docMk/>
          <pc:sldMk cId="2934064168" sldId="264"/>
        </pc:sldMkLst>
      </pc:sldChg>
      <pc:sldChg chg="modNotes">
        <pc:chgData name="Cura, Ethan Ramos" userId="S::ethancura@tamu.edu::550649f0-6a24-4540-a107-5c5029641027" providerId="AD" clId="Web-{5D49044C-F5D6-66C2-25B4-E8F80E96FDFA}" dt="2020-09-28T02:14:09.340" v="10"/>
        <pc:sldMkLst>
          <pc:docMk/>
          <pc:sldMk cId="2075776324" sldId="269"/>
        </pc:sldMkLst>
      </pc:sldChg>
      <pc:sldChg chg="modNotes">
        <pc:chgData name="Cura, Ethan Ramos" userId="S::ethancura@tamu.edu::550649f0-6a24-4540-a107-5c5029641027" providerId="AD" clId="Web-{5D49044C-F5D6-66C2-25B4-E8F80E96FDFA}" dt="2020-09-28T02:14:14.637" v="12"/>
        <pc:sldMkLst>
          <pc:docMk/>
          <pc:sldMk cId="2055190601" sldId="270"/>
        </pc:sldMkLst>
      </pc:sldChg>
    </pc:docChg>
  </pc:docChgLst>
  <pc:docChgLst>
    <pc:chgData name="Taylor, James T" userId="S::ttaylor@tamu.edu::045a09f7-47c8-441f-9e42-3d82d5de96aa" providerId="AD" clId="Web-{D26F97F7-7983-43F2-FFCF-BE2447DD5B5F}"/>
    <pc:docChg chg="modSld">
      <pc:chgData name="Taylor, James T" userId="S::ttaylor@tamu.edu::045a09f7-47c8-441f-9e42-3d82d5de96aa" providerId="AD" clId="Web-{D26F97F7-7983-43F2-FFCF-BE2447DD5B5F}" dt="2020-09-26T20:37:34.781" v="560" actId="1076"/>
      <pc:docMkLst>
        <pc:docMk/>
      </pc:docMkLst>
      <pc:sldChg chg="addSp modSp">
        <pc:chgData name="Taylor, James T" userId="S::ttaylor@tamu.edu::045a09f7-47c8-441f-9e42-3d82d5de96aa" providerId="AD" clId="Web-{D26F97F7-7983-43F2-FFCF-BE2447DD5B5F}" dt="2020-09-26T20:37:34.781" v="560" actId="1076"/>
        <pc:sldMkLst>
          <pc:docMk/>
          <pc:sldMk cId="2339942658" sldId="263"/>
        </pc:sldMkLst>
        <pc:spChg chg="mod">
          <ac:chgData name="Taylor, James T" userId="S::ttaylor@tamu.edu::045a09f7-47c8-441f-9e42-3d82d5de96aa" providerId="AD" clId="Web-{D26F97F7-7983-43F2-FFCF-BE2447DD5B5F}" dt="2020-09-26T20:27:21.017" v="7" actId="20577"/>
          <ac:spMkLst>
            <pc:docMk/>
            <pc:sldMk cId="2339942658" sldId="263"/>
            <ac:spMk id="3" creationId="{F64CC4BE-9210-4544-A9EE-89DFB6C1F4AA}"/>
          </ac:spMkLst>
        </pc:spChg>
        <pc:spChg chg="add mod">
          <ac:chgData name="Taylor, James T" userId="S::ttaylor@tamu.edu::045a09f7-47c8-441f-9e42-3d82d5de96aa" providerId="AD" clId="Web-{D26F97F7-7983-43F2-FFCF-BE2447DD5B5F}" dt="2020-09-26T20:37:34.781" v="560" actId="1076"/>
          <ac:spMkLst>
            <pc:docMk/>
            <pc:sldMk cId="2339942658" sldId="263"/>
            <ac:spMk id="6" creationId="{68E6CCEF-0121-4F02-AB37-922FE6FE3A88}"/>
          </ac:spMkLst>
        </pc:spChg>
        <pc:picChg chg="mod">
          <ac:chgData name="Taylor, James T" userId="S::ttaylor@tamu.edu::045a09f7-47c8-441f-9e42-3d82d5de96aa" providerId="AD" clId="Web-{D26F97F7-7983-43F2-FFCF-BE2447DD5B5F}" dt="2020-09-26T20:36:21.326" v="495" actId="1076"/>
          <ac:picMkLst>
            <pc:docMk/>
            <pc:sldMk cId="2339942658" sldId="263"/>
            <ac:picMk id="4" creationId="{91E754AA-B721-473B-B71E-811F2116BE36}"/>
          </ac:picMkLst>
        </pc:picChg>
        <pc:picChg chg="mod">
          <ac:chgData name="Taylor, James T" userId="S::ttaylor@tamu.edu::045a09f7-47c8-441f-9e42-3d82d5de96aa" providerId="AD" clId="Web-{D26F97F7-7983-43F2-FFCF-BE2447DD5B5F}" dt="2020-09-26T20:36:19.420" v="494" actId="1076"/>
          <ac:picMkLst>
            <pc:docMk/>
            <pc:sldMk cId="2339942658" sldId="263"/>
            <ac:picMk id="5" creationId="{B4538833-B13A-448A-8D9E-129F4C2181CA}"/>
          </ac:picMkLst>
        </pc:picChg>
      </pc:sldChg>
    </pc:docChg>
  </pc:docChgLst>
  <pc:docChgLst>
    <pc:chgData name="Hinz, Joseph Daniel" userId="S::joehinz@tamu.edu::fc0533f2-b1d9-4c44-9591-6d624dab0943" providerId="AD" clId="Web-{56207C8C-99AA-A666-9CD9-3087F161CFD9}"/>
    <pc:docChg chg="modSld">
      <pc:chgData name="Hinz, Joseph Daniel" userId="S::joehinz@tamu.edu::fc0533f2-b1d9-4c44-9591-6d624dab0943" providerId="AD" clId="Web-{56207C8C-99AA-A666-9CD9-3087F161CFD9}" dt="2020-10-28T13:48:38.839" v="0" actId="1076"/>
      <pc:docMkLst>
        <pc:docMk/>
      </pc:docMkLst>
      <pc:sldChg chg="modSp">
        <pc:chgData name="Hinz, Joseph Daniel" userId="S::joehinz@tamu.edu::fc0533f2-b1d9-4c44-9591-6d624dab0943" providerId="AD" clId="Web-{56207C8C-99AA-A666-9CD9-3087F161CFD9}" dt="2020-10-28T13:48:38.839" v="0" actId="1076"/>
        <pc:sldMkLst>
          <pc:docMk/>
          <pc:sldMk cId="2131452315" sldId="280"/>
        </pc:sldMkLst>
        <pc:picChg chg="mod">
          <ac:chgData name="Hinz, Joseph Daniel" userId="S::joehinz@tamu.edu::fc0533f2-b1d9-4c44-9591-6d624dab0943" providerId="AD" clId="Web-{56207C8C-99AA-A666-9CD9-3087F161CFD9}" dt="2020-10-28T13:48:38.839" v="0" actId="1076"/>
          <ac:picMkLst>
            <pc:docMk/>
            <pc:sldMk cId="2131452315" sldId="280"/>
            <ac:picMk id="4" creationId="{9208ACAA-BABF-4CB4-8AA4-AE3E41C9EA9D}"/>
          </ac:picMkLst>
        </pc:picChg>
      </pc:sldChg>
    </pc:docChg>
  </pc:docChgLst>
  <pc:docChgLst>
    <pc:chgData name="Hinz, Joseph Daniel" userId="S::joehinz@tamu.edu::fc0533f2-b1d9-4c44-9591-6d624dab0943" providerId="AD" clId="Web-{744F3FD5-C2AD-6738-20F8-07EA3CC63FFB}"/>
    <pc:docChg chg="addSld modSld sldOrd">
      <pc:chgData name="Hinz, Joseph Daniel" userId="S::joehinz@tamu.edu::fc0533f2-b1d9-4c44-9591-6d624dab0943" providerId="AD" clId="Web-{744F3FD5-C2AD-6738-20F8-07EA3CC63FFB}" dt="2021-01-23T17:39:57.019" v="9"/>
      <pc:docMkLst>
        <pc:docMk/>
      </pc:docMkLst>
      <pc:sldChg chg="addSp delSp modSp new ord">
        <pc:chgData name="Hinz, Joseph Daniel" userId="S::joehinz@tamu.edu::fc0533f2-b1d9-4c44-9591-6d624dab0943" providerId="AD" clId="Web-{744F3FD5-C2AD-6738-20F8-07EA3CC63FFB}" dt="2021-01-23T17:39:57.019" v="9"/>
        <pc:sldMkLst>
          <pc:docMk/>
          <pc:sldMk cId="169951542" sldId="307"/>
        </pc:sldMkLst>
        <pc:spChg chg="mod">
          <ac:chgData name="Hinz, Joseph Daniel" userId="S::joehinz@tamu.edu::fc0533f2-b1d9-4c44-9591-6d624dab0943" providerId="AD" clId="Web-{744F3FD5-C2AD-6738-20F8-07EA3CC63FFB}" dt="2021-01-23T17:36:34.612" v="7" actId="20577"/>
          <ac:spMkLst>
            <pc:docMk/>
            <pc:sldMk cId="169951542" sldId="307"/>
            <ac:spMk id="2" creationId="{FDE05E23-C227-42DF-AE78-838EC2B7C5C1}"/>
          </ac:spMkLst>
        </pc:spChg>
        <pc:spChg chg="del">
          <ac:chgData name="Hinz, Joseph Daniel" userId="S::joehinz@tamu.edu::fc0533f2-b1d9-4c44-9591-6d624dab0943" providerId="AD" clId="Web-{744F3FD5-C2AD-6738-20F8-07EA3CC63FFB}" dt="2021-01-23T17:36:18.611" v="1"/>
          <ac:spMkLst>
            <pc:docMk/>
            <pc:sldMk cId="169951542" sldId="307"/>
            <ac:spMk id="3" creationId="{305A0F06-8A14-42C0-AAED-0E8454D49EE1}"/>
          </ac:spMkLst>
        </pc:spChg>
        <pc:picChg chg="add mod ord">
          <ac:chgData name="Hinz, Joseph Daniel" userId="S::joehinz@tamu.edu::fc0533f2-b1d9-4c44-9591-6d624dab0943" providerId="AD" clId="Web-{744F3FD5-C2AD-6738-20F8-07EA3CC63FFB}" dt="2021-01-23T17:37:26.737" v="8" actId="14100"/>
          <ac:picMkLst>
            <pc:docMk/>
            <pc:sldMk cId="169951542" sldId="307"/>
            <ac:picMk id="4" creationId="{EEDC8BA9-5491-4CC8-A1F6-3D19D501CDC6}"/>
          </ac:picMkLst>
        </pc:picChg>
      </pc:sldChg>
    </pc:docChg>
  </pc:docChgLst>
  <pc:docChgLst>
    <pc:chgData name="Taylor, James T" userId="S::ttaylor@tamu.edu::045a09f7-47c8-441f-9e42-3d82d5de96aa" providerId="AD" clId="Web-{45DC62A9-B7D5-AA95-99CF-09202D9984CE}"/>
    <pc:docChg chg="addSld delSld modSld">
      <pc:chgData name="Taylor, James T" userId="S::ttaylor@tamu.edu::045a09f7-47c8-441f-9e42-3d82d5de96aa" providerId="AD" clId="Web-{45DC62A9-B7D5-AA95-99CF-09202D9984CE}" dt="2020-10-28T06:28:50.745" v="293" actId="20577"/>
      <pc:docMkLst>
        <pc:docMk/>
      </pc:docMkLst>
      <pc:sldChg chg="modSp">
        <pc:chgData name="Taylor, James T" userId="S::ttaylor@tamu.edu::045a09f7-47c8-441f-9e42-3d82d5de96aa" providerId="AD" clId="Web-{45DC62A9-B7D5-AA95-99CF-09202D9984CE}" dt="2020-10-28T06:28:50.745" v="292" actId="20577"/>
        <pc:sldMkLst>
          <pc:docMk/>
          <pc:sldMk cId="173746011" sldId="272"/>
        </pc:sldMkLst>
        <pc:spChg chg="mod">
          <ac:chgData name="Taylor, James T" userId="S::ttaylor@tamu.edu::045a09f7-47c8-441f-9e42-3d82d5de96aa" providerId="AD" clId="Web-{45DC62A9-B7D5-AA95-99CF-09202D9984CE}" dt="2020-10-28T06:28:50.745" v="292" actId="20577"/>
          <ac:spMkLst>
            <pc:docMk/>
            <pc:sldMk cId="173746011" sldId="272"/>
            <ac:spMk id="3" creationId="{0C19EE2D-BEFC-43D4-914B-8FE5335B247D}"/>
          </ac:spMkLst>
        </pc:spChg>
      </pc:sldChg>
      <pc:sldChg chg="modSp new del">
        <pc:chgData name="Taylor, James T" userId="S::ttaylor@tamu.edu::045a09f7-47c8-441f-9e42-3d82d5de96aa" providerId="AD" clId="Web-{45DC62A9-B7D5-AA95-99CF-09202D9984CE}" dt="2020-10-28T06:16:38.809" v="53"/>
        <pc:sldMkLst>
          <pc:docMk/>
          <pc:sldMk cId="2241303474" sldId="278"/>
        </pc:sldMkLst>
        <pc:spChg chg="mod">
          <ac:chgData name="Taylor, James T" userId="S::ttaylor@tamu.edu::045a09f7-47c8-441f-9e42-3d82d5de96aa" providerId="AD" clId="Web-{45DC62A9-B7D5-AA95-99CF-09202D9984CE}" dt="2020-10-28T06:15:50.636" v="28" actId="20577"/>
          <ac:spMkLst>
            <pc:docMk/>
            <pc:sldMk cId="2241303474" sldId="278"/>
            <ac:spMk id="2" creationId="{B2F82395-3674-4DDB-9978-3CA69C0CA7BE}"/>
          </ac:spMkLst>
        </pc:spChg>
        <pc:spChg chg="mod">
          <ac:chgData name="Taylor, James T" userId="S::ttaylor@tamu.edu::045a09f7-47c8-441f-9e42-3d82d5de96aa" providerId="AD" clId="Web-{45DC62A9-B7D5-AA95-99CF-09202D9984CE}" dt="2020-10-28T06:16:01.793" v="33" actId="20577"/>
          <ac:spMkLst>
            <pc:docMk/>
            <pc:sldMk cId="2241303474" sldId="278"/>
            <ac:spMk id="3" creationId="{C3687F86-4F03-48EA-A40B-41DAC7F07BCA}"/>
          </ac:spMkLst>
        </pc:spChg>
      </pc:sldChg>
      <pc:sldChg chg="delSp modSp add replId">
        <pc:chgData name="Taylor, James T" userId="S::ttaylor@tamu.edu::045a09f7-47c8-441f-9e42-3d82d5de96aa" providerId="AD" clId="Web-{45DC62A9-B7D5-AA95-99CF-09202D9984CE}" dt="2020-10-28T06:17:51.326" v="66" actId="20577"/>
        <pc:sldMkLst>
          <pc:docMk/>
          <pc:sldMk cId="3918397887" sldId="279"/>
        </pc:sldMkLst>
        <pc:spChg chg="mod">
          <ac:chgData name="Taylor, James T" userId="S::ttaylor@tamu.edu::045a09f7-47c8-441f-9e42-3d82d5de96aa" providerId="AD" clId="Web-{45DC62A9-B7D5-AA95-99CF-09202D9984CE}" dt="2020-10-28T06:17:51.326" v="66" actId="20577"/>
          <ac:spMkLst>
            <pc:docMk/>
            <pc:sldMk cId="3918397887" sldId="279"/>
            <ac:spMk id="6" creationId="{68E6CCEF-0121-4F02-AB37-922FE6FE3A88}"/>
          </ac:spMkLst>
        </pc:spChg>
        <pc:picChg chg="del">
          <ac:chgData name="Taylor, James T" userId="S::ttaylor@tamu.edu::045a09f7-47c8-441f-9e42-3d82d5de96aa" providerId="AD" clId="Web-{45DC62A9-B7D5-AA95-99CF-09202D9984CE}" dt="2020-10-28T06:15:55.183" v="30"/>
          <ac:picMkLst>
            <pc:docMk/>
            <pc:sldMk cId="3918397887" sldId="279"/>
            <ac:picMk id="4" creationId="{91E754AA-B721-473B-B71E-811F2116BE36}"/>
          </ac:picMkLst>
        </pc:picChg>
        <pc:picChg chg="del">
          <ac:chgData name="Taylor, James T" userId="S::ttaylor@tamu.edu::045a09f7-47c8-441f-9e42-3d82d5de96aa" providerId="AD" clId="Web-{45DC62A9-B7D5-AA95-99CF-09202D9984CE}" dt="2020-10-28T06:15:56.589" v="31"/>
          <ac:picMkLst>
            <pc:docMk/>
            <pc:sldMk cId="3918397887" sldId="279"/>
            <ac:picMk id="5" creationId="{B4538833-B13A-448A-8D9E-129F4C2181CA}"/>
          </ac:picMkLst>
        </pc:picChg>
      </pc:sldChg>
    </pc:docChg>
  </pc:docChgLst>
  <pc:docChgLst>
    <pc:chgData name="Gonzalez, Abel Eduardo" userId="S::abel623@tamu.edu::7266e19e-eb12-4c34-b315-1def057869ce" providerId="AD" clId="Web-{F5C11BAE-CBAE-392C-948F-3E5B368F52AD}"/>
    <pc:docChg chg="modSld">
      <pc:chgData name="Gonzalez, Abel Eduardo" userId="S::abel623@tamu.edu::7266e19e-eb12-4c34-b315-1def057869ce" providerId="AD" clId="Web-{F5C11BAE-CBAE-392C-948F-3E5B368F52AD}" dt="2020-09-25T21:29:27.798" v="564"/>
      <pc:docMkLst>
        <pc:docMk/>
      </pc:docMkLst>
      <pc:sldChg chg="modSp">
        <pc:chgData name="Gonzalez, Abel Eduardo" userId="S::abel623@tamu.edu::7266e19e-eb12-4c34-b315-1def057869ce" providerId="AD" clId="Web-{F5C11BAE-CBAE-392C-948F-3E5B368F52AD}" dt="2020-09-25T20:56:42.834" v="37" actId="1076"/>
        <pc:sldMkLst>
          <pc:docMk/>
          <pc:sldMk cId="109857222" sldId="256"/>
        </pc:sldMkLst>
        <pc:spChg chg="mod">
          <ac:chgData name="Gonzalez, Abel Eduardo" userId="S::abel623@tamu.edu::7266e19e-eb12-4c34-b315-1def057869ce" providerId="AD" clId="Web-{F5C11BAE-CBAE-392C-948F-3E5B368F52AD}" dt="2020-09-25T20:56:42.834" v="37" actId="1076"/>
          <ac:spMkLst>
            <pc:docMk/>
            <pc:sldMk cId="109857222" sldId="256"/>
            <ac:spMk id="3" creationId="{00000000-0000-0000-0000-000000000000}"/>
          </ac:spMkLst>
        </pc:spChg>
      </pc:sldChg>
      <pc:sldChg chg="modSp modNotes">
        <pc:chgData name="Gonzalez, Abel Eduardo" userId="S::abel623@tamu.edu::7266e19e-eb12-4c34-b315-1def057869ce" providerId="AD" clId="Web-{F5C11BAE-CBAE-392C-948F-3E5B368F52AD}" dt="2020-09-25T21:29:27.798" v="564"/>
        <pc:sldMkLst>
          <pc:docMk/>
          <pc:sldMk cId="1118835891" sldId="260"/>
        </pc:sldMkLst>
        <pc:spChg chg="mod">
          <ac:chgData name="Gonzalez, Abel Eduardo" userId="S::abel623@tamu.edu::7266e19e-eb12-4c34-b315-1def057869ce" providerId="AD" clId="Web-{F5C11BAE-CBAE-392C-948F-3E5B368F52AD}" dt="2020-09-25T21:18:15.232" v="288" actId="20577"/>
          <ac:spMkLst>
            <pc:docMk/>
            <pc:sldMk cId="1118835891" sldId="260"/>
            <ac:spMk id="2" creationId="{79809344-CBF5-453B-8DCF-025654234183}"/>
          </ac:spMkLst>
        </pc:spChg>
        <pc:spChg chg="mod">
          <ac:chgData name="Gonzalez, Abel Eduardo" userId="S::abel623@tamu.edu::7266e19e-eb12-4c34-b315-1def057869ce" providerId="AD" clId="Web-{F5C11BAE-CBAE-392C-948F-3E5B368F52AD}" dt="2020-09-25T21:25:07.687" v="527" actId="20577"/>
          <ac:spMkLst>
            <pc:docMk/>
            <pc:sldMk cId="1118835891" sldId="260"/>
            <ac:spMk id="3" creationId="{F64CC4BE-9210-4544-A9EE-89DFB6C1F4AA}"/>
          </ac:spMkLst>
        </pc:spChg>
        <pc:picChg chg="mod">
          <ac:chgData name="Gonzalez, Abel Eduardo" userId="S::abel623@tamu.edu::7266e19e-eb12-4c34-b315-1def057869ce" providerId="AD" clId="Web-{F5C11BAE-CBAE-392C-948F-3E5B368F52AD}" dt="2020-09-25T21:14:03.590" v="149" actId="1076"/>
          <ac:picMkLst>
            <pc:docMk/>
            <pc:sldMk cId="1118835891" sldId="260"/>
            <ac:picMk id="4" creationId="{41E69A47-213B-48DF-9F79-684B5E518B76}"/>
          </ac:picMkLst>
        </pc:picChg>
      </pc:sldChg>
    </pc:docChg>
  </pc:docChgLst>
  <pc:docChgLst>
    <pc:chgData name="Gonzalez, Abel Eduardo" userId="S::abel623@tamu.edu::7266e19e-eb12-4c34-b315-1def057869ce" providerId="AD" clId="Web-{A301E6A2-824A-C07D-2707-03302E36A67E}"/>
    <pc:docChg chg="modSld">
      <pc:chgData name="Gonzalez, Abel Eduardo" userId="S::abel623@tamu.edu::7266e19e-eb12-4c34-b315-1def057869ce" providerId="AD" clId="Web-{A301E6A2-824A-C07D-2707-03302E36A67E}" dt="2020-10-28T13:47:51.530" v="0" actId="1076"/>
      <pc:docMkLst>
        <pc:docMk/>
      </pc:docMkLst>
      <pc:sldChg chg="modSp">
        <pc:chgData name="Gonzalez, Abel Eduardo" userId="S::abel623@tamu.edu::7266e19e-eb12-4c34-b315-1def057869ce" providerId="AD" clId="Web-{A301E6A2-824A-C07D-2707-03302E36A67E}" dt="2020-10-28T13:47:51.530" v="0" actId="1076"/>
        <pc:sldMkLst>
          <pc:docMk/>
          <pc:sldMk cId="1118835891" sldId="260"/>
        </pc:sldMkLst>
        <pc:spChg chg="mod">
          <ac:chgData name="Gonzalez, Abel Eduardo" userId="S::abel623@tamu.edu::7266e19e-eb12-4c34-b315-1def057869ce" providerId="AD" clId="Web-{A301E6A2-824A-C07D-2707-03302E36A67E}" dt="2020-10-28T13:47:51.530" v="0" actId="1076"/>
          <ac:spMkLst>
            <pc:docMk/>
            <pc:sldMk cId="1118835891" sldId="260"/>
            <ac:spMk id="7" creationId="{4298C177-1B1C-405D-B2E7-0400679281E0}"/>
          </ac:spMkLst>
        </pc:spChg>
      </pc:sldChg>
    </pc:docChg>
  </pc:docChgLst>
  <pc:docChgLst>
    <pc:chgData name="Taylor, James T" userId="S::ttaylor@tamu.edu::045a09f7-47c8-441f-9e42-3d82d5de96aa" providerId="AD" clId="Web-{8EDA4866-B1A3-C245-27D3-A07F4E199406}"/>
    <pc:docChg chg="addSld delSld modSld sldOrd">
      <pc:chgData name="Taylor, James T" userId="S::ttaylor@tamu.edu::045a09f7-47c8-441f-9e42-3d82d5de96aa" providerId="AD" clId="Web-{8EDA4866-B1A3-C245-27D3-A07F4E199406}" dt="2020-11-18T05:28:38.901" v="109" actId="1076"/>
      <pc:docMkLst>
        <pc:docMk/>
      </pc:docMkLst>
      <pc:sldChg chg="addSp delSp modSp">
        <pc:chgData name="Taylor, James T" userId="S::ttaylor@tamu.edu::045a09f7-47c8-441f-9e42-3d82d5de96aa" providerId="AD" clId="Web-{8EDA4866-B1A3-C245-27D3-A07F4E199406}" dt="2020-11-18T05:16:56.047" v="15"/>
        <pc:sldMkLst>
          <pc:docMk/>
          <pc:sldMk cId="2339942658" sldId="263"/>
        </pc:sldMkLst>
        <pc:picChg chg="add del mod">
          <ac:chgData name="Taylor, James T" userId="S::ttaylor@tamu.edu::045a09f7-47c8-441f-9e42-3d82d5de96aa" providerId="AD" clId="Web-{8EDA4866-B1A3-C245-27D3-A07F4E199406}" dt="2020-11-18T05:08:54.221" v="2"/>
          <ac:picMkLst>
            <pc:docMk/>
            <pc:sldMk cId="2339942658" sldId="263"/>
            <ac:picMk id="4" creationId="{6BC8E6B5-02BA-4271-A4BB-1E0D2150FBCB}"/>
          </ac:picMkLst>
        </pc:picChg>
        <pc:picChg chg="add mod modCrop">
          <ac:chgData name="Taylor, James T" userId="S::ttaylor@tamu.edu::045a09f7-47c8-441f-9e42-3d82d5de96aa" providerId="AD" clId="Web-{8EDA4866-B1A3-C245-27D3-A07F4E199406}" dt="2020-11-18T05:16:56.047" v="15"/>
          <ac:picMkLst>
            <pc:docMk/>
            <pc:sldMk cId="2339942658" sldId="263"/>
            <ac:picMk id="5" creationId="{AD750A91-C77D-4689-8298-4DB4F72FEE30}"/>
          </ac:picMkLst>
        </pc:picChg>
      </pc:sldChg>
      <pc:sldChg chg="addSp delSp modSp">
        <pc:chgData name="Taylor, James T" userId="S::ttaylor@tamu.edu::045a09f7-47c8-441f-9e42-3d82d5de96aa" providerId="AD" clId="Web-{8EDA4866-B1A3-C245-27D3-A07F4E199406}" dt="2020-11-18T05:24:57.669" v="61" actId="14100"/>
        <pc:sldMkLst>
          <pc:docMk/>
          <pc:sldMk cId="3153145719" sldId="297"/>
        </pc:sldMkLst>
        <pc:spChg chg="mod">
          <ac:chgData name="Taylor, James T" userId="S::ttaylor@tamu.edu::045a09f7-47c8-441f-9e42-3d82d5de96aa" providerId="AD" clId="Web-{8EDA4866-B1A3-C245-27D3-A07F4E199406}" dt="2020-11-18T05:24:57.669" v="61" actId="14100"/>
          <ac:spMkLst>
            <pc:docMk/>
            <pc:sldMk cId="3153145719" sldId="297"/>
            <ac:spMk id="6" creationId="{68E6CCEF-0121-4F02-AB37-922FE6FE3A88}"/>
          </ac:spMkLst>
        </pc:spChg>
        <pc:picChg chg="add del mod">
          <ac:chgData name="Taylor, James T" userId="S::ttaylor@tamu.edu::045a09f7-47c8-441f-9e42-3d82d5de96aa" providerId="AD" clId="Web-{8EDA4866-B1A3-C245-27D3-A07F4E199406}" dt="2020-11-18T05:24:50.059" v="59"/>
          <ac:picMkLst>
            <pc:docMk/>
            <pc:sldMk cId="3153145719" sldId="297"/>
            <ac:picMk id="4" creationId="{9137929E-A391-40B9-BCE2-B9D24C83A037}"/>
          </ac:picMkLst>
        </pc:picChg>
        <pc:picChg chg="add del mod">
          <ac:chgData name="Taylor, James T" userId="S::ttaylor@tamu.edu::045a09f7-47c8-441f-9e42-3d82d5de96aa" providerId="AD" clId="Web-{8EDA4866-B1A3-C245-27D3-A07F4E199406}" dt="2020-11-18T05:24:51.575" v="60"/>
          <ac:picMkLst>
            <pc:docMk/>
            <pc:sldMk cId="3153145719" sldId="297"/>
            <ac:picMk id="5" creationId="{D68CA604-8C73-4FDE-B148-954DD8FCDBDE}"/>
          </ac:picMkLst>
        </pc:picChg>
      </pc:sldChg>
      <pc:sldChg chg="delSp modSp add del ord replId">
        <pc:chgData name="Taylor, James T" userId="S::ttaylor@tamu.edu::045a09f7-47c8-441f-9e42-3d82d5de96aa" providerId="AD" clId="Web-{8EDA4866-B1A3-C245-27D3-A07F4E199406}" dt="2020-11-18T05:18:36.459" v="45"/>
        <pc:sldMkLst>
          <pc:docMk/>
          <pc:sldMk cId="1432934839" sldId="305"/>
        </pc:sldMkLst>
        <pc:spChg chg="mod">
          <ac:chgData name="Taylor, James T" userId="S::ttaylor@tamu.edu::045a09f7-47c8-441f-9e42-3d82d5de96aa" providerId="AD" clId="Web-{8EDA4866-B1A3-C245-27D3-A07F4E199406}" dt="2020-11-18T05:18:11.848" v="40" actId="20577"/>
          <ac:spMkLst>
            <pc:docMk/>
            <pc:sldMk cId="1432934839" sldId="305"/>
            <ac:spMk id="2" creationId="{79809344-CBF5-453B-8DCF-025654234183}"/>
          </ac:spMkLst>
        </pc:spChg>
        <pc:spChg chg="del">
          <ac:chgData name="Taylor, James T" userId="S::ttaylor@tamu.edu::045a09f7-47c8-441f-9e42-3d82d5de96aa" providerId="AD" clId="Web-{8EDA4866-B1A3-C245-27D3-A07F4E199406}" dt="2020-11-18T05:18:14.583" v="43"/>
          <ac:spMkLst>
            <pc:docMk/>
            <pc:sldMk cId="1432934839" sldId="305"/>
            <ac:spMk id="6" creationId="{68E6CCEF-0121-4F02-AB37-922FE6FE3A88}"/>
          </ac:spMkLst>
        </pc:spChg>
      </pc:sldChg>
      <pc:sldChg chg="modSp add del replId">
        <pc:chgData name="Taylor, James T" userId="S::ttaylor@tamu.edu::045a09f7-47c8-441f-9e42-3d82d5de96aa" providerId="AD" clId="Web-{8EDA4866-B1A3-C245-27D3-A07F4E199406}" dt="2020-11-18T05:17:44.284" v="28"/>
        <pc:sldMkLst>
          <pc:docMk/>
          <pc:sldMk cId="2440598816" sldId="305"/>
        </pc:sldMkLst>
        <pc:spChg chg="mod">
          <ac:chgData name="Taylor, James T" userId="S::ttaylor@tamu.edu::045a09f7-47c8-441f-9e42-3d82d5de96aa" providerId="AD" clId="Web-{8EDA4866-B1A3-C245-27D3-A07F4E199406}" dt="2020-11-18T05:17:42.424" v="25" actId="20577"/>
          <ac:spMkLst>
            <pc:docMk/>
            <pc:sldMk cId="2440598816" sldId="305"/>
            <ac:spMk id="2" creationId="{79809344-CBF5-453B-8DCF-025654234183}"/>
          </ac:spMkLst>
        </pc:spChg>
      </pc:sldChg>
      <pc:sldChg chg="addSp delSp modSp add replId">
        <pc:chgData name="Taylor, James T" userId="S::ttaylor@tamu.edu::045a09f7-47c8-441f-9e42-3d82d5de96aa" providerId="AD" clId="Web-{8EDA4866-B1A3-C245-27D3-A07F4E199406}" dt="2020-11-18T05:28:38.901" v="109" actId="1076"/>
        <pc:sldMkLst>
          <pc:docMk/>
          <pc:sldMk cId="3943594901" sldId="305"/>
        </pc:sldMkLst>
        <pc:spChg chg="mod">
          <ac:chgData name="Taylor, James T" userId="S::ttaylor@tamu.edu::045a09f7-47c8-441f-9e42-3d82d5de96aa" providerId="AD" clId="Web-{8EDA4866-B1A3-C245-27D3-A07F4E199406}" dt="2020-11-18T05:25:27.811" v="77" actId="20577"/>
          <ac:spMkLst>
            <pc:docMk/>
            <pc:sldMk cId="3943594901" sldId="305"/>
            <ac:spMk id="2" creationId="{79809344-CBF5-453B-8DCF-025654234183}"/>
          </ac:spMkLst>
        </pc:spChg>
        <pc:spChg chg="del">
          <ac:chgData name="Taylor, James T" userId="S::ttaylor@tamu.edu::045a09f7-47c8-441f-9e42-3d82d5de96aa" providerId="AD" clId="Web-{8EDA4866-B1A3-C245-27D3-A07F4E199406}" dt="2020-11-18T05:25:02.247" v="62"/>
          <ac:spMkLst>
            <pc:docMk/>
            <pc:sldMk cId="3943594901" sldId="305"/>
            <ac:spMk id="6" creationId="{68E6CCEF-0121-4F02-AB37-922FE6FE3A88}"/>
          </ac:spMkLst>
        </pc:spChg>
        <pc:spChg chg="add mod">
          <ac:chgData name="Taylor, James T" userId="S::ttaylor@tamu.edu::045a09f7-47c8-441f-9e42-3d82d5de96aa" providerId="AD" clId="Web-{8EDA4866-B1A3-C245-27D3-A07F4E199406}" dt="2020-11-18T05:28:38.901" v="109" actId="1076"/>
          <ac:spMkLst>
            <pc:docMk/>
            <pc:sldMk cId="3943594901" sldId="305"/>
            <ac:spMk id="9" creationId="{EB360818-4025-4495-B5E0-42D5B8818BC9}"/>
          </ac:spMkLst>
        </pc:spChg>
        <pc:picChg chg="mod">
          <ac:chgData name="Taylor, James T" userId="S::ttaylor@tamu.edu::045a09f7-47c8-441f-9e42-3d82d5de96aa" providerId="AD" clId="Web-{8EDA4866-B1A3-C245-27D3-A07F4E199406}" dt="2020-11-18T05:25:12.592" v="64" actId="14100"/>
          <ac:picMkLst>
            <pc:docMk/>
            <pc:sldMk cId="3943594901" sldId="305"/>
            <ac:picMk id="4" creationId="{9137929E-A391-40B9-BCE2-B9D24C83A037}"/>
          </ac:picMkLst>
        </pc:picChg>
        <pc:picChg chg="mod">
          <ac:chgData name="Taylor, James T" userId="S::ttaylor@tamu.edu::045a09f7-47c8-441f-9e42-3d82d5de96aa" providerId="AD" clId="Web-{8EDA4866-B1A3-C245-27D3-A07F4E199406}" dt="2020-11-18T05:25:19.936" v="66" actId="14100"/>
          <ac:picMkLst>
            <pc:docMk/>
            <pc:sldMk cId="3943594901" sldId="305"/>
            <ac:picMk id="5" creationId="{D68CA604-8C73-4FDE-B148-954DD8FCDBDE}"/>
          </ac:picMkLst>
        </pc:picChg>
        <pc:picChg chg="add mod">
          <ac:chgData name="Taylor, James T" userId="S::ttaylor@tamu.edu::045a09f7-47c8-441f-9e42-3d82d5de96aa" providerId="AD" clId="Web-{8EDA4866-B1A3-C245-27D3-A07F4E199406}" dt="2020-11-18T05:26:03.126" v="84" actId="14100"/>
          <ac:picMkLst>
            <pc:docMk/>
            <pc:sldMk cId="3943594901" sldId="305"/>
            <ac:picMk id="7" creationId="{2CE785CC-FAE0-41C7-9AEE-CEA1F75608D9}"/>
          </ac:picMkLst>
        </pc:picChg>
      </pc:sldChg>
      <pc:sldChg chg="addSp delSp modSp add ord replId">
        <pc:chgData name="Taylor, James T" userId="S::ttaylor@tamu.edu::045a09f7-47c8-441f-9e42-3d82d5de96aa" providerId="AD" clId="Web-{8EDA4866-B1A3-C245-27D3-A07F4E199406}" dt="2020-11-18T05:28:14.103" v="102" actId="1076"/>
        <pc:sldMkLst>
          <pc:docMk/>
          <pc:sldMk cId="3505728642" sldId="306"/>
        </pc:sldMkLst>
        <pc:spChg chg="mod">
          <ac:chgData name="Taylor, James T" userId="S::ttaylor@tamu.edu::045a09f7-47c8-441f-9e42-3d82d5de96aa" providerId="AD" clId="Web-{8EDA4866-B1A3-C245-27D3-A07F4E199406}" dt="2020-11-18T05:26:15.986" v="86" actId="20577"/>
          <ac:spMkLst>
            <pc:docMk/>
            <pc:sldMk cId="3505728642" sldId="306"/>
            <ac:spMk id="2" creationId="{79809344-CBF5-453B-8DCF-025654234183}"/>
          </ac:spMkLst>
        </pc:spChg>
        <pc:spChg chg="add mod">
          <ac:chgData name="Taylor, James T" userId="S::ttaylor@tamu.edu::045a09f7-47c8-441f-9e42-3d82d5de96aa" providerId="AD" clId="Web-{8EDA4866-B1A3-C245-27D3-A07F4E199406}" dt="2020-11-18T05:28:14.103" v="102" actId="1076"/>
          <ac:spMkLst>
            <pc:docMk/>
            <pc:sldMk cId="3505728642" sldId="306"/>
            <ac:spMk id="9" creationId="{4DE73D3B-C68F-4A61-BE59-70BDC24E2AD0}"/>
          </ac:spMkLst>
        </pc:spChg>
        <pc:picChg chg="del">
          <ac:chgData name="Taylor, James T" userId="S::ttaylor@tamu.edu::045a09f7-47c8-441f-9e42-3d82d5de96aa" providerId="AD" clId="Web-{8EDA4866-B1A3-C245-27D3-A07F4E199406}" dt="2020-11-18T05:26:20.440" v="90"/>
          <ac:picMkLst>
            <pc:docMk/>
            <pc:sldMk cId="3505728642" sldId="306"/>
            <ac:picMk id="4" creationId="{9137929E-A391-40B9-BCE2-B9D24C83A037}"/>
          </ac:picMkLst>
        </pc:picChg>
        <pc:picChg chg="del">
          <ac:chgData name="Taylor, James T" userId="S::ttaylor@tamu.edu::045a09f7-47c8-441f-9e42-3d82d5de96aa" providerId="AD" clId="Web-{8EDA4866-B1A3-C245-27D3-A07F4E199406}" dt="2020-11-18T05:26:21.752" v="91"/>
          <ac:picMkLst>
            <pc:docMk/>
            <pc:sldMk cId="3505728642" sldId="306"/>
            <ac:picMk id="5" creationId="{D68CA604-8C73-4FDE-B148-954DD8FCDBDE}"/>
          </ac:picMkLst>
        </pc:picChg>
        <pc:picChg chg="add mod">
          <ac:chgData name="Taylor, James T" userId="S::ttaylor@tamu.edu::045a09f7-47c8-441f-9e42-3d82d5de96aa" providerId="AD" clId="Web-{8EDA4866-B1A3-C245-27D3-A07F4E199406}" dt="2020-11-18T05:28:02.461" v="100" actId="1076"/>
          <ac:picMkLst>
            <pc:docMk/>
            <pc:sldMk cId="3505728642" sldId="306"/>
            <ac:picMk id="6" creationId="{03E00F80-C7BC-464D-856F-8346C21B8EAD}"/>
          </ac:picMkLst>
        </pc:picChg>
        <pc:picChg chg="del">
          <ac:chgData name="Taylor, James T" userId="S::ttaylor@tamu.edu::045a09f7-47c8-441f-9e42-3d82d5de96aa" providerId="AD" clId="Web-{8EDA4866-B1A3-C245-27D3-A07F4E199406}" dt="2020-11-18T05:26:23.580" v="92"/>
          <ac:picMkLst>
            <pc:docMk/>
            <pc:sldMk cId="3505728642" sldId="306"/>
            <ac:picMk id="7" creationId="{2CE785CC-FAE0-41C7-9AEE-CEA1F75608D9}"/>
          </ac:picMkLst>
        </pc:picChg>
      </pc:sldChg>
    </pc:docChg>
  </pc:docChgLst>
  <pc:docChgLst>
    <pc:chgData name="Hinz, Joseph Daniel" userId="S::joehinz@tamu.edu::fc0533f2-b1d9-4c44-9591-6d624dab0943" providerId="AD" clId="Web-{D1C5EF1A-2FA5-45E9-9EF6-F6D2C0207B2C}"/>
    <pc:docChg chg="addSld delSld modSld sldOrd addMainMaster delMainMaster">
      <pc:chgData name="Hinz, Joseph Daniel" userId="S::joehinz@tamu.edu::fc0533f2-b1d9-4c44-9591-6d624dab0943" providerId="AD" clId="Web-{D1C5EF1A-2FA5-45E9-9EF6-F6D2C0207B2C}" dt="2020-09-25T21:34:36.312" v="1923" actId="14100"/>
      <pc:docMkLst>
        <pc:docMk/>
      </pc:docMkLst>
      <pc:sldChg chg="addSp delSp modSp mod setBg modClrScheme delAnim setClrOvrMap chgLayout">
        <pc:chgData name="Hinz, Joseph Daniel" userId="S::joehinz@tamu.edu::fc0533f2-b1d9-4c44-9591-6d624dab0943" providerId="AD" clId="Web-{D1C5EF1A-2FA5-45E9-9EF6-F6D2C0207B2C}" dt="2020-09-25T20:49:32.861" v="202"/>
        <pc:sldMkLst>
          <pc:docMk/>
          <pc:sldMk cId="109857222" sldId="256"/>
        </pc:sldMkLst>
        <pc:spChg chg="mod">
          <ac:chgData name="Hinz, Joseph Daniel" userId="S::joehinz@tamu.edu::fc0533f2-b1d9-4c44-9591-6d624dab0943" providerId="AD" clId="Web-{D1C5EF1A-2FA5-45E9-9EF6-F6D2C0207B2C}" dt="2020-09-25T20:49:32.861" v="202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Hinz, Joseph Daniel" userId="S::joehinz@tamu.edu::fc0533f2-b1d9-4c44-9591-6d624dab0943" providerId="AD" clId="Web-{D1C5EF1A-2FA5-45E9-9EF6-F6D2C0207B2C}" dt="2020-09-25T20:49:32.861" v="202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Hinz, Joseph Daniel" userId="S::joehinz@tamu.edu::fc0533f2-b1d9-4c44-9591-6d624dab0943" providerId="AD" clId="Web-{D1C5EF1A-2FA5-45E9-9EF6-F6D2C0207B2C}" dt="2020-09-25T20:49:32.861" v="202"/>
          <ac:spMkLst>
            <pc:docMk/>
            <pc:sldMk cId="109857222" sldId="256"/>
            <ac:spMk id="5" creationId="{0671A8AE-40A1-4631-A6B8-581AFF065482}"/>
          </ac:spMkLst>
        </pc:spChg>
        <pc:spChg chg="add del">
          <ac:chgData name="Hinz, Joseph Daniel" userId="S::joehinz@tamu.edu::fc0533f2-b1d9-4c44-9591-6d624dab0943" providerId="AD" clId="Web-{D1C5EF1A-2FA5-45E9-9EF6-F6D2C0207B2C}" dt="2020-09-25T20:49:32.861" v="202"/>
          <ac:spMkLst>
            <pc:docMk/>
            <pc:sldMk cId="109857222" sldId="256"/>
            <ac:spMk id="7" creationId="{A44CD100-6267-4E62-AA64-2182A3A6A1C0}"/>
          </ac:spMkLst>
        </pc:spChg>
        <pc:spChg chg="add del">
          <ac:chgData name="Hinz, Joseph Daniel" userId="S::joehinz@tamu.edu::fc0533f2-b1d9-4c44-9591-6d624dab0943" providerId="AD" clId="Web-{D1C5EF1A-2FA5-45E9-9EF6-F6D2C0207B2C}" dt="2020-09-25T20:49:32.861" v="202"/>
          <ac:spMkLst>
            <pc:docMk/>
            <pc:sldMk cId="109857222" sldId="256"/>
            <ac:spMk id="8" creationId="{AF2F604E-43BE-4DC3-B983-E071523364F8}"/>
          </ac:spMkLst>
        </pc:spChg>
        <pc:spChg chg="add del">
          <ac:chgData name="Hinz, Joseph Daniel" userId="S::joehinz@tamu.edu::fc0533f2-b1d9-4c44-9591-6d624dab0943" providerId="AD" clId="Web-{D1C5EF1A-2FA5-45E9-9EF6-F6D2C0207B2C}" dt="2020-09-25T20:37:04.668" v="1"/>
          <ac:spMkLst>
            <pc:docMk/>
            <pc:sldMk cId="109857222" sldId="256"/>
            <ac:spMk id="9" creationId="{AC8EEB0F-BA72-49AC-956F-331B60FDE79E}"/>
          </ac:spMkLst>
        </pc:spChg>
        <pc:spChg chg="add del">
          <ac:chgData name="Hinz, Joseph Daniel" userId="S::joehinz@tamu.edu::fc0533f2-b1d9-4c44-9591-6d624dab0943" providerId="AD" clId="Web-{D1C5EF1A-2FA5-45E9-9EF6-F6D2C0207B2C}" dt="2020-09-25T20:49:32.861" v="202"/>
          <ac:spMkLst>
            <pc:docMk/>
            <pc:sldMk cId="109857222" sldId="256"/>
            <ac:spMk id="10" creationId="{08C9B587-E65E-4B52-B37C-ABEBB6E87928}"/>
          </ac:spMkLst>
        </pc:spChg>
        <pc:spChg chg="add del">
          <ac:chgData name="Hinz, Joseph Daniel" userId="S::joehinz@tamu.edu::fc0533f2-b1d9-4c44-9591-6d624dab0943" providerId="AD" clId="Web-{D1C5EF1A-2FA5-45E9-9EF6-F6D2C0207B2C}" dt="2020-09-25T20:37:04.668" v="1"/>
          <ac:spMkLst>
            <pc:docMk/>
            <pc:sldMk cId="109857222" sldId="256"/>
            <ac:spMk id="11" creationId="{F2621C38-FE94-4B56-ABB1-36B5A4B6AA10}"/>
          </ac:spMkLst>
        </pc:spChg>
        <pc:spChg chg="add">
          <ac:chgData name="Hinz, Joseph Daniel" userId="S::joehinz@tamu.edu::fc0533f2-b1d9-4c44-9591-6d624dab0943" providerId="AD" clId="Web-{D1C5EF1A-2FA5-45E9-9EF6-F6D2C0207B2C}" dt="2020-09-25T20:49:32.861" v="202"/>
          <ac:spMkLst>
            <pc:docMk/>
            <pc:sldMk cId="109857222" sldId="256"/>
            <ac:spMk id="12" creationId="{5463EB0A-3D7C-4AA5-BFA5-8EE5B4BA5624}"/>
          </ac:spMkLst>
        </pc:spChg>
        <pc:spChg chg="add del">
          <ac:chgData name="Hinz, Joseph Daniel" userId="S::joehinz@tamu.edu::fc0533f2-b1d9-4c44-9591-6d624dab0943" providerId="AD" clId="Web-{D1C5EF1A-2FA5-45E9-9EF6-F6D2C0207B2C}" dt="2020-09-25T20:37:04.668" v="1"/>
          <ac:spMkLst>
            <pc:docMk/>
            <pc:sldMk cId="109857222" sldId="256"/>
            <ac:spMk id="13" creationId="{3C0AF70D-52CB-46E1-BF84-B75905683D6E}"/>
          </ac:spMkLst>
        </pc:spChg>
        <pc:spChg chg="add del">
          <ac:chgData name="Hinz, Joseph Daniel" userId="S::joehinz@tamu.edu::fc0533f2-b1d9-4c44-9591-6d624dab0943" providerId="AD" clId="Web-{D1C5EF1A-2FA5-45E9-9EF6-F6D2C0207B2C}" dt="2020-09-25T20:37:04.668" v="1"/>
          <ac:spMkLst>
            <pc:docMk/>
            <pc:sldMk cId="109857222" sldId="256"/>
            <ac:spMk id="15" creationId="{9EE0B2B1-B908-4F09-B881-BA114A73DF83}"/>
          </ac:spMkLst>
        </pc:spChg>
        <pc:spChg chg="add">
          <ac:chgData name="Hinz, Joseph Daniel" userId="S::joehinz@tamu.edu::fc0533f2-b1d9-4c44-9591-6d624dab0943" providerId="AD" clId="Web-{D1C5EF1A-2FA5-45E9-9EF6-F6D2C0207B2C}" dt="2020-09-25T20:49:32.861" v="202"/>
          <ac:spMkLst>
            <pc:docMk/>
            <pc:sldMk cId="109857222" sldId="256"/>
            <ac:spMk id="17" creationId="{7945AD00-F967-454D-A4B2-39ABA5C88C20}"/>
          </ac:spMkLst>
        </pc:spChg>
        <pc:spChg chg="add">
          <ac:chgData name="Hinz, Joseph Daniel" userId="S::joehinz@tamu.edu::fc0533f2-b1d9-4c44-9591-6d624dab0943" providerId="AD" clId="Web-{D1C5EF1A-2FA5-45E9-9EF6-F6D2C0207B2C}" dt="2020-09-25T20:49:32.861" v="202"/>
          <ac:spMkLst>
            <pc:docMk/>
            <pc:sldMk cId="109857222" sldId="256"/>
            <ac:spMk id="19" creationId="{E9BC5B79-B912-427C-8219-E3E50943FCDE}"/>
          </ac:spMkLst>
        </pc:spChg>
        <pc:picChg chg="add del">
          <ac:chgData name="Hinz, Joseph Daniel" userId="S::joehinz@tamu.edu::fc0533f2-b1d9-4c44-9591-6d624dab0943" providerId="AD" clId="Web-{D1C5EF1A-2FA5-45E9-9EF6-F6D2C0207B2C}" dt="2020-09-25T20:37:04.668" v="1"/>
          <ac:picMkLst>
            <pc:docMk/>
            <pc:sldMk cId="109857222" sldId="256"/>
            <ac:picMk id="4" creationId="{B92F0C55-C050-4E5B-91E4-F9E7B801F98A}"/>
          </ac:picMkLst>
        </pc:picChg>
        <pc:picChg chg="add del mod">
          <ac:chgData name="Hinz, Joseph Daniel" userId="S::joehinz@tamu.edu::fc0533f2-b1d9-4c44-9591-6d624dab0943" providerId="AD" clId="Web-{D1C5EF1A-2FA5-45E9-9EF6-F6D2C0207B2C}" dt="2020-09-25T20:49:13.861" v="201"/>
          <ac:picMkLst>
            <pc:docMk/>
            <pc:sldMk cId="109857222" sldId="256"/>
            <ac:picMk id="6" creationId="{7D0F7A1E-03A9-448D-8193-4118040693B7}"/>
          </ac:picMkLst>
        </pc:picChg>
      </pc:sldChg>
      <pc:sldChg chg="modSp new">
        <pc:chgData name="Hinz, Joseph Daniel" userId="S::joehinz@tamu.edu::fc0533f2-b1d9-4c44-9591-6d624dab0943" providerId="AD" clId="Web-{D1C5EF1A-2FA5-45E9-9EF6-F6D2C0207B2C}" dt="2020-09-25T21:01:56.195" v="1044" actId="20577"/>
        <pc:sldMkLst>
          <pc:docMk/>
          <pc:sldMk cId="2544370008" sldId="257"/>
        </pc:sldMkLst>
        <pc:spChg chg="mod">
          <ac:chgData name="Hinz, Joseph Daniel" userId="S::joehinz@tamu.edu::fc0533f2-b1d9-4c44-9591-6d624dab0943" providerId="AD" clId="Web-{D1C5EF1A-2FA5-45E9-9EF6-F6D2C0207B2C}" dt="2020-09-25T20:59:07.503" v="675" actId="20577"/>
          <ac:spMkLst>
            <pc:docMk/>
            <pc:sldMk cId="2544370008" sldId="257"/>
            <ac:spMk id="2" creationId="{79809344-CBF5-453B-8DCF-025654234183}"/>
          </ac:spMkLst>
        </pc:spChg>
        <pc:spChg chg="mod">
          <ac:chgData name="Hinz, Joseph Daniel" userId="S::joehinz@tamu.edu::fc0533f2-b1d9-4c44-9591-6d624dab0943" providerId="AD" clId="Web-{D1C5EF1A-2FA5-45E9-9EF6-F6D2C0207B2C}" dt="2020-09-25T21:01:56.195" v="1044" actId="20577"/>
          <ac:spMkLst>
            <pc:docMk/>
            <pc:sldMk cId="2544370008" sldId="257"/>
            <ac:spMk id="3" creationId="{F64CC4BE-9210-4544-A9EE-89DFB6C1F4AA}"/>
          </ac:spMkLst>
        </pc:spChg>
      </pc:sldChg>
      <pc:sldChg chg="addSp delSp modSp del">
        <pc:chgData name="Hinz, Joseph Daniel" userId="S::joehinz@tamu.edu::fc0533f2-b1d9-4c44-9591-6d624dab0943" providerId="AD" clId="Web-{D1C5EF1A-2FA5-45E9-9EF6-F6D2C0207B2C}" dt="2020-09-25T21:04:57.888" v="1154"/>
        <pc:sldMkLst>
          <pc:docMk/>
          <pc:sldMk cId="2186900236" sldId="258"/>
        </pc:sldMkLst>
        <pc:spChg chg="mod">
          <ac:chgData name="Hinz, Joseph Daniel" userId="S::joehinz@tamu.edu::fc0533f2-b1d9-4c44-9591-6d624dab0943" providerId="AD" clId="Web-{D1C5EF1A-2FA5-45E9-9EF6-F6D2C0207B2C}" dt="2020-09-25T21:02:37.837" v="1054" actId="20577"/>
          <ac:spMkLst>
            <pc:docMk/>
            <pc:sldMk cId="2186900236" sldId="258"/>
            <ac:spMk id="2" creationId="{79809344-CBF5-453B-8DCF-025654234183}"/>
          </ac:spMkLst>
        </pc:spChg>
        <pc:spChg chg="del">
          <ac:chgData name="Hinz, Joseph Daniel" userId="S::joehinz@tamu.edu::fc0533f2-b1d9-4c44-9591-6d624dab0943" providerId="AD" clId="Web-{D1C5EF1A-2FA5-45E9-9EF6-F6D2C0207B2C}" dt="2020-09-25T20:52:03.928" v="400"/>
          <ac:spMkLst>
            <pc:docMk/>
            <pc:sldMk cId="2186900236" sldId="258"/>
            <ac:spMk id="3" creationId="{F64CC4BE-9210-4544-A9EE-89DFB6C1F4AA}"/>
          </ac:spMkLst>
        </pc:spChg>
        <pc:picChg chg="add mod ord modCrop">
          <ac:chgData name="Hinz, Joseph Daniel" userId="S::joehinz@tamu.edu::fc0533f2-b1d9-4c44-9591-6d624dab0943" providerId="AD" clId="Web-{D1C5EF1A-2FA5-45E9-9EF6-F6D2C0207B2C}" dt="2020-09-25T21:02:50.368" v="1058" actId="1076"/>
          <ac:picMkLst>
            <pc:docMk/>
            <pc:sldMk cId="2186900236" sldId="258"/>
            <ac:picMk id="4" creationId="{BDC82FA8-DC0B-4DA7-ABAB-FBA5A7C7995E}"/>
          </ac:picMkLst>
        </pc:picChg>
      </pc:sldChg>
      <pc:sldChg chg="addSp modSp">
        <pc:chgData name="Hinz, Joseph Daniel" userId="S::joehinz@tamu.edu::fc0533f2-b1d9-4c44-9591-6d624dab0943" providerId="AD" clId="Web-{D1C5EF1A-2FA5-45E9-9EF6-F6D2C0207B2C}" dt="2020-09-25T21:34:36.312" v="1923" actId="14100"/>
        <pc:sldMkLst>
          <pc:docMk/>
          <pc:sldMk cId="195197061" sldId="259"/>
        </pc:sldMkLst>
        <pc:spChg chg="mod">
          <ac:chgData name="Hinz, Joseph Daniel" userId="S::joehinz@tamu.edu::fc0533f2-b1d9-4c44-9591-6d624dab0943" providerId="AD" clId="Web-{D1C5EF1A-2FA5-45E9-9EF6-F6D2C0207B2C}" dt="2020-09-25T20:53:37.743" v="445" actId="20577"/>
          <ac:spMkLst>
            <pc:docMk/>
            <pc:sldMk cId="195197061" sldId="259"/>
            <ac:spMk id="2" creationId="{79809344-CBF5-453B-8DCF-025654234183}"/>
          </ac:spMkLst>
        </pc:spChg>
        <pc:spChg chg="mod">
          <ac:chgData name="Hinz, Joseph Daniel" userId="S::joehinz@tamu.edu::fc0533f2-b1d9-4c44-9591-6d624dab0943" providerId="AD" clId="Web-{D1C5EF1A-2FA5-45E9-9EF6-F6D2C0207B2C}" dt="2020-09-25T21:34:24.468" v="1920" actId="20577"/>
          <ac:spMkLst>
            <pc:docMk/>
            <pc:sldMk cId="195197061" sldId="259"/>
            <ac:spMk id="3" creationId="{F64CC4BE-9210-4544-A9EE-89DFB6C1F4AA}"/>
          </ac:spMkLst>
        </pc:spChg>
        <pc:picChg chg="add mod">
          <ac:chgData name="Hinz, Joseph Daniel" userId="S::joehinz@tamu.edu::fc0533f2-b1d9-4c44-9591-6d624dab0943" providerId="AD" clId="Web-{D1C5EF1A-2FA5-45E9-9EF6-F6D2C0207B2C}" dt="2020-09-25T21:34:36.312" v="1923" actId="14100"/>
          <ac:picMkLst>
            <pc:docMk/>
            <pc:sldMk cId="195197061" sldId="259"/>
            <ac:picMk id="4" creationId="{967DF74C-78A1-4DFC-9A11-8271C04F5DFD}"/>
          </ac:picMkLst>
        </pc:picChg>
      </pc:sldChg>
      <pc:sldChg chg="addSp modSp">
        <pc:chgData name="Hinz, Joseph Daniel" userId="S::joehinz@tamu.edu::fc0533f2-b1d9-4c44-9591-6d624dab0943" providerId="AD" clId="Web-{D1C5EF1A-2FA5-45E9-9EF6-F6D2C0207B2C}" dt="2020-09-25T21:31:21.119" v="1912" actId="1076"/>
        <pc:sldMkLst>
          <pc:docMk/>
          <pc:sldMk cId="1118835891" sldId="260"/>
        </pc:sldMkLst>
        <pc:spChg chg="mod">
          <ac:chgData name="Hinz, Joseph Daniel" userId="S::joehinz@tamu.edu::fc0533f2-b1d9-4c44-9591-6d624dab0943" providerId="AD" clId="Web-{D1C5EF1A-2FA5-45E9-9EF6-F6D2C0207B2C}" dt="2020-09-25T21:31:21.119" v="1912" actId="1076"/>
          <ac:spMkLst>
            <pc:docMk/>
            <pc:sldMk cId="1118835891" sldId="260"/>
            <ac:spMk id="3" creationId="{F64CC4BE-9210-4544-A9EE-89DFB6C1F4AA}"/>
          </ac:spMkLst>
        </pc:spChg>
        <pc:picChg chg="add mod">
          <ac:chgData name="Hinz, Joseph Daniel" userId="S::joehinz@tamu.edu::fc0533f2-b1d9-4c44-9591-6d624dab0943" providerId="AD" clId="Web-{D1C5EF1A-2FA5-45E9-9EF6-F6D2C0207B2C}" dt="2020-09-25T21:25:45.501" v="1866" actId="1076"/>
          <ac:picMkLst>
            <pc:docMk/>
            <pc:sldMk cId="1118835891" sldId="260"/>
            <ac:picMk id="4" creationId="{41E69A47-213B-48DF-9F79-684B5E518B76}"/>
          </ac:picMkLst>
        </pc:picChg>
      </pc:sldChg>
      <pc:sldChg chg="addSp modSp">
        <pc:chgData name="Hinz, Joseph Daniel" userId="S::joehinz@tamu.edu::fc0533f2-b1d9-4c44-9591-6d624dab0943" providerId="AD" clId="Web-{D1C5EF1A-2FA5-45E9-9EF6-F6D2C0207B2C}" dt="2020-09-25T21:25:55.923" v="1883" actId="20577"/>
        <pc:sldMkLst>
          <pc:docMk/>
          <pc:sldMk cId="1981225209" sldId="261"/>
        </pc:sldMkLst>
        <pc:spChg chg="mod">
          <ac:chgData name="Hinz, Joseph Daniel" userId="S::joehinz@tamu.edu::fc0533f2-b1d9-4c44-9591-6d624dab0943" providerId="AD" clId="Web-{D1C5EF1A-2FA5-45E9-9EF6-F6D2C0207B2C}" dt="2020-09-25T21:25:55.923" v="1883" actId="20577"/>
          <ac:spMkLst>
            <pc:docMk/>
            <pc:sldMk cId="1981225209" sldId="261"/>
            <ac:spMk id="2" creationId="{79809344-CBF5-453B-8DCF-025654234183}"/>
          </ac:spMkLst>
        </pc:spChg>
        <pc:spChg chg="mod">
          <ac:chgData name="Hinz, Joseph Daniel" userId="S::joehinz@tamu.edu::fc0533f2-b1d9-4c44-9591-6d624dab0943" providerId="AD" clId="Web-{D1C5EF1A-2FA5-45E9-9EF6-F6D2C0207B2C}" dt="2020-09-25T21:12:30.666" v="1658" actId="20577"/>
          <ac:spMkLst>
            <pc:docMk/>
            <pc:sldMk cId="1981225209" sldId="261"/>
            <ac:spMk id="3" creationId="{F64CC4BE-9210-4544-A9EE-89DFB6C1F4AA}"/>
          </ac:spMkLst>
        </pc:spChg>
        <pc:picChg chg="add mod">
          <ac:chgData name="Hinz, Joseph Daniel" userId="S::joehinz@tamu.edu::fc0533f2-b1d9-4c44-9591-6d624dab0943" providerId="AD" clId="Web-{D1C5EF1A-2FA5-45E9-9EF6-F6D2C0207B2C}" dt="2020-09-25T21:12:41.541" v="1662" actId="1076"/>
          <ac:picMkLst>
            <pc:docMk/>
            <pc:sldMk cId="1981225209" sldId="261"/>
            <ac:picMk id="4" creationId="{F354395D-CF40-4A52-8979-7F934978C668}"/>
          </ac:picMkLst>
        </pc:picChg>
      </pc:sldChg>
      <pc:sldChg chg="del">
        <pc:chgData name="Hinz, Joseph Daniel" userId="S::joehinz@tamu.edu::fc0533f2-b1d9-4c44-9591-6d624dab0943" providerId="AD" clId="Web-{D1C5EF1A-2FA5-45E9-9EF6-F6D2C0207B2C}" dt="2020-09-25T20:49:58.096" v="203"/>
        <pc:sldMkLst>
          <pc:docMk/>
          <pc:sldMk cId="1575142755" sldId="262"/>
        </pc:sldMkLst>
      </pc:sldChg>
      <pc:sldChg chg="addSp modSp">
        <pc:chgData name="Hinz, Joseph Daniel" userId="S::joehinz@tamu.edu::fc0533f2-b1d9-4c44-9591-6d624dab0943" providerId="AD" clId="Web-{D1C5EF1A-2FA5-45E9-9EF6-F6D2C0207B2C}" dt="2020-09-25T21:26:13.142" v="1909" actId="14100"/>
        <pc:sldMkLst>
          <pc:docMk/>
          <pc:sldMk cId="2339942658" sldId="263"/>
        </pc:sldMkLst>
        <pc:spChg chg="mod">
          <ac:chgData name="Hinz, Joseph Daniel" userId="S::joehinz@tamu.edu::fc0533f2-b1d9-4c44-9591-6d624dab0943" providerId="AD" clId="Web-{D1C5EF1A-2FA5-45E9-9EF6-F6D2C0207B2C}" dt="2020-09-25T21:26:13.142" v="1909" actId="14100"/>
          <ac:spMkLst>
            <pc:docMk/>
            <pc:sldMk cId="2339942658" sldId="263"/>
            <ac:spMk id="2" creationId="{79809344-CBF5-453B-8DCF-025654234183}"/>
          </ac:spMkLst>
        </pc:spChg>
        <pc:spChg chg="mod">
          <ac:chgData name="Hinz, Joseph Daniel" userId="S::joehinz@tamu.edu::fc0533f2-b1d9-4c44-9591-6d624dab0943" providerId="AD" clId="Web-{D1C5EF1A-2FA5-45E9-9EF6-F6D2C0207B2C}" dt="2020-09-25T21:21:25.415" v="1828" actId="20577"/>
          <ac:spMkLst>
            <pc:docMk/>
            <pc:sldMk cId="2339942658" sldId="263"/>
            <ac:spMk id="3" creationId="{F64CC4BE-9210-4544-A9EE-89DFB6C1F4AA}"/>
          </ac:spMkLst>
        </pc:spChg>
        <pc:picChg chg="add mod">
          <ac:chgData name="Hinz, Joseph Daniel" userId="S::joehinz@tamu.edu::fc0533f2-b1d9-4c44-9591-6d624dab0943" providerId="AD" clId="Web-{D1C5EF1A-2FA5-45E9-9EF6-F6D2C0207B2C}" dt="2020-09-25T20:55:53.966" v="497" actId="1076"/>
          <ac:picMkLst>
            <pc:docMk/>
            <pc:sldMk cId="2339942658" sldId="263"/>
            <ac:picMk id="4" creationId="{91E754AA-B721-473B-B71E-811F2116BE36}"/>
          </ac:picMkLst>
        </pc:picChg>
        <pc:picChg chg="add mod">
          <ac:chgData name="Hinz, Joseph Daniel" userId="S::joehinz@tamu.edu::fc0533f2-b1d9-4c44-9591-6d624dab0943" providerId="AD" clId="Web-{D1C5EF1A-2FA5-45E9-9EF6-F6D2C0207B2C}" dt="2020-09-25T20:56:02.435" v="500" actId="1076"/>
          <ac:picMkLst>
            <pc:docMk/>
            <pc:sldMk cId="2339942658" sldId="263"/>
            <ac:picMk id="5" creationId="{B4538833-B13A-448A-8D9E-129F4C2181CA}"/>
          </ac:picMkLst>
        </pc:picChg>
      </pc:sldChg>
      <pc:sldChg chg="addSp delSp modSp">
        <pc:chgData name="Hinz, Joseph Daniel" userId="S::joehinz@tamu.edu::fc0533f2-b1d9-4c44-9591-6d624dab0943" providerId="AD" clId="Web-{D1C5EF1A-2FA5-45E9-9EF6-F6D2C0207B2C}" dt="2020-09-25T21:31:35.151" v="1913"/>
        <pc:sldMkLst>
          <pc:docMk/>
          <pc:sldMk cId="2934064168" sldId="264"/>
        </pc:sldMkLst>
        <pc:spChg chg="del mod">
          <ac:chgData name="Hinz, Joseph Daniel" userId="S::joehinz@tamu.edu::fc0533f2-b1d9-4c44-9591-6d624dab0943" providerId="AD" clId="Web-{D1C5EF1A-2FA5-45E9-9EF6-F6D2C0207B2C}" dt="2020-09-25T21:17:52.394" v="1690"/>
          <ac:spMkLst>
            <pc:docMk/>
            <pc:sldMk cId="2934064168" sldId="264"/>
            <ac:spMk id="3" creationId="{F64CC4BE-9210-4544-A9EE-89DFB6C1F4AA}"/>
          </ac:spMkLst>
        </pc:spChg>
        <pc:spChg chg="add del mod">
          <ac:chgData name="Hinz, Joseph Daniel" userId="S::joehinz@tamu.edu::fc0533f2-b1d9-4c44-9591-6d624dab0943" providerId="AD" clId="Web-{D1C5EF1A-2FA5-45E9-9EF6-F6D2C0207B2C}" dt="2020-09-25T21:31:35.151" v="1913"/>
          <ac:spMkLst>
            <pc:docMk/>
            <pc:sldMk cId="2934064168" sldId="264"/>
            <ac:spMk id="6" creationId="{9D29339A-A256-4F36-B9C5-26AA64AF7057}"/>
          </ac:spMkLst>
        </pc:spChg>
        <pc:spChg chg="add del mod">
          <ac:chgData name="Hinz, Joseph Daniel" userId="S::joehinz@tamu.edu::fc0533f2-b1d9-4c44-9591-6d624dab0943" providerId="AD" clId="Web-{D1C5EF1A-2FA5-45E9-9EF6-F6D2C0207B2C}" dt="2020-09-25T21:17:58.784" v="1691"/>
          <ac:spMkLst>
            <pc:docMk/>
            <pc:sldMk cId="2934064168" sldId="264"/>
            <ac:spMk id="8" creationId="{9138352C-604D-4FC1-9141-FAC3DC16E7AC}"/>
          </ac:spMkLst>
        </pc:spChg>
        <pc:graphicFrameChg chg="add mod modGraphic">
          <ac:chgData name="Hinz, Joseph Daniel" userId="S::joehinz@tamu.edu::fc0533f2-b1d9-4c44-9591-6d624dab0943" providerId="AD" clId="Web-{D1C5EF1A-2FA5-45E9-9EF6-F6D2C0207B2C}" dt="2020-09-25T21:31:03.619" v="1911"/>
          <ac:graphicFrameMkLst>
            <pc:docMk/>
            <pc:sldMk cId="2934064168" sldId="264"/>
            <ac:graphicFrameMk id="5" creationId="{23EF448B-4F42-4BED-814D-3D4C166A8F5B}"/>
          </ac:graphicFrameMkLst>
        </pc:graphicFrameChg>
      </pc:sldChg>
      <pc:sldChg chg="delSp">
        <pc:chgData name="Hinz, Joseph Daniel" userId="S::joehinz@tamu.edu::fc0533f2-b1d9-4c44-9591-6d624dab0943" providerId="AD" clId="Web-{D1C5EF1A-2FA5-45E9-9EF6-F6D2C0207B2C}" dt="2020-09-25T20:56:26.998" v="501"/>
        <pc:sldMkLst>
          <pc:docMk/>
          <pc:sldMk cId="2246132657" sldId="267"/>
        </pc:sldMkLst>
        <pc:spChg chg="del">
          <ac:chgData name="Hinz, Joseph Daniel" userId="S::joehinz@tamu.edu::fc0533f2-b1d9-4c44-9591-6d624dab0943" providerId="AD" clId="Web-{D1C5EF1A-2FA5-45E9-9EF6-F6D2C0207B2C}" dt="2020-09-25T20:56:26.998" v="501"/>
          <ac:spMkLst>
            <pc:docMk/>
            <pc:sldMk cId="2246132657" sldId="267"/>
            <ac:spMk id="3" creationId="{F64CC4BE-9210-4544-A9EE-89DFB6C1F4AA}"/>
          </ac:spMkLst>
        </pc:spChg>
      </pc:sldChg>
      <pc:sldChg chg="modSp new ord">
        <pc:chgData name="Hinz, Joseph Daniel" userId="S::joehinz@tamu.edu::fc0533f2-b1d9-4c44-9591-6d624dab0943" providerId="AD" clId="Web-{D1C5EF1A-2FA5-45E9-9EF6-F6D2C0207B2C}" dt="2020-09-25T20:59:00.987" v="660"/>
        <pc:sldMkLst>
          <pc:docMk/>
          <pc:sldMk cId="2075776324" sldId="269"/>
        </pc:sldMkLst>
        <pc:spChg chg="mod">
          <ac:chgData name="Hinz, Joseph Daniel" userId="S::joehinz@tamu.edu::fc0533f2-b1d9-4c44-9591-6d624dab0943" providerId="AD" clId="Web-{D1C5EF1A-2FA5-45E9-9EF6-F6D2C0207B2C}" dt="2020-09-25T20:58:28.423" v="645" actId="20577"/>
          <ac:spMkLst>
            <pc:docMk/>
            <pc:sldMk cId="2075776324" sldId="269"/>
            <ac:spMk id="2" creationId="{5C7043BE-A9AF-4D05-B2CD-6339777118DF}"/>
          </ac:spMkLst>
        </pc:spChg>
        <pc:spChg chg="mod">
          <ac:chgData name="Hinz, Joseph Daniel" userId="S::joehinz@tamu.edu::fc0533f2-b1d9-4c44-9591-6d624dab0943" providerId="AD" clId="Web-{D1C5EF1A-2FA5-45E9-9EF6-F6D2C0207B2C}" dt="2020-09-25T20:58:42.033" v="650" actId="20577"/>
          <ac:spMkLst>
            <pc:docMk/>
            <pc:sldMk cId="2075776324" sldId="269"/>
            <ac:spMk id="3" creationId="{40758ABD-2DC0-4762-9D3E-0EA43429DFCF}"/>
          </ac:spMkLst>
        </pc:spChg>
      </pc:sldChg>
      <pc:sldChg chg="del">
        <pc:chgData name="Hinz, Joseph Daniel" userId="S::joehinz@tamu.edu::fc0533f2-b1d9-4c44-9591-6d624dab0943" providerId="AD" clId="Web-{D1C5EF1A-2FA5-45E9-9EF6-F6D2C0207B2C}" dt="2020-09-25T20:50:00.331" v="204"/>
        <pc:sldMkLst>
          <pc:docMk/>
          <pc:sldMk cId="2962825814" sldId="269"/>
        </pc:sldMkLst>
      </pc:sldChg>
      <pc:sldChg chg="addSp delSp modSp new">
        <pc:chgData name="Hinz, Joseph Daniel" userId="S::joehinz@tamu.edu::fc0533f2-b1d9-4c44-9591-6d624dab0943" providerId="AD" clId="Web-{D1C5EF1A-2FA5-45E9-9EF6-F6D2C0207B2C}" dt="2020-09-25T21:07:07.844" v="1323" actId="1076"/>
        <pc:sldMkLst>
          <pc:docMk/>
          <pc:sldMk cId="2055190601" sldId="270"/>
        </pc:sldMkLst>
        <pc:spChg chg="mod">
          <ac:chgData name="Hinz, Joseph Daniel" userId="S::joehinz@tamu.edu::fc0533f2-b1d9-4c44-9591-6d624dab0943" providerId="AD" clId="Web-{D1C5EF1A-2FA5-45E9-9EF6-F6D2C0207B2C}" dt="2020-09-25T21:03:26.713" v="1074" actId="20577"/>
          <ac:spMkLst>
            <pc:docMk/>
            <pc:sldMk cId="2055190601" sldId="270"/>
            <ac:spMk id="2" creationId="{32B92247-39BF-4D82-99F2-D5A1E35EA4FC}"/>
          </ac:spMkLst>
        </pc:spChg>
        <pc:spChg chg="del mod">
          <ac:chgData name="Hinz, Joseph Daniel" userId="S::joehinz@tamu.edu::fc0533f2-b1d9-4c44-9591-6d624dab0943" providerId="AD" clId="Web-{D1C5EF1A-2FA5-45E9-9EF6-F6D2C0207B2C}" dt="2020-09-25T21:04:48.012" v="1151"/>
          <ac:spMkLst>
            <pc:docMk/>
            <pc:sldMk cId="2055190601" sldId="270"/>
            <ac:spMk id="3" creationId="{A4B58672-BD13-4E93-81CC-EADE1BA74261}"/>
          </ac:spMkLst>
        </pc:spChg>
        <pc:spChg chg="add del">
          <ac:chgData name="Hinz, Joseph Daniel" userId="S::joehinz@tamu.edu::fc0533f2-b1d9-4c44-9591-6d624dab0943" providerId="AD" clId="Web-{D1C5EF1A-2FA5-45E9-9EF6-F6D2C0207B2C}" dt="2020-09-25T21:03:36.901" v="1088"/>
          <ac:spMkLst>
            <pc:docMk/>
            <pc:sldMk cId="2055190601" sldId="270"/>
            <ac:spMk id="5" creationId="{660764FE-2B54-43F2-B698-75914EF8420F}"/>
          </ac:spMkLst>
        </pc:spChg>
        <pc:spChg chg="add del">
          <ac:chgData name="Hinz, Joseph Daniel" userId="S::joehinz@tamu.edu::fc0533f2-b1d9-4c44-9591-6d624dab0943" providerId="AD" clId="Web-{D1C5EF1A-2FA5-45E9-9EF6-F6D2C0207B2C}" dt="2020-09-25T21:04:45.168" v="1150"/>
          <ac:spMkLst>
            <pc:docMk/>
            <pc:sldMk cId="2055190601" sldId="270"/>
            <ac:spMk id="8" creationId="{D2554579-A3CC-4312-8697-D7E9DA1337B5}"/>
          </ac:spMkLst>
        </pc:spChg>
        <pc:spChg chg="add del mod">
          <ac:chgData name="Hinz, Joseph Daniel" userId="S::joehinz@tamu.edu::fc0533f2-b1d9-4c44-9591-6d624dab0943" providerId="AD" clId="Web-{D1C5EF1A-2FA5-45E9-9EF6-F6D2C0207B2C}" dt="2020-09-25T21:04:54.434" v="1153"/>
          <ac:spMkLst>
            <pc:docMk/>
            <pc:sldMk cId="2055190601" sldId="270"/>
            <ac:spMk id="10" creationId="{2177B029-9B56-4448-A69B-86400ACACC90}"/>
          </ac:spMkLst>
        </pc:spChg>
        <pc:spChg chg="add del mod">
          <ac:chgData name="Hinz, Joseph Daniel" userId="S::joehinz@tamu.edu::fc0533f2-b1d9-4c44-9591-6d624dab0943" providerId="AD" clId="Web-{D1C5EF1A-2FA5-45E9-9EF6-F6D2C0207B2C}" dt="2020-09-25T21:05:30.310" v="1164"/>
          <ac:spMkLst>
            <pc:docMk/>
            <pc:sldMk cId="2055190601" sldId="270"/>
            <ac:spMk id="11" creationId="{2A6415EA-4575-451C-95BB-AD68A2273422}"/>
          </ac:spMkLst>
        </pc:spChg>
        <pc:spChg chg="add del mod">
          <ac:chgData name="Hinz, Joseph Daniel" userId="S::joehinz@tamu.edu::fc0533f2-b1d9-4c44-9591-6d624dab0943" providerId="AD" clId="Web-{D1C5EF1A-2FA5-45E9-9EF6-F6D2C0207B2C}" dt="2020-09-25T21:05:32.748" v="1165"/>
          <ac:spMkLst>
            <pc:docMk/>
            <pc:sldMk cId="2055190601" sldId="270"/>
            <ac:spMk id="12" creationId="{454C6208-55B6-4CDC-8A17-7257C8EC7941}"/>
          </ac:spMkLst>
        </pc:spChg>
        <pc:spChg chg="add mod">
          <ac:chgData name="Hinz, Joseph Daniel" userId="S::joehinz@tamu.edu::fc0533f2-b1d9-4c44-9591-6d624dab0943" providerId="AD" clId="Web-{D1C5EF1A-2FA5-45E9-9EF6-F6D2C0207B2C}" dt="2020-09-25T21:07:07.844" v="1323" actId="1076"/>
          <ac:spMkLst>
            <pc:docMk/>
            <pc:sldMk cId="2055190601" sldId="270"/>
            <ac:spMk id="13" creationId="{CBBEA009-4121-4AB4-A309-DA372A439660}"/>
          </ac:spMkLst>
        </pc:spChg>
        <pc:picChg chg="add mod">
          <ac:chgData name="Hinz, Joseph Daniel" userId="S::joehinz@tamu.edu::fc0533f2-b1d9-4c44-9591-6d624dab0943" providerId="AD" clId="Web-{D1C5EF1A-2FA5-45E9-9EF6-F6D2C0207B2C}" dt="2020-09-25T21:07:04.329" v="1322" actId="1076"/>
          <ac:picMkLst>
            <pc:docMk/>
            <pc:sldMk cId="2055190601" sldId="270"/>
            <ac:picMk id="7" creationId="{DC65D74A-10C6-46C4-94D2-2C8E6E9C07FB}"/>
          </ac:picMkLst>
        </pc:picChg>
      </pc:sldChg>
      <pc:sldChg chg="new">
        <pc:chgData name="Hinz, Joseph Daniel" userId="S::joehinz@tamu.edu::fc0533f2-b1d9-4c44-9591-6d624dab0943" providerId="AD" clId="Web-{D1C5EF1A-2FA5-45E9-9EF6-F6D2C0207B2C}" dt="2020-09-25T21:19:24.756" v="1701"/>
        <pc:sldMkLst>
          <pc:docMk/>
          <pc:sldMk cId="1024241705" sldId="271"/>
        </pc:sldMkLst>
      </pc:sldChg>
      <pc:sldMasterChg chg="add del addSldLayout delSldLayout">
        <pc:chgData name="Hinz, Joseph Daniel" userId="S::joehinz@tamu.edu::fc0533f2-b1d9-4c44-9591-6d624dab0943" providerId="AD" clId="Web-{D1C5EF1A-2FA5-45E9-9EF6-F6D2C0207B2C}" dt="2020-09-25T20:37:04.731" v="2"/>
        <pc:sldMasterMkLst>
          <pc:docMk/>
          <pc:sldMasterMk cId="2460954070" sldId="2147483660"/>
        </pc:sldMasterMkLst>
        <pc:sldLayoutChg chg="add del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Hinz, Joseph Daniel" userId="S::joehinz@tamu.edu::fc0533f2-b1d9-4c44-9591-6d624dab0943" providerId="AD" clId="Web-{D1C5EF1A-2FA5-45E9-9EF6-F6D2C0207B2C}" dt="2020-09-25T20:37:04.668" v="1"/>
        <pc:sldMasterMkLst>
          <pc:docMk/>
          <pc:sldMasterMk cId="1840728954" sldId="2147483672"/>
        </pc:sldMasterMkLst>
        <pc:sldLayoutChg chg="add del">
          <pc:chgData name="Hinz, Joseph Daniel" userId="S::joehinz@tamu.edu::fc0533f2-b1d9-4c44-9591-6d624dab0943" providerId="AD" clId="Web-{D1C5EF1A-2FA5-45E9-9EF6-F6D2C0207B2C}" dt="2020-09-25T20:37:04.668" v="1"/>
          <pc:sldLayoutMkLst>
            <pc:docMk/>
            <pc:sldMasterMk cId="1840728954" sldId="2147483672"/>
            <pc:sldLayoutMk cId="3953805506" sldId="2147483673"/>
          </pc:sldLayoutMkLst>
        </pc:sldLayoutChg>
        <pc:sldLayoutChg chg="add del replId">
          <pc:chgData name="Hinz, Joseph Daniel" userId="S::joehinz@tamu.edu::fc0533f2-b1d9-4c44-9591-6d624dab0943" providerId="AD" clId="Web-{D1C5EF1A-2FA5-45E9-9EF6-F6D2C0207B2C}" dt="2020-09-25T20:37:04.668" v="1"/>
          <pc:sldLayoutMkLst>
            <pc:docMk/>
            <pc:sldMasterMk cId="1840728954" sldId="2147483672"/>
            <pc:sldLayoutMk cId="3350879377" sldId="2147483674"/>
          </pc:sldLayoutMkLst>
        </pc:sldLayoutChg>
        <pc:sldLayoutChg chg="add del replId">
          <pc:chgData name="Hinz, Joseph Daniel" userId="S::joehinz@tamu.edu::fc0533f2-b1d9-4c44-9591-6d624dab0943" providerId="AD" clId="Web-{D1C5EF1A-2FA5-45E9-9EF6-F6D2C0207B2C}" dt="2020-09-25T20:37:04.668" v="1"/>
          <pc:sldLayoutMkLst>
            <pc:docMk/>
            <pc:sldMasterMk cId="1840728954" sldId="2147483672"/>
            <pc:sldLayoutMk cId="226449988" sldId="2147483675"/>
          </pc:sldLayoutMkLst>
        </pc:sldLayoutChg>
        <pc:sldLayoutChg chg="add del replId">
          <pc:chgData name="Hinz, Joseph Daniel" userId="S::joehinz@tamu.edu::fc0533f2-b1d9-4c44-9591-6d624dab0943" providerId="AD" clId="Web-{D1C5EF1A-2FA5-45E9-9EF6-F6D2C0207B2C}" dt="2020-09-25T20:37:04.668" v="1"/>
          <pc:sldLayoutMkLst>
            <pc:docMk/>
            <pc:sldMasterMk cId="1840728954" sldId="2147483672"/>
            <pc:sldLayoutMk cId="1785171968" sldId="2147483676"/>
          </pc:sldLayoutMkLst>
        </pc:sldLayoutChg>
        <pc:sldLayoutChg chg="add del replId">
          <pc:chgData name="Hinz, Joseph Daniel" userId="S::joehinz@tamu.edu::fc0533f2-b1d9-4c44-9591-6d624dab0943" providerId="AD" clId="Web-{D1C5EF1A-2FA5-45E9-9EF6-F6D2C0207B2C}" dt="2020-09-25T20:37:04.668" v="1"/>
          <pc:sldLayoutMkLst>
            <pc:docMk/>
            <pc:sldMasterMk cId="1840728954" sldId="2147483672"/>
            <pc:sldLayoutMk cId="2087643870" sldId="2147483677"/>
          </pc:sldLayoutMkLst>
        </pc:sldLayoutChg>
        <pc:sldLayoutChg chg="add del replId">
          <pc:chgData name="Hinz, Joseph Daniel" userId="S::joehinz@tamu.edu::fc0533f2-b1d9-4c44-9591-6d624dab0943" providerId="AD" clId="Web-{D1C5EF1A-2FA5-45E9-9EF6-F6D2C0207B2C}" dt="2020-09-25T20:37:04.668" v="1"/>
          <pc:sldLayoutMkLst>
            <pc:docMk/>
            <pc:sldMasterMk cId="1840728954" sldId="2147483672"/>
            <pc:sldLayoutMk cId="4217514382" sldId="2147483678"/>
          </pc:sldLayoutMkLst>
        </pc:sldLayoutChg>
        <pc:sldLayoutChg chg="add del replId">
          <pc:chgData name="Hinz, Joseph Daniel" userId="S::joehinz@tamu.edu::fc0533f2-b1d9-4c44-9591-6d624dab0943" providerId="AD" clId="Web-{D1C5EF1A-2FA5-45E9-9EF6-F6D2C0207B2C}" dt="2020-09-25T20:37:04.668" v="1"/>
          <pc:sldLayoutMkLst>
            <pc:docMk/>
            <pc:sldMasterMk cId="1840728954" sldId="2147483672"/>
            <pc:sldLayoutMk cId="3730813965" sldId="2147483679"/>
          </pc:sldLayoutMkLst>
        </pc:sldLayoutChg>
        <pc:sldLayoutChg chg="add del replId">
          <pc:chgData name="Hinz, Joseph Daniel" userId="S::joehinz@tamu.edu::fc0533f2-b1d9-4c44-9591-6d624dab0943" providerId="AD" clId="Web-{D1C5EF1A-2FA5-45E9-9EF6-F6D2C0207B2C}" dt="2020-09-25T20:37:04.668" v="1"/>
          <pc:sldLayoutMkLst>
            <pc:docMk/>
            <pc:sldMasterMk cId="1840728954" sldId="2147483672"/>
            <pc:sldLayoutMk cId="418572221" sldId="2147483680"/>
          </pc:sldLayoutMkLst>
        </pc:sldLayoutChg>
        <pc:sldLayoutChg chg="add del replId">
          <pc:chgData name="Hinz, Joseph Daniel" userId="S::joehinz@tamu.edu::fc0533f2-b1d9-4c44-9591-6d624dab0943" providerId="AD" clId="Web-{D1C5EF1A-2FA5-45E9-9EF6-F6D2C0207B2C}" dt="2020-09-25T20:37:04.668" v="1"/>
          <pc:sldLayoutMkLst>
            <pc:docMk/>
            <pc:sldMasterMk cId="1840728954" sldId="2147483672"/>
            <pc:sldLayoutMk cId="2777800618" sldId="2147483681"/>
          </pc:sldLayoutMkLst>
        </pc:sldLayoutChg>
        <pc:sldLayoutChg chg="add del replId">
          <pc:chgData name="Hinz, Joseph Daniel" userId="S::joehinz@tamu.edu::fc0533f2-b1d9-4c44-9591-6d624dab0943" providerId="AD" clId="Web-{D1C5EF1A-2FA5-45E9-9EF6-F6D2C0207B2C}" dt="2020-09-25T20:37:04.668" v="1"/>
          <pc:sldLayoutMkLst>
            <pc:docMk/>
            <pc:sldMasterMk cId="1840728954" sldId="2147483672"/>
            <pc:sldLayoutMk cId="237002394" sldId="2147483682"/>
          </pc:sldLayoutMkLst>
        </pc:sldLayoutChg>
        <pc:sldLayoutChg chg="add del replId">
          <pc:chgData name="Hinz, Joseph Daniel" userId="S::joehinz@tamu.edu::fc0533f2-b1d9-4c44-9591-6d624dab0943" providerId="AD" clId="Web-{D1C5EF1A-2FA5-45E9-9EF6-F6D2C0207B2C}" dt="2020-09-25T20:37:04.668" v="1"/>
          <pc:sldLayoutMkLst>
            <pc:docMk/>
            <pc:sldMasterMk cId="1840728954" sldId="2147483672"/>
            <pc:sldLayoutMk cId="3706380250" sldId="2147483683"/>
          </pc:sldLayoutMkLst>
        </pc:sldLayoutChg>
      </pc:sldMasterChg>
      <pc:sldMasterChg chg="add addSldLayout">
        <pc:chgData name="Hinz, Joseph Daniel" userId="S::joehinz@tamu.edu::fc0533f2-b1d9-4c44-9591-6d624dab0943" providerId="AD" clId="Web-{D1C5EF1A-2FA5-45E9-9EF6-F6D2C0207B2C}" dt="2020-09-25T20:37:04.731" v="2"/>
        <pc:sldMasterMkLst>
          <pc:docMk/>
          <pc:sldMasterMk cId="3482907200" sldId="2147483725"/>
        </pc:sldMasterMkLst>
        <pc:sldLayoutChg chg="add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3482907200" sldId="2147483725"/>
            <pc:sldLayoutMk cId="3357249231" sldId="2147483714"/>
          </pc:sldLayoutMkLst>
        </pc:sldLayoutChg>
        <pc:sldLayoutChg chg="add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3482907200" sldId="2147483725"/>
            <pc:sldLayoutMk cId="1042112719" sldId="2147483715"/>
          </pc:sldLayoutMkLst>
        </pc:sldLayoutChg>
        <pc:sldLayoutChg chg="add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3482907200" sldId="2147483725"/>
            <pc:sldLayoutMk cId="1560018496" sldId="2147483716"/>
          </pc:sldLayoutMkLst>
        </pc:sldLayoutChg>
        <pc:sldLayoutChg chg="add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3482907200" sldId="2147483725"/>
            <pc:sldLayoutMk cId="3613122487" sldId="2147483717"/>
          </pc:sldLayoutMkLst>
        </pc:sldLayoutChg>
        <pc:sldLayoutChg chg="add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3482907200" sldId="2147483725"/>
            <pc:sldLayoutMk cId="2655374977" sldId="2147483718"/>
          </pc:sldLayoutMkLst>
        </pc:sldLayoutChg>
        <pc:sldLayoutChg chg="add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3482907200" sldId="2147483725"/>
            <pc:sldLayoutMk cId="1533402840" sldId="2147483719"/>
          </pc:sldLayoutMkLst>
        </pc:sldLayoutChg>
        <pc:sldLayoutChg chg="add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3482907200" sldId="2147483725"/>
            <pc:sldLayoutMk cId="1969135067" sldId="2147483720"/>
          </pc:sldLayoutMkLst>
        </pc:sldLayoutChg>
        <pc:sldLayoutChg chg="add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3482907200" sldId="2147483725"/>
            <pc:sldLayoutMk cId="3343755508" sldId="2147483721"/>
          </pc:sldLayoutMkLst>
        </pc:sldLayoutChg>
        <pc:sldLayoutChg chg="add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3482907200" sldId="2147483725"/>
            <pc:sldLayoutMk cId="2571485247" sldId="2147483722"/>
          </pc:sldLayoutMkLst>
        </pc:sldLayoutChg>
        <pc:sldLayoutChg chg="add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3482907200" sldId="2147483725"/>
            <pc:sldLayoutMk cId="4044590186" sldId="2147483723"/>
          </pc:sldLayoutMkLst>
        </pc:sldLayoutChg>
        <pc:sldLayoutChg chg="add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3482907200" sldId="2147483725"/>
            <pc:sldLayoutMk cId="1764255916" sldId="2147483724"/>
          </pc:sldLayoutMkLst>
        </pc:sldLayoutChg>
      </pc:sldMasterChg>
    </pc:docChg>
  </pc:docChgLst>
  <pc:docChgLst>
    <pc:chgData name="Taylor, James T" userId="S::ttaylor@tamu.edu::045a09f7-47c8-441f-9e42-3d82d5de96aa" providerId="AD" clId="Web-{E18C0083-1ABC-456E-92A1-3281D3F764CA}"/>
    <pc:docChg chg="addSld delSld modSld">
      <pc:chgData name="Taylor, James T" userId="S::ttaylor@tamu.edu::045a09f7-47c8-441f-9e42-3d82d5de96aa" providerId="AD" clId="Web-{E18C0083-1ABC-456E-92A1-3281D3F764CA}" dt="2021-01-25T00:41:37.573" v="182" actId="20577"/>
      <pc:docMkLst>
        <pc:docMk/>
      </pc:docMkLst>
      <pc:sldChg chg="del">
        <pc:chgData name="Taylor, James T" userId="S::ttaylor@tamu.edu::045a09f7-47c8-441f-9e42-3d82d5de96aa" providerId="AD" clId="Web-{E18C0083-1ABC-456E-92A1-3281D3F764CA}" dt="2021-01-25T00:36:27.048" v="0"/>
        <pc:sldMkLst>
          <pc:docMk/>
          <pc:sldMk cId="654160981" sldId="296"/>
        </pc:sldMkLst>
      </pc:sldChg>
      <pc:sldChg chg="modSp">
        <pc:chgData name="Taylor, James T" userId="S::ttaylor@tamu.edu::045a09f7-47c8-441f-9e42-3d82d5de96aa" providerId="AD" clId="Web-{E18C0083-1ABC-456E-92A1-3281D3F764CA}" dt="2021-01-25T00:38:38.239" v="164" actId="20577"/>
        <pc:sldMkLst>
          <pc:docMk/>
          <pc:sldMk cId="3153145719" sldId="297"/>
        </pc:sldMkLst>
        <pc:spChg chg="mod">
          <ac:chgData name="Taylor, James T" userId="S::ttaylor@tamu.edu::045a09f7-47c8-441f-9e42-3d82d5de96aa" providerId="AD" clId="Web-{E18C0083-1ABC-456E-92A1-3281D3F764CA}" dt="2021-01-25T00:36:49.705" v="21" actId="20577"/>
          <ac:spMkLst>
            <pc:docMk/>
            <pc:sldMk cId="3153145719" sldId="297"/>
            <ac:spMk id="2" creationId="{79809344-CBF5-453B-8DCF-025654234183}"/>
          </ac:spMkLst>
        </pc:spChg>
        <pc:spChg chg="mod">
          <ac:chgData name="Taylor, James T" userId="S::ttaylor@tamu.edu::045a09f7-47c8-441f-9e42-3d82d5de96aa" providerId="AD" clId="Web-{E18C0083-1ABC-456E-92A1-3281D3F764CA}" dt="2021-01-25T00:38:38.239" v="164" actId="20577"/>
          <ac:spMkLst>
            <pc:docMk/>
            <pc:sldMk cId="3153145719" sldId="297"/>
            <ac:spMk id="6" creationId="{68E6CCEF-0121-4F02-AB37-922FE6FE3A88}"/>
          </ac:spMkLst>
        </pc:spChg>
      </pc:sldChg>
      <pc:sldChg chg="modSp add replId">
        <pc:chgData name="Taylor, James T" userId="S::ttaylor@tamu.edu::045a09f7-47c8-441f-9e42-3d82d5de96aa" providerId="AD" clId="Web-{E18C0083-1ABC-456E-92A1-3281D3F764CA}" dt="2021-01-25T00:41:37.573" v="182" actId="20577"/>
        <pc:sldMkLst>
          <pc:docMk/>
          <pc:sldMk cId="463162265" sldId="314"/>
        </pc:sldMkLst>
        <pc:spChg chg="mod">
          <ac:chgData name="Taylor, James T" userId="S::ttaylor@tamu.edu::045a09f7-47c8-441f-9e42-3d82d5de96aa" providerId="AD" clId="Web-{E18C0083-1ABC-456E-92A1-3281D3F764CA}" dt="2021-01-25T00:38:43.349" v="170" actId="20577"/>
          <ac:spMkLst>
            <pc:docMk/>
            <pc:sldMk cId="463162265" sldId="314"/>
            <ac:spMk id="2" creationId="{79809344-CBF5-453B-8DCF-025654234183}"/>
          </ac:spMkLst>
        </pc:spChg>
        <pc:spChg chg="mod">
          <ac:chgData name="Taylor, James T" userId="S::ttaylor@tamu.edu::045a09f7-47c8-441f-9e42-3d82d5de96aa" providerId="AD" clId="Web-{E18C0083-1ABC-456E-92A1-3281D3F764CA}" dt="2021-01-25T00:41:37.573" v="182" actId="20577"/>
          <ac:spMkLst>
            <pc:docMk/>
            <pc:sldMk cId="463162265" sldId="314"/>
            <ac:spMk id="6" creationId="{68E6CCEF-0121-4F02-AB37-922FE6FE3A88}"/>
          </ac:spMkLst>
        </pc:spChg>
      </pc:sldChg>
    </pc:docChg>
  </pc:docChgLst>
  <pc:docChgLst>
    <pc:chgData name="Gonzalez, Abel Eduardo" userId="S::abel623@tamu.edu::7266e19e-eb12-4c34-b315-1def057869ce" providerId="AD" clId="Web-{3584266A-5A63-5138-3CFB-AAD0DBF26A0A}"/>
    <pc:docChg chg="modSld">
      <pc:chgData name="Gonzalez, Abel Eduardo" userId="S::abel623@tamu.edu::7266e19e-eb12-4c34-b315-1def057869ce" providerId="AD" clId="Web-{3584266A-5A63-5138-3CFB-AAD0DBF26A0A}" dt="2020-10-27T00:20:07.555" v="5" actId="20577"/>
      <pc:docMkLst>
        <pc:docMk/>
      </pc:docMkLst>
      <pc:sldChg chg="modSp">
        <pc:chgData name="Gonzalez, Abel Eduardo" userId="S::abel623@tamu.edu::7266e19e-eb12-4c34-b315-1def057869ce" providerId="AD" clId="Web-{3584266A-5A63-5138-3CFB-AAD0DBF26A0A}" dt="2020-10-27T00:20:07.555" v="4" actId="20577"/>
        <pc:sldMkLst>
          <pc:docMk/>
          <pc:sldMk cId="109857222" sldId="256"/>
        </pc:sldMkLst>
        <pc:spChg chg="mod">
          <ac:chgData name="Gonzalez, Abel Eduardo" userId="S::abel623@tamu.edu::7266e19e-eb12-4c34-b315-1def057869ce" providerId="AD" clId="Web-{3584266A-5A63-5138-3CFB-AAD0DBF26A0A}" dt="2020-10-27T00:20:07.555" v="4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Taylor, James T" userId="S::ttaylor@tamu.edu::045a09f7-47c8-441f-9e42-3d82d5de96aa" providerId="AD" clId="Web-{452E08DC-52F3-0759-AE9E-1494EE67D741}"/>
    <pc:docChg chg="modSld">
      <pc:chgData name="Taylor, James T" userId="S::ttaylor@tamu.edu::045a09f7-47c8-441f-9e42-3d82d5de96aa" providerId="AD" clId="Web-{452E08DC-52F3-0759-AE9E-1494EE67D741}" dt="2020-11-18T04:04:46.683" v="2"/>
      <pc:docMkLst>
        <pc:docMk/>
      </pc:docMkLst>
      <pc:sldChg chg="delSp">
        <pc:chgData name="Taylor, James T" userId="S::ttaylor@tamu.edu::045a09f7-47c8-441f-9e42-3d82d5de96aa" providerId="AD" clId="Web-{452E08DC-52F3-0759-AE9E-1494EE67D741}" dt="2020-11-18T04:03:34.713" v="0"/>
        <pc:sldMkLst>
          <pc:docMk/>
          <pc:sldMk cId="195197061" sldId="259"/>
        </pc:sldMkLst>
        <pc:picChg chg="del">
          <ac:chgData name="Taylor, James T" userId="S::ttaylor@tamu.edu::045a09f7-47c8-441f-9e42-3d82d5de96aa" providerId="AD" clId="Web-{452E08DC-52F3-0759-AE9E-1494EE67D741}" dt="2020-11-18T04:03:34.713" v="0"/>
          <ac:picMkLst>
            <pc:docMk/>
            <pc:sldMk cId="195197061" sldId="259"/>
            <ac:picMk id="4" creationId="{967DF74C-78A1-4DFC-9A11-8271C04F5DFD}"/>
          </ac:picMkLst>
        </pc:picChg>
      </pc:sldChg>
      <pc:sldChg chg="delSp">
        <pc:chgData name="Taylor, James T" userId="S::ttaylor@tamu.edu::045a09f7-47c8-441f-9e42-3d82d5de96aa" providerId="AD" clId="Web-{452E08DC-52F3-0759-AE9E-1494EE67D741}" dt="2020-11-18T04:04:46.683" v="2"/>
        <pc:sldMkLst>
          <pc:docMk/>
          <pc:sldMk cId="2339942658" sldId="263"/>
        </pc:sldMkLst>
        <pc:picChg chg="del">
          <ac:chgData name="Taylor, James T" userId="S::ttaylor@tamu.edu::045a09f7-47c8-441f-9e42-3d82d5de96aa" providerId="AD" clId="Web-{452E08DC-52F3-0759-AE9E-1494EE67D741}" dt="2020-11-18T04:04:44.996" v="1"/>
          <ac:picMkLst>
            <pc:docMk/>
            <pc:sldMk cId="2339942658" sldId="263"/>
            <ac:picMk id="4" creationId="{91E754AA-B721-473B-B71E-811F2116BE36}"/>
          </ac:picMkLst>
        </pc:picChg>
        <pc:picChg chg="del">
          <ac:chgData name="Taylor, James T" userId="S::ttaylor@tamu.edu::045a09f7-47c8-441f-9e42-3d82d5de96aa" providerId="AD" clId="Web-{452E08DC-52F3-0759-AE9E-1494EE67D741}" dt="2020-11-18T04:04:46.683" v="2"/>
          <ac:picMkLst>
            <pc:docMk/>
            <pc:sldMk cId="2339942658" sldId="263"/>
            <ac:picMk id="5" creationId="{B4538833-B13A-448A-8D9E-129F4C2181CA}"/>
          </ac:picMkLst>
        </pc:picChg>
      </pc:sldChg>
    </pc:docChg>
  </pc:docChgLst>
  <pc:docChgLst>
    <pc:chgData name="Cura, Ethan Ramos" userId="S::ethancura@tamu.edu::550649f0-6a24-4540-a107-5c5029641027" providerId="AD" clId="Web-{9BDDB658-EFC3-0622-07CD-7B1DF36DC0CA}"/>
    <pc:docChg chg="addSld modSld">
      <pc:chgData name="Cura, Ethan Ramos" userId="S::ethancura@tamu.edu::550649f0-6a24-4540-a107-5c5029641027" providerId="AD" clId="Web-{9BDDB658-EFC3-0622-07CD-7B1DF36DC0CA}" dt="2020-11-14T22:03:59.441" v="119" actId="20577"/>
      <pc:docMkLst>
        <pc:docMk/>
      </pc:docMkLst>
      <pc:sldChg chg="modSp add replId">
        <pc:chgData name="Cura, Ethan Ramos" userId="S::ethancura@tamu.edu::550649f0-6a24-4540-a107-5c5029641027" providerId="AD" clId="Web-{9BDDB658-EFC3-0622-07CD-7B1DF36DC0CA}" dt="2020-11-14T21:58:02.950" v="15" actId="20577"/>
        <pc:sldMkLst>
          <pc:docMk/>
          <pc:sldMk cId="886966704" sldId="286"/>
        </pc:sldMkLst>
        <pc:spChg chg="mod">
          <ac:chgData name="Cura, Ethan Ramos" userId="S::ethancura@tamu.edu::550649f0-6a24-4540-a107-5c5029641027" providerId="AD" clId="Web-{9BDDB658-EFC3-0622-07CD-7B1DF36DC0CA}" dt="2020-11-14T21:58:02.950" v="15" actId="20577"/>
          <ac:spMkLst>
            <pc:docMk/>
            <pc:sldMk cId="886966704" sldId="286"/>
            <ac:spMk id="2" creationId="{6A5CDC01-62F9-479E-BB67-21BB6E0A86C9}"/>
          </ac:spMkLst>
        </pc:spChg>
      </pc:sldChg>
      <pc:sldChg chg="modSp add replId">
        <pc:chgData name="Cura, Ethan Ramos" userId="S::ethancura@tamu.edu::550649f0-6a24-4540-a107-5c5029641027" providerId="AD" clId="Web-{9BDDB658-EFC3-0622-07CD-7B1DF36DC0CA}" dt="2020-11-14T21:57:59.091" v="10" actId="20577"/>
        <pc:sldMkLst>
          <pc:docMk/>
          <pc:sldMk cId="2901661633" sldId="287"/>
        </pc:sldMkLst>
        <pc:spChg chg="mod">
          <ac:chgData name="Cura, Ethan Ramos" userId="S::ethancura@tamu.edu::550649f0-6a24-4540-a107-5c5029641027" providerId="AD" clId="Web-{9BDDB658-EFC3-0622-07CD-7B1DF36DC0CA}" dt="2020-11-14T21:57:59.091" v="10" actId="20577"/>
          <ac:spMkLst>
            <pc:docMk/>
            <pc:sldMk cId="2901661633" sldId="287"/>
            <ac:spMk id="2" creationId="{1178D388-7380-46D9-8256-F25C9BC9FBFF}"/>
          </ac:spMkLst>
        </pc:spChg>
      </pc:sldChg>
      <pc:sldChg chg="modSp add replId">
        <pc:chgData name="Cura, Ethan Ramos" userId="S::ethancura@tamu.edu::550649f0-6a24-4540-a107-5c5029641027" providerId="AD" clId="Web-{9BDDB658-EFC3-0622-07CD-7B1DF36DC0CA}" dt="2020-11-14T22:03:59.441" v="118" actId="20577"/>
        <pc:sldMkLst>
          <pc:docMk/>
          <pc:sldMk cId="655973020" sldId="288"/>
        </pc:sldMkLst>
        <pc:spChg chg="mod">
          <ac:chgData name="Cura, Ethan Ramos" userId="S::ethancura@tamu.edu::550649f0-6a24-4540-a107-5c5029641027" providerId="AD" clId="Web-{9BDDB658-EFC3-0622-07CD-7B1DF36DC0CA}" dt="2020-11-14T21:57:56.544" v="5" actId="20577"/>
          <ac:spMkLst>
            <pc:docMk/>
            <pc:sldMk cId="655973020" sldId="288"/>
            <ac:spMk id="2" creationId="{D29EBF94-7459-4287-8938-1081F439799C}"/>
          </ac:spMkLst>
        </pc:spChg>
        <pc:spChg chg="mod">
          <ac:chgData name="Cura, Ethan Ramos" userId="S::ethancura@tamu.edu::550649f0-6a24-4540-a107-5c5029641027" providerId="AD" clId="Web-{9BDDB658-EFC3-0622-07CD-7B1DF36DC0CA}" dt="2020-11-14T22:03:59.441" v="118" actId="20577"/>
          <ac:spMkLst>
            <pc:docMk/>
            <pc:sldMk cId="655973020" sldId="288"/>
            <ac:spMk id="3" creationId="{74ABB240-2D1C-4675-96B1-3E0BAA084085}"/>
          </ac:spMkLst>
        </pc:spChg>
      </pc:sldChg>
    </pc:docChg>
  </pc:docChgLst>
  <pc:docChgLst>
    <pc:chgData name="Taylor, James T" userId="S::ttaylor@tamu.edu::045a09f7-47c8-441f-9e42-3d82d5de96aa" providerId="AD" clId="Web-{66F0B479-2CDD-8F1F-C361-52C719B455C0}"/>
    <pc:docChg chg="modSld">
      <pc:chgData name="Taylor, James T" userId="S::ttaylor@tamu.edu::045a09f7-47c8-441f-9e42-3d82d5de96aa" providerId="AD" clId="Web-{66F0B479-2CDD-8F1F-C361-52C719B455C0}" dt="2020-09-26T20:23:46.455" v="0" actId="1076"/>
      <pc:docMkLst>
        <pc:docMk/>
      </pc:docMkLst>
      <pc:sldChg chg="modSp">
        <pc:chgData name="Taylor, James T" userId="S::ttaylor@tamu.edu::045a09f7-47c8-441f-9e42-3d82d5de96aa" providerId="AD" clId="Web-{66F0B479-2CDD-8F1F-C361-52C719B455C0}" dt="2020-09-26T20:23:46.455" v="0" actId="1076"/>
        <pc:sldMkLst>
          <pc:docMk/>
          <pc:sldMk cId="2339942658" sldId="263"/>
        </pc:sldMkLst>
        <pc:picChg chg="mod">
          <ac:chgData name="Taylor, James T" userId="S::ttaylor@tamu.edu::045a09f7-47c8-441f-9e42-3d82d5de96aa" providerId="AD" clId="Web-{66F0B479-2CDD-8F1F-C361-52C719B455C0}" dt="2020-09-26T20:23:46.455" v="0" actId="1076"/>
          <ac:picMkLst>
            <pc:docMk/>
            <pc:sldMk cId="2339942658" sldId="263"/>
            <ac:picMk id="4" creationId="{91E754AA-B721-473B-B71E-811F2116BE36}"/>
          </ac:picMkLst>
        </pc:picChg>
      </pc:sldChg>
    </pc:docChg>
  </pc:docChgLst>
  <pc:docChgLst>
    <pc:chgData name="Taylor, James T" userId="S::ttaylor@tamu.edu::045a09f7-47c8-441f-9e42-3d82d5de96aa" providerId="AD" clId="Web-{E3BB6003-072F-DA22-804D-5D5E9983D11A}"/>
    <pc:docChg chg="addSld delSld modSld sldOrd">
      <pc:chgData name="Taylor, James T" userId="S::ttaylor@tamu.edu::045a09f7-47c8-441f-9e42-3d82d5de96aa" providerId="AD" clId="Web-{E3BB6003-072F-DA22-804D-5D5E9983D11A}" dt="2021-01-25T01:44:18.533" v="216" actId="20577"/>
      <pc:docMkLst>
        <pc:docMk/>
      </pc:docMkLst>
      <pc:sldChg chg="del">
        <pc:chgData name="Taylor, James T" userId="S::ttaylor@tamu.edu::045a09f7-47c8-441f-9e42-3d82d5de96aa" providerId="AD" clId="Web-{E3BB6003-072F-DA22-804D-5D5E9983D11A}" dt="2021-01-25T01:22:07.783" v="21"/>
        <pc:sldMkLst>
          <pc:docMk/>
          <pc:sldMk cId="136786615" sldId="295"/>
        </pc:sldMkLst>
      </pc:sldChg>
      <pc:sldChg chg="modSp">
        <pc:chgData name="Taylor, James T" userId="S::ttaylor@tamu.edu::045a09f7-47c8-441f-9e42-3d82d5de96aa" providerId="AD" clId="Web-{E3BB6003-072F-DA22-804D-5D5E9983D11A}" dt="2021-01-25T01:44:18.533" v="216" actId="20577"/>
        <pc:sldMkLst>
          <pc:docMk/>
          <pc:sldMk cId="3153145719" sldId="297"/>
        </pc:sldMkLst>
        <pc:spChg chg="mod">
          <ac:chgData name="Taylor, James T" userId="S::ttaylor@tamu.edu::045a09f7-47c8-441f-9e42-3d82d5de96aa" providerId="AD" clId="Web-{E3BB6003-072F-DA22-804D-5D5E9983D11A}" dt="2021-01-25T01:22:04.923" v="20" actId="20577"/>
          <ac:spMkLst>
            <pc:docMk/>
            <pc:sldMk cId="3153145719" sldId="297"/>
            <ac:spMk id="2" creationId="{79809344-CBF5-453B-8DCF-025654234183}"/>
          </ac:spMkLst>
        </pc:spChg>
        <pc:spChg chg="mod">
          <ac:chgData name="Taylor, James T" userId="S::ttaylor@tamu.edu::045a09f7-47c8-441f-9e42-3d82d5de96aa" providerId="AD" clId="Web-{E3BB6003-072F-DA22-804D-5D5E9983D11A}" dt="2021-01-25T01:44:18.533" v="216" actId="20577"/>
          <ac:spMkLst>
            <pc:docMk/>
            <pc:sldMk cId="3153145719" sldId="297"/>
            <ac:spMk id="6" creationId="{68E6CCEF-0121-4F02-AB37-922FE6FE3A88}"/>
          </ac:spMkLst>
        </pc:spChg>
      </pc:sldChg>
      <pc:sldChg chg="addSp delSp modSp ord">
        <pc:chgData name="Taylor, James T" userId="S::ttaylor@tamu.edu::045a09f7-47c8-441f-9e42-3d82d5de96aa" providerId="AD" clId="Web-{E3BB6003-072F-DA22-804D-5D5E9983D11A}" dt="2021-01-25T01:44:10.455" v="214" actId="20577"/>
        <pc:sldMkLst>
          <pc:docMk/>
          <pc:sldMk cId="463162265" sldId="314"/>
        </pc:sldMkLst>
        <pc:spChg chg="mod">
          <ac:chgData name="Taylor, James T" userId="S::ttaylor@tamu.edu::045a09f7-47c8-441f-9e42-3d82d5de96aa" providerId="AD" clId="Web-{E3BB6003-072F-DA22-804D-5D5E9983D11A}" dt="2021-01-25T01:44:10.455" v="214" actId="20577"/>
          <ac:spMkLst>
            <pc:docMk/>
            <pc:sldMk cId="463162265" sldId="314"/>
            <ac:spMk id="2" creationId="{79809344-CBF5-453B-8DCF-025654234183}"/>
          </ac:spMkLst>
        </pc:spChg>
        <pc:spChg chg="del mod">
          <ac:chgData name="Taylor, James T" userId="S::ttaylor@tamu.edu::045a09f7-47c8-441f-9e42-3d82d5de96aa" providerId="AD" clId="Web-{E3BB6003-072F-DA22-804D-5D5E9983D11A}" dt="2021-01-25T01:22:17.564" v="24"/>
          <ac:spMkLst>
            <pc:docMk/>
            <pc:sldMk cId="463162265" sldId="314"/>
            <ac:spMk id="6" creationId="{68E6CCEF-0121-4F02-AB37-922FE6FE3A88}"/>
          </ac:spMkLst>
        </pc:spChg>
        <pc:spChg chg="add del mod">
          <ac:chgData name="Taylor, James T" userId="S::ttaylor@tamu.edu::045a09f7-47c8-441f-9e42-3d82d5de96aa" providerId="AD" clId="Web-{E3BB6003-072F-DA22-804D-5D5E9983D11A}" dt="2021-01-25T01:42:11.066" v="159"/>
          <ac:spMkLst>
            <pc:docMk/>
            <pc:sldMk cId="463162265" sldId="314"/>
            <ac:spMk id="8" creationId="{5B39442F-4DE6-4840-B6EF-398B2DC6FEB1}"/>
          </ac:spMkLst>
        </pc:spChg>
        <pc:picChg chg="add mod">
          <ac:chgData name="Taylor, James T" userId="S::ttaylor@tamu.edu::045a09f7-47c8-441f-9e42-3d82d5de96aa" providerId="AD" clId="Web-{E3BB6003-072F-DA22-804D-5D5E9983D11A}" dt="2021-01-25T01:42:48.550" v="171" actId="1076"/>
          <ac:picMkLst>
            <pc:docMk/>
            <pc:sldMk cId="463162265" sldId="314"/>
            <ac:picMk id="4" creationId="{521E235A-D6BB-4B43-B9C4-9FCDF456193D}"/>
          </ac:picMkLst>
        </pc:picChg>
        <pc:picChg chg="add del mod">
          <ac:chgData name="Taylor, James T" userId="S::ttaylor@tamu.edu::045a09f7-47c8-441f-9e42-3d82d5de96aa" providerId="AD" clId="Web-{E3BB6003-072F-DA22-804D-5D5E9983D11A}" dt="2021-01-25T01:42:30.066" v="166"/>
          <ac:picMkLst>
            <pc:docMk/>
            <pc:sldMk cId="463162265" sldId="314"/>
            <ac:picMk id="5" creationId="{3C814D75-8797-44B6-98A8-063ADECB344E}"/>
          </ac:picMkLst>
        </pc:picChg>
        <pc:picChg chg="add del mod">
          <ac:chgData name="Taylor, James T" userId="S::ttaylor@tamu.edu::045a09f7-47c8-441f-9e42-3d82d5de96aa" providerId="AD" clId="Web-{E3BB6003-072F-DA22-804D-5D5E9983D11A}" dt="2021-01-25T01:42:31.269" v="167"/>
          <ac:picMkLst>
            <pc:docMk/>
            <pc:sldMk cId="463162265" sldId="314"/>
            <ac:picMk id="7" creationId="{D660874D-F7F3-41EE-9260-6FE465A84584}"/>
          </ac:picMkLst>
        </pc:picChg>
      </pc:sldChg>
      <pc:sldChg chg="modSp add replId">
        <pc:chgData name="Taylor, James T" userId="S::ttaylor@tamu.edu::045a09f7-47c8-441f-9e42-3d82d5de96aa" providerId="AD" clId="Web-{E3BB6003-072F-DA22-804D-5D5E9983D11A}" dt="2021-01-25T01:28:57.278" v="158" actId="20577"/>
        <pc:sldMkLst>
          <pc:docMk/>
          <pc:sldMk cId="2710108709" sldId="315"/>
        </pc:sldMkLst>
        <pc:spChg chg="mod">
          <ac:chgData name="Taylor, James T" userId="S::ttaylor@tamu.edu::045a09f7-47c8-441f-9e42-3d82d5de96aa" providerId="AD" clId="Web-{E3BB6003-072F-DA22-804D-5D5E9983D11A}" dt="2021-01-25T01:21:47.767" v="2" actId="20577"/>
          <ac:spMkLst>
            <pc:docMk/>
            <pc:sldMk cId="2710108709" sldId="315"/>
            <ac:spMk id="2" creationId="{D29EBF94-7459-4287-8938-1081F439799C}"/>
          </ac:spMkLst>
        </pc:spChg>
        <pc:spChg chg="mod">
          <ac:chgData name="Taylor, James T" userId="S::ttaylor@tamu.edu::045a09f7-47c8-441f-9e42-3d82d5de96aa" providerId="AD" clId="Web-{E3BB6003-072F-DA22-804D-5D5E9983D11A}" dt="2021-01-25T01:28:57.278" v="158" actId="20577"/>
          <ac:spMkLst>
            <pc:docMk/>
            <pc:sldMk cId="2710108709" sldId="315"/>
            <ac:spMk id="3" creationId="{74ABB240-2D1C-4675-96B1-3E0BAA084085}"/>
          </ac:spMkLst>
        </pc:spChg>
      </pc:sldChg>
      <pc:sldChg chg="delSp modSp add replId">
        <pc:chgData name="Taylor, James T" userId="S::ttaylor@tamu.edu::045a09f7-47c8-441f-9e42-3d82d5de96aa" providerId="AD" clId="Web-{E3BB6003-072F-DA22-804D-5D5E9983D11A}" dt="2021-01-25T01:43:53.174" v="185" actId="20577"/>
        <pc:sldMkLst>
          <pc:docMk/>
          <pc:sldMk cId="3933524548" sldId="316"/>
        </pc:sldMkLst>
        <pc:spChg chg="mod">
          <ac:chgData name="Taylor, James T" userId="S::ttaylor@tamu.edu::045a09f7-47c8-441f-9e42-3d82d5de96aa" providerId="AD" clId="Web-{E3BB6003-072F-DA22-804D-5D5E9983D11A}" dt="2021-01-25T01:43:53.174" v="185" actId="20577"/>
          <ac:spMkLst>
            <pc:docMk/>
            <pc:sldMk cId="3933524548" sldId="316"/>
            <ac:spMk id="2" creationId="{79809344-CBF5-453B-8DCF-025654234183}"/>
          </ac:spMkLst>
        </pc:spChg>
        <pc:picChg chg="del">
          <ac:chgData name="Taylor, James T" userId="S::ttaylor@tamu.edu::045a09f7-47c8-441f-9e42-3d82d5de96aa" providerId="AD" clId="Web-{E3BB6003-072F-DA22-804D-5D5E9983D11A}" dt="2021-01-25T01:42:23.332" v="164"/>
          <ac:picMkLst>
            <pc:docMk/>
            <pc:sldMk cId="3933524548" sldId="316"/>
            <ac:picMk id="4" creationId="{521E235A-D6BB-4B43-B9C4-9FCDF456193D}"/>
          </ac:picMkLst>
        </pc:picChg>
        <pc:picChg chg="mod">
          <ac:chgData name="Taylor, James T" userId="S::ttaylor@tamu.edu::045a09f7-47c8-441f-9e42-3d82d5de96aa" providerId="AD" clId="Web-{E3BB6003-072F-DA22-804D-5D5E9983D11A}" dt="2021-01-25T01:42:58.456" v="173" actId="1076"/>
          <ac:picMkLst>
            <pc:docMk/>
            <pc:sldMk cId="3933524548" sldId="316"/>
            <ac:picMk id="5" creationId="{3C814D75-8797-44B6-98A8-063ADECB344E}"/>
          </ac:picMkLst>
        </pc:picChg>
        <pc:picChg chg="del">
          <ac:chgData name="Taylor, James T" userId="S::ttaylor@tamu.edu::045a09f7-47c8-441f-9e42-3d82d5de96aa" providerId="AD" clId="Web-{E3BB6003-072F-DA22-804D-5D5E9983D11A}" dt="2021-01-25T01:42:24.738" v="165"/>
          <ac:picMkLst>
            <pc:docMk/>
            <pc:sldMk cId="3933524548" sldId="316"/>
            <ac:picMk id="7" creationId="{D660874D-F7F3-41EE-9260-6FE465A84584}"/>
          </ac:picMkLst>
        </pc:picChg>
      </pc:sldChg>
      <pc:sldChg chg="delSp modSp add">
        <pc:chgData name="Taylor, James T" userId="S::ttaylor@tamu.edu::045a09f7-47c8-441f-9e42-3d82d5de96aa" providerId="AD" clId="Web-{E3BB6003-072F-DA22-804D-5D5E9983D11A}" dt="2021-01-25T01:43:59.502" v="191" actId="20577"/>
        <pc:sldMkLst>
          <pc:docMk/>
          <pc:sldMk cId="3517576433" sldId="317"/>
        </pc:sldMkLst>
        <pc:spChg chg="mod">
          <ac:chgData name="Taylor, James T" userId="S::ttaylor@tamu.edu::045a09f7-47c8-441f-9e42-3d82d5de96aa" providerId="AD" clId="Web-{E3BB6003-072F-DA22-804D-5D5E9983D11A}" dt="2021-01-25T01:43:59.502" v="191" actId="20577"/>
          <ac:spMkLst>
            <pc:docMk/>
            <pc:sldMk cId="3517576433" sldId="317"/>
            <ac:spMk id="2" creationId="{79809344-CBF5-453B-8DCF-025654234183}"/>
          </ac:spMkLst>
        </pc:spChg>
        <pc:picChg chg="del">
          <ac:chgData name="Taylor, James T" userId="S::ttaylor@tamu.edu::045a09f7-47c8-441f-9e42-3d82d5de96aa" providerId="AD" clId="Web-{E3BB6003-072F-DA22-804D-5D5E9983D11A}" dt="2021-01-25T01:42:18.972" v="162"/>
          <ac:picMkLst>
            <pc:docMk/>
            <pc:sldMk cId="3517576433" sldId="317"/>
            <ac:picMk id="4" creationId="{521E235A-D6BB-4B43-B9C4-9FCDF456193D}"/>
          </ac:picMkLst>
        </pc:picChg>
        <pc:picChg chg="del">
          <ac:chgData name="Taylor, James T" userId="S::ttaylor@tamu.edu::045a09f7-47c8-441f-9e42-3d82d5de96aa" providerId="AD" clId="Web-{E3BB6003-072F-DA22-804D-5D5E9983D11A}" dt="2021-01-25T01:42:20.754" v="163"/>
          <ac:picMkLst>
            <pc:docMk/>
            <pc:sldMk cId="3517576433" sldId="317"/>
            <ac:picMk id="5" creationId="{3C814D75-8797-44B6-98A8-063ADECB344E}"/>
          </ac:picMkLst>
        </pc:picChg>
        <pc:picChg chg="mod">
          <ac:chgData name="Taylor, James T" userId="S::ttaylor@tamu.edu::045a09f7-47c8-441f-9e42-3d82d5de96aa" providerId="AD" clId="Web-{E3BB6003-072F-DA22-804D-5D5E9983D11A}" dt="2021-01-25T01:43:09.097" v="176" actId="1076"/>
          <ac:picMkLst>
            <pc:docMk/>
            <pc:sldMk cId="3517576433" sldId="317"/>
            <ac:picMk id="7" creationId="{D660874D-F7F3-41EE-9260-6FE465A84584}"/>
          </ac:picMkLst>
        </pc:picChg>
      </pc:sldChg>
    </pc:docChg>
  </pc:docChgLst>
  <pc:docChgLst>
    <pc:chgData name="Taylor, James" userId="S::ttaylor@tamu.edu::045a09f7-47c8-441f-9e42-3d82d5de96aa" providerId="AD" clId="Web-{73CBC29F-200A-0000-A20D-7B54161AC11D}"/>
    <pc:docChg chg="modSld">
      <pc:chgData name="Taylor, James" userId="S::ttaylor@tamu.edu::045a09f7-47c8-441f-9e42-3d82d5de96aa" providerId="AD" clId="Web-{73CBC29F-200A-0000-A20D-7B54161AC11D}" dt="2021-04-28T22:15:24.399" v="228" actId="20577"/>
      <pc:docMkLst>
        <pc:docMk/>
      </pc:docMkLst>
      <pc:sldChg chg="modSp">
        <pc:chgData name="Taylor, James" userId="S::ttaylor@tamu.edu::045a09f7-47c8-441f-9e42-3d82d5de96aa" providerId="AD" clId="Web-{73CBC29F-200A-0000-A20D-7B54161AC11D}" dt="2021-04-28T22:15:24.399" v="228" actId="20577"/>
        <pc:sldMkLst>
          <pc:docMk/>
          <pc:sldMk cId="2544370008" sldId="257"/>
        </pc:sldMkLst>
        <pc:spChg chg="mod">
          <ac:chgData name="Taylor, James" userId="S::ttaylor@tamu.edu::045a09f7-47c8-441f-9e42-3d82d5de96aa" providerId="AD" clId="Web-{73CBC29F-200A-0000-A20D-7B54161AC11D}" dt="2021-04-28T22:15:24.399" v="228" actId="20577"/>
          <ac:spMkLst>
            <pc:docMk/>
            <pc:sldMk cId="2544370008" sldId="257"/>
            <ac:spMk id="3" creationId="{F64CC4BE-9210-4544-A9EE-89DFB6C1F4AA}"/>
          </ac:spMkLst>
        </pc:spChg>
      </pc:sldChg>
    </pc:docChg>
  </pc:docChgLst>
  <pc:docChgLst>
    <pc:chgData name="Hinz, Joseph Daniel" userId="S::joehinz@tamu.edu::fc0533f2-b1d9-4c44-9591-6d624dab0943" providerId="AD" clId="Web-{00BF2903-73E8-9D1A-CBC2-5B7EA93D71D5}"/>
    <pc:docChg chg="addSld delSld modSld">
      <pc:chgData name="Hinz, Joseph Daniel" userId="S::joehinz@tamu.edu::fc0533f2-b1d9-4c44-9591-6d624dab0943" providerId="AD" clId="Web-{00BF2903-73E8-9D1A-CBC2-5B7EA93D71D5}" dt="2021-01-25T01:45:21.110" v="1056" actId="1076"/>
      <pc:docMkLst>
        <pc:docMk/>
      </pc:docMkLst>
      <pc:sldChg chg="modSp del">
        <pc:chgData name="Hinz, Joseph Daniel" userId="S::joehinz@tamu.edu::fc0533f2-b1d9-4c44-9591-6d624dab0943" providerId="AD" clId="Web-{00BF2903-73E8-9D1A-CBC2-5B7EA93D71D5}" dt="2021-01-24T19:27:03.161" v="1049"/>
        <pc:sldMkLst>
          <pc:docMk/>
          <pc:sldMk cId="2070676931" sldId="268"/>
        </pc:sldMkLst>
        <pc:spChg chg="mod">
          <ac:chgData name="Hinz, Joseph Daniel" userId="S::joehinz@tamu.edu::fc0533f2-b1d9-4c44-9591-6d624dab0943" providerId="AD" clId="Web-{00BF2903-73E8-9D1A-CBC2-5B7EA93D71D5}" dt="2021-01-24T19:26:48.411" v="1048" actId="1076"/>
          <ac:spMkLst>
            <pc:docMk/>
            <pc:sldMk cId="2070676931" sldId="268"/>
            <ac:spMk id="3" creationId="{F64CC4BE-9210-4544-A9EE-89DFB6C1F4AA}"/>
          </ac:spMkLst>
        </pc:spChg>
      </pc:sldChg>
      <pc:sldChg chg="addSp delSp modSp">
        <pc:chgData name="Hinz, Joseph Daniel" userId="S::joehinz@tamu.edu::fc0533f2-b1d9-4c44-9591-6d624dab0943" providerId="AD" clId="Web-{00BF2903-73E8-9D1A-CBC2-5B7EA93D71D5}" dt="2021-01-25T01:18:26.028" v="1055" actId="14100"/>
        <pc:sldMkLst>
          <pc:docMk/>
          <pc:sldMk cId="1024241705" sldId="271"/>
        </pc:sldMkLst>
        <pc:spChg chg="mod">
          <ac:chgData name="Hinz, Joseph Daniel" userId="S::joehinz@tamu.edu::fc0533f2-b1d9-4c44-9591-6d624dab0943" providerId="AD" clId="Web-{00BF2903-73E8-9D1A-CBC2-5B7EA93D71D5}" dt="2021-01-24T18:57:48.819" v="850" actId="20577"/>
          <ac:spMkLst>
            <pc:docMk/>
            <pc:sldMk cId="1024241705" sldId="271"/>
            <ac:spMk id="2" creationId="{B885A8B4-BBFA-4624-AE08-797990C24F01}"/>
          </ac:spMkLst>
        </pc:spChg>
        <pc:spChg chg="add del mod">
          <ac:chgData name="Hinz, Joseph Daniel" userId="S::joehinz@tamu.edu::fc0533f2-b1d9-4c44-9591-6d624dab0943" providerId="AD" clId="Web-{00BF2903-73E8-9D1A-CBC2-5B7EA93D71D5}" dt="2021-01-25T01:18:17.403" v="1053"/>
          <ac:spMkLst>
            <pc:docMk/>
            <pc:sldMk cId="1024241705" sldId="271"/>
            <ac:spMk id="4" creationId="{94FD3983-D950-4E94-83E2-E79799089BFD}"/>
          </ac:spMkLst>
        </pc:spChg>
        <pc:picChg chg="add mod ord">
          <ac:chgData name="Hinz, Joseph Daniel" userId="S::joehinz@tamu.edu::fc0533f2-b1d9-4c44-9591-6d624dab0943" providerId="AD" clId="Web-{00BF2903-73E8-9D1A-CBC2-5B7EA93D71D5}" dt="2021-01-25T01:18:26.028" v="1055" actId="14100"/>
          <ac:picMkLst>
            <pc:docMk/>
            <pc:sldMk cId="1024241705" sldId="271"/>
            <ac:picMk id="3" creationId="{7453BC0B-6BD4-4004-8173-CC4B217D450B}"/>
          </ac:picMkLst>
        </pc:picChg>
        <pc:picChg chg="del">
          <ac:chgData name="Hinz, Joseph Daniel" userId="S::joehinz@tamu.edu::fc0533f2-b1d9-4c44-9591-6d624dab0943" providerId="AD" clId="Web-{00BF2903-73E8-9D1A-CBC2-5B7EA93D71D5}" dt="2021-01-24T18:57:05.568" v="840"/>
          <ac:picMkLst>
            <pc:docMk/>
            <pc:sldMk cId="1024241705" sldId="271"/>
            <ac:picMk id="9" creationId="{8FD8318C-99BA-4325-B817-CA1BB5C88579}"/>
          </ac:picMkLst>
        </pc:picChg>
      </pc:sldChg>
      <pc:sldChg chg="modSp">
        <pc:chgData name="Hinz, Joseph Daniel" userId="S::joehinz@tamu.edu::fc0533f2-b1d9-4c44-9591-6d624dab0943" providerId="AD" clId="Web-{00BF2903-73E8-9D1A-CBC2-5B7EA93D71D5}" dt="2021-01-24T19:10:00.413" v="1018" actId="20577"/>
        <pc:sldMkLst>
          <pc:docMk/>
          <pc:sldMk cId="173746011" sldId="272"/>
        </pc:sldMkLst>
        <pc:spChg chg="mod">
          <ac:chgData name="Hinz, Joseph Daniel" userId="S::joehinz@tamu.edu::fc0533f2-b1d9-4c44-9591-6d624dab0943" providerId="AD" clId="Web-{00BF2903-73E8-9D1A-CBC2-5B7EA93D71D5}" dt="2021-01-24T18:58:24.960" v="854" actId="20577"/>
          <ac:spMkLst>
            <pc:docMk/>
            <pc:sldMk cId="173746011" sldId="272"/>
            <ac:spMk id="2" creationId="{F6944CA2-62E8-4CD3-AA8B-DBD6BBB5E2FB}"/>
          </ac:spMkLst>
        </pc:spChg>
        <pc:spChg chg="mod">
          <ac:chgData name="Hinz, Joseph Daniel" userId="S::joehinz@tamu.edu::fc0533f2-b1d9-4c44-9591-6d624dab0943" providerId="AD" clId="Web-{00BF2903-73E8-9D1A-CBC2-5B7EA93D71D5}" dt="2021-01-24T19:10:00.413" v="1018" actId="20577"/>
          <ac:spMkLst>
            <pc:docMk/>
            <pc:sldMk cId="173746011" sldId="272"/>
            <ac:spMk id="3" creationId="{0C19EE2D-BEFC-43D4-914B-8FE5335B247D}"/>
          </ac:spMkLst>
        </pc:spChg>
      </pc:sldChg>
      <pc:sldChg chg="modSp">
        <pc:chgData name="Hinz, Joseph Daniel" userId="S::joehinz@tamu.edu::fc0533f2-b1d9-4c44-9591-6d624dab0943" providerId="AD" clId="Web-{00BF2903-73E8-9D1A-CBC2-5B7EA93D71D5}" dt="2021-01-24T18:49:04.977" v="682" actId="20577"/>
        <pc:sldMkLst>
          <pc:docMk/>
          <pc:sldMk cId="3250525438" sldId="273"/>
        </pc:sldMkLst>
        <pc:spChg chg="mod">
          <ac:chgData name="Hinz, Joseph Daniel" userId="S::joehinz@tamu.edu::fc0533f2-b1d9-4c44-9591-6d624dab0943" providerId="AD" clId="Web-{00BF2903-73E8-9D1A-CBC2-5B7EA93D71D5}" dt="2021-01-24T18:45:56.160" v="606" actId="20577"/>
          <ac:spMkLst>
            <pc:docMk/>
            <pc:sldMk cId="3250525438" sldId="273"/>
            <ac:spMk id="2" creationId="{D29EBF94-7459-4287-8938-1081F439799C}"/>
          </ac:spMkLst>
        </pc:spChg>
        <pc:spChg chg="mod">
          <ac:chgData name="Hinz, Joseph Daniel" userId="S::joehinz@tamu.edu::fc0533f2-b1d9-4c44-9591-6d624dab0943" providerId="AD" clId="Web-{00BF2903-73E8-9D1A-CBC2-5B7EA93D71D5}" dt="2021-01-24T18:49:04.977" v="682" actId="20577"/>
          <ac:spMkLst>
            <pc:docMk/>
            <pc:sldMk cId="3250525438" sldId="273"/>
            <ac:spMk id="3" creationId="{74ABB240-2D1C-4675-96B1-3E0BAA084085}"/>
          </ac:spMkLst>
        </pc:spChg>
      </pc:sldChg>
      <pc:sldChg chg="modSp">
        <pc:chgData name="Hinz, Joseph Daniel" userId="S::joehinz@tamu.edu::fc0533f2-b1d9-4c44-9591-6d624dab0943" providerId="AD" clId="Web-{00BF2903-73E8-9D1A-CBC2-5B7EA93D71D5}" dt="2021-01-24T18:56:14.676" v="828" actId="20577"/>
        <pc:sldMkLst>
          <pc:docMk/>
          <pc:sldMk cId="2136321024" sldId="284"/>
        </pc:sldMkLst>
        <pc:spChg chg="mod">
          <ac:chgData name="Hinz, Joseph Daniel" userId="S::joehinz@tamu.edu::fc0533f2-b1d9-4c44-9591-6d624dab0943" providerId="AD" clId="Web-{00BF2903-73E8-9D1A-CBC2-5B7EA93D71D5}" dt="2021-01-24T18:49:21.446" v="690" actId="20577"/>
          <ac:spMkLst>
            <pc:docMk/>
            <pc:sldMk cId="2136321024" sldId="284"/>
            <ac:spMk id="2" creationId="{1178D388-7380-46D9-8256-F25C9BC9FBFF}"/>
          </ac:spMkLst>
        </pc:spChg>
        <pc:spChg chg="mod">
          <ac:chgData name="Hinz, Joseph Daniel" userId="S::joehinz@tamu.edu::fc0533f2-b1d9-4c44-9591-6d624dab0943" providerId="AD" clId="Web-{00BF2903-73E8-9D1A-CBC2-5B7EA93D71D5}" dt="2021-01-24T18:56:14.676" v="828" actId="20577"/>
          <ac:spMkLst>
            <pc:docMk/>
            <pc:sldMk cId="2136321024" sldId="284"/>
            <ac:spMk id="3" creationId="{621476FE-14E7-481D-AF8C-F0882DD3ABFF}"/>
          </ac:spMkLst>
        </pc:spChg>
      </pc:sldChg>
      <pc:sldChg chg="del">
        <pc:chgData name="Hinz, Joseph Daniel" userId="S::joehinz@tamu.edu::fc0533f2-b1d9-4c44-9591-6d624dab0943" providerId="AD" clId="Web-{00BF2903-73E8-9D1A-CBC2-5B7EA93D71D5}" dt="2021-01-24T18:56:43.661" v="830"/>
        <pc:sldMkLst>
          <pc:docMk/>
          <pc:sldMk cId="4031701657" sldId="285"/>
        </pc:sldMkLst>
      </pc:sldChg>
      <pc:sldChg chg="del">
        <pc:chgData name="Hinz, Joseph Daniel" userId="S::joehinz@tamu.edu::fc0533f2-b1d9-4c44-9591-6d624dab0943" providerId="AD" clId="Web-{00BF2903-73E8-9D1A-CBC2-5B7EA93D71D5}" dt="2021-01-24T18:31:22.666" v="357"/>
        <pc:sldMkLst>
          <pc:docMk/>
          <pc:sldMk cId="886966704" sldId="286"/>
        </pc:sldMkLst>
      </pc:sldChg>
      <pc:sldChg chg="del">
        <pc:chgData name="Hinz, Joseph Daniel" userId="S::joehinz@tamu.edu::fc0533f2-b1d9-4c44-9591-6d624dab0943" providerId="AD" clId="Web-{00BF2903-73E8-9D1A-CBC2-5B7EA93D71D5}" dt="2021-01-24T18:31:21.510" v="356"/>
        <pc:sldMkLst>
          <pc:docMk/>
          <pc:sldMk cId="2901661633" sldId="287"/>
        </pc:sldMkLst>
      </pc:sldChg>
      <pc:sldChg chg="del">
        <pc:chgData name="Hinz, Joseph Daniel" userId="S::joehinz@tamu.edu::fc0533f2-b1d9-4c44-9591-6d624dab0943" providerId="AD" clId="Web-{00BF2903-73E8-9D1A-CBC2-5B7EA93D71D5}" dt="2021-01-24T18:31:20.073" v="355"/>
        <pc:sldMkLst>
          <pc:docMk/>
          <pc:sldMk cId="655973020" sldId="288"/>
        </pc:sldMkLst>
      </pc:sldChg>
      <pc:sldChg chg="del">
        <pc:chgData name="Hinz, Joseph Daniel" userId="S::joehinz@tamu.edu::fc0533f2-b1d9-4c44-9591-6d624dab0943" providerId="AD" clId="Web-{00BF2903-73E8-9D1A-CBC2-5B7EA93D71D5}" dt="2021-01-24T18:56:45.114" v="832"/>
        <pc:sldMkLst>
          <pc:docMk/>
          <pc:sldMk cId="1635500441" sldId="289"/>
        </pc:sldMkLst>
      </pc:sldChg>
      <pc:sldChg chg="del">
        <pc:chgData name="Hinz, Joseph Daniel" userId="S::joehinz@tamu.edu::fc0533f2-b1d9-4c44-9591-6d624dab0943" providerId="AD" clId="Web-{00BF2903-73E8-9D1A-CBC2-5B7EA93D71D5}" dt="2021-01-24T18:56:44.426" v="831"/>
        <pc:sldMkLst>
          <pc:docMk/>
          <pc:sldMk cId="63148147" sldId="290"/>
        </pc:sldMkLst>
      </pc:sldChg>
      <pc:sldChg chg="del">
        <pc:chgData name="Hinz, Joseph Daniel" userId="S::joehinz@tamu.edu::fc0533f2-b1d9-4c44-9591-6d624dab0943" providerId="AD" clId="Web-{00BF2903-73E8-9D1A-CBC2-5B7EA93D71D5}" dt="2021-01-24T18:56:45.786" v="833"/>
        <pc:sldMkLst>
          <pc:docMk/>
          <pc:sldMk cId="3658724293" sldId="291"/>
        </pc:sldMkLst>
      </pc:sldChg>
      <pc:sldChg chg="del">
        <pc:chgData name="Hinz, Joseph Daniel" userId="S::joehinz@tamu.edu::fc0533f2-b1d9-4c44-9591-6d624dab0943" providerId="AD" clId="Web-{00BF2903-73E8-9D1A-CBC2-5B7EA93D71D5}" dt="2021-01-24T18:56:46.442" v="834"/>
        <pc:sldMkLst>
          <pc:docMk/>
          <pc:sldMk cId="3028721920" sldId="292"/>
        </pc:sldMkLst>
      </pc:sldChg>
      <pc:sldChg chg="del">
        <pc:chgData name="Hinz, Joseph Daniel" userId="S::joehinz@tamu.edu::fc0533f2-b1d9-4c44-9591-6d624dab0943" providerId="AD" clId="Web-{00BF2903-73E8-9D1A-CBC2-5B7EA93D71D5}" dt="2021-01-24T18:56:47.052" v="835"/>
        <pc:sldMkLst>
          <pc:docMk/>
          <pc:sldMk cId="1017258537" sldId="293"/>
        </pc:sldMkLst>
      </pc:sldChg>
      <pc:sldChg chg="del">
        <pc:chgData name="Hinz, Joseph Daniel" userId="S::joehinz@tamu.edu::fc0533f2-b1d9-4c44-9591-6d624dab0943" providerId="AD" clId="Web-{00BF2903-73E8-9D1A-CBC2-5B7EA93D71D5}" dt="2021-01-24T18:56:47.692" v="836"/>
        <pc:sldMkLst>
          <pc:docMk/>
          <pc:sldMk cId="2277575495" sldId="294"/>
        </pc:sldMkLst>
      </pc:sldChg>
      <pc:sldChg chg="del">
        <pc:chgData name="Hinz, Joseph Daniel" userId="S::joehinz@tamu.edu::fc0533f2-b1d9-4c44-9591-6d624dab0943" providerId="AD" clId="Web-{00BF2903-73E8-9D1A-CBC2-5B7EA93D71D5}" dt="2021-01-24T18:56:58.724" v="839"/>
        <pc:sldMkLst>
          <pc:docMk/>
          <pc:sldMk cId="4021796064" sldId="298"/>
        </pc:sldMkLst>
      </pc:sldChg>
      <pc:sldChg chg="del">
        <pc:chgData name="Hinz, Joseph Daniel" userId="S::joehinz@tamu.edu::fc0533f2-b1d9-4c44-9591-6d624dab0943" providerId="AD" clId="Web-{00BF2903-73E8-9D1A-CBC2-5B7EA93D71D5}" dt="2021-01-24T18:56:42.676" v="829"/>
        <pc:sldMkLst>
          <pc:docMk/>
          <pc:sldMk cId="939581448" sldId="299"/>
        </pc:sldMkLst>
      </pc:sldChg>
      <pc:sldChg chg="del">
        <pc:chgData name="Hinz, Joseph Daniel" userId="S::joehinz@tamu.edu::fc0533f2-b1d9-4c44-9591-6d624dab0943" providerId="AD" clId="Web-{00BF2903-73E8-9D1A-CBC2-5B7EA93D71D5}" dt="2021-01-24T18:45:40.332" v="603"/>
        <pc:sldMkLst>
          <pc:docMk/>
          <pc:sldMk cId="2854107970" sldId="300"/>
        </pc:sldMkLst>
      </pc:sldChg>
      <pc:sldChg chg="del">
        <pc:chgData name="Hinz, Joseph Daniel" userId="S::joehinz@tamu.edu::fc0533f2-b1d9-4c44-9591-6d624dab0943" providerId="AD" clId="Web-{00BF2903-73E8-9D1A-CBC2-5B7EA93D71D5}" dt="2021-01-24T18:45:39.160" v="602"/>
        <pc:sldMkLst>
          <pc:docMk/>
          <pc:sldMk cId="701969399" sldId="301"/>
        </pc:sldMkLst>
      </pc:sldChg>
      <pc:sldChg chg="del">
        <pc:chgData name="Hinz, Joseph Daniel" userId="S::joehinz@tamu.edu::fc0533f2-b1d9-4c44-9591-6d624dab0943" providerId="AD" clId="Web-{00BF2903-73E8-9D1A-CBC2-5B7EA93D71D5}" dt="2021-01-24T18:45:41.535" v="604"/>
        <pc:sldMkLst>
          <pc:docMk/>
          <pc:sldMk cId="3363146435" sldId="302"/>
        </pc:sldMkLst>
      </pc:sldChg>
      <pc:sldChg chg="del">
        <pc:chgData name="Hinz, Joseph Daniel" userId="S::joehinz@tamu.edu::fc0533f2-b1d9-4c44-9591-6d624dab0943" providerId="AD" clId="Web-{00BF2903-73E8-9D1A-CBC2-5B7EA93D71D5}" dt="2021-01-24T18:31:24.604" v="358"/>
        <pc:sldMkLst>
          <pc:docMk/>
          <pc:sldMk cId="2032575526" sldId="303"/>
        </pc:sldMkLst>
      </pc:sldChg>
      <pc:sldChg chg="del">
        <pc:chgData name="Hinz, Joseph Daniel" userId="S::joehinz@tamu.edu::fc0533f2-b1d9-4c44-9591-6d624dab0943" providerId="AD" clId="Web-{00BF2903-73E8-9D1A-CBC2-5B7EA93D71D5}" dt="2021-01-24T18:45:42.598" v="605"/>
        <pc:sldMkLst>
          <pc:docMk/>
          <pc:sldMk cId="2572098416" sldId="304"/>
        </pc:sldMkLst>
      </pc:sldChg>
      <pc:sldChg chg="del">
        <pc:chgData name="Hinz, Joseph Daniel" userId="S::joehinz@tamu.edu::fc0533f2-b1d9-4c44-9591-6d624dab0943" providerId="AD" clId="Web-{00BF2903-73E8-9D1A-CBC2-5B7EA93D71D5}" dt="2021-01-24T18:56:57.989" v="838"/>
        <pc:sldMkLst>
          <pc:docMk/>
          <pc:sldMk cId="3943594901" sldId="305"/>
        </pc:sldMkLst>
      </pc:sldChg>
      <pc:sldChg chg="del">
        <pc:chgData name="Hinz, Joseph Daniel" userId="S::joehinz@tamu.edu::fc0533f2-b1d9-4c44-9591-6d624dab0943" providerId="AD" clId="Web-{00BF2903-73E8-9D1A-CBC2-5B7EA93D71D5}" dt="2021-01-24T18:56:57.349" v="837"/>
        <pc:sldMkLst>
          <pc:docMk/>
          <pc:sldMk cId="3505728642" sldId="306"/>
        </pc:sldMkLst>
      </pc:sldChg>
      <pc:sldChg chg="modSp new">
        <pc:chgData name="Hinz, Joseph Daniel" userId="S::joehinz@tamu.edu::fc0533f2-b1d9-4c44-9591-6d624dab0943" providerId="AD" clId="Web-{00BF2903-73E8-9D1A-CBC2-5B7EA93D71D5}" dt="2021-01-24T18:31:09.900" v="354" actId="20577"/>
        <pc:sldMkLst>
          <pc:docMk/>
          <pc:sldMk cId="2749763870" sldId="308"/>
        </pc:sldMkLst>
        <pc:spChg chg="mod">
          <ac:chgData name="Hinz, Joseph Daniel" userId="S::joehinz@tamu.edu::fc0533f2-b1d9-4c44-9591-6d624dab0943" providerId="AD" clId="Web-{00BF2903-73E8-9D1A-CBC2-5B7EA93D71D5}" dt="2021-01-24T18:18:33.352" v="16" actId="20577"/>
          <ac:spMkLst>
            <pc:docMk/>
            <pc:sldMk cId="2749763870" sldId="308"/>
            <ac:spMk id="2" creationId="{87E8DC42-D32A-46DA-BF8D-D95D5F349BA0}"/>
          </ac:spMkLst>
        </pc:spChg>
        <pc:spChg chg="mod">
          <ac:chgData name="Hinz, Joseph Daniel" userId="S::joehinz@tamu.edu::fc0533f2-b1d9-4c44-9591-6d624dab0943" providerId="AD" clId="Web-{00BF2903-73E8-9D1A-CBC2-5B7EA93D71D5}" dt="2021-01-24T18:31:09.900" v="354" actId="20577"/>
          <ac:spMkLst>
            <pc:docMk/>
            <pc:sldMk cId="2749763870" sldId="308"/>
            <ac:spMk id="3" creationId="{D020A507-3E57-4347-A0D2-E9D292B9413D}"/>
          </ac:spMkLst>
        </pc:spChg>
      </pc:sldChg>
      <pc:sldChg chg="modSp new">
        <pc:chgData name="Hinz, Joseph Daniel" userId="S::joehinz@tamu.edu::fc0533f2-b1d9-4c44-9591-6d624dab0943" providerId="AD" clId="Web-{00BF2903-73E8-9D1A-CBC2-5B7EA93D71D5}" dt="2021-01-24T18:29:33.086" v="318" actId="20577"/>
        <pc:sldMkLst>
          <pc:docMk/>
          <pc:sldMk cId="1290514137" sldId="309"/>
        </pc:sldMkLst>
        <pc:spChg chg="mod">
          <ac:chgData name="Hinz, Joseph Daniel" userId="S::joehinz@tamu.edu::fc0533f2-b1d9-4c44-9591-6d624dab0943" providerId="AD" clId="Web-{00BF2903-73E8-9D1A-CBC2-5B7EA93D71D5}" dt="2021-01-24T18:25:50.893" v="243" actId="20577"/>
          <ac:spMkLst>
            <pc:docMk/>
            <pc:sldMk cId="1290514137" sldId="309"/>
            <ac:spMk id="2" creationId="{C630A978-5422-4DF5-8C53-6595CA95524A}"/>
          </ac:spMkLst>
        </pc:spChg>
        <pc:spChg chg="mod">
          <ac:chgData name="Hinz, Joseph Daniel" userId="S::joehinz@tamu.edu::fc0533f2-b1d9-4c44-9591-6d624dab0943" providerId="AD" clId="Web-{00BF2903-73E8-9D1A-CBC2-5B7EA93D71D5}" dt="2021-01-24T18:29:33.086" v="318" actId="20577"/>
          <ac:spMkLst>
            <pc:docMk/>
            <pc:sldMk cId="1290514137" sldId="309"/>
            <ac:spMk id="3" creationId="{D5868977-97D7-4800-8A8F-4F68C0674217}"/>
          </ac:spMkLst>
        </pc:spChg>
      </pc:sldChg>
      <pc:sldChg chg="modSp new">
        <pc:chgData name="Hinz, Joseph Daniel" userId="S::joehinz@tamu.edu::fc0533f2-b1d9-4c44-9591-6d624dab0943" providerId="AD" clId="Web-{00BF2903-73E8-9D1A-CBC2-5B7EA93D71D5}" dt="2021-01-24T18:39:37.289" v="476" actId="20577"/>
        <pc:sldMkLst>
          <pc:docMk/>
          <pc:sldMk cId="1254561065" sldId="310"/>
        </pc:sldMkLst>
        <pc:spChg chg="mod">
          <ac:chgData name="Hinz, Joseph Daniel" userId="S::joehinz@tamu.edu::fc0533f2-b1d9-4c44-9591-6d624dab0943" providerId="AD" clId="Web-{00BF2903-73E8-9D1A-CBC2-5B7EA93D71D5}" dt="2021-01-24T18:31:53.151" v="370" actId="20577"/>
          <ac:spMkLst>
            <pc:docMk/>
            <pc:sldMk cId="1254561065" sldId="310"/>
            <ac:spMk id="2" creationId="{25335072-B27D-4852-B6B5-445F63B414E1}"/>
          </ac:spMkLst>
        </pc:spChg>
        <pc:spChg chg="mod">
          <ac:chgData name="Hinz, Joseph Daniel" userId="S::joehinz@tamu.edu::fc0533f2-b1d9-4c44-9591-6d624dab0943" providerId="AD" clId="Web-{00BF2903-73E8-9D1A-CBC2-5B7EA93D71D5}" dt="2021-01-24T18:39:37.289" v="476" actId="20577"/>
          <ac:spMkLst>
            <pc:docMk/>
            <pc:sldMk cId="1254561065" sldId="310"/>
            <ac:spMk id="3" creationId="{CDD8B6B1-7B10-446B-B20D-64B628E06EE7}"/>
          </ac:spMkLst>
        </pc:spChg>
      </pc:sldChg>
      <pc:sldChg chg="modSp new">
        <pc:chgData name="Hinz, Joseph Daniel" userId="S::joehinz@tamu.edu::fc0533f2-b1d9-4c44-9591-6d624dab0943" providerId="AD" clId="Web-{00BF2903-73E8-9D1A-CBC2-5B7EA93D71D5}" dt="2021-01-24T18:45:32.629" v="601" actId="20577"/>
        <pc:sldMkLst>
          <pc:docMk/>
          <pc:sldMk cId="3995309801" sldId="311"/>
        </pc:sldMkLst>
        <pc:spChg chg="mod">
          <ac:chgData name="Hinz, Joseph Daniel" userId="S::joehinz@tamu.edu::fc0533f2-b1d9-4c44-9591-6d624dab0943" providerId="AD" clId="Web-{00BF2903-73E8-9D1A-CBC2-5B7EA93D71D5}" dt="2021-01-24T18:40:55.575" v="494" actId="20577"/>
          <ac:spMkLst>
            <pc:docMk/>
            <pc:sldMk cId="3995309801" sldId="311"/>
            <ac:spMk id="2" creationId="{B8B84710-1D41-4044-89CF-197636E009FB}"/>
          </ac:spMkLst>
        </pc:spChg>
        <pc:spChg chg="mod">
          <ac:chgData name="Hinz, Joseph Daniel" userId="S::joehinz@tamu.edu::fc0533f2-b1d9-4c44-9591-6d624dab0943" providerId="AD" clId="Web-{00BF2903-73E8-9D1A-CBC2-5B7EA93D71D5}" dt="2021-01-24T18:45:32.629" v="601" actId="20577"/>
          <ac:spMkLst>
            <pc:docMk/>
            <pc:sldMk cId="3995309801" sldId="311"/>
            <ac:spMk id="3" creationId="{D8BF0506-5F43-49D4-95F8-BE18990B06B1}"/>
          </ac:spMkLst>
        </pc:spChg>
      </pc:sldChg>
      <pc:sldChg chg="addSp delSp modSp new">
        <pc:chgData name="Hinz, Joseph Daniel" userId="S::joehinz@tamu.edu::fc0533f2-b1d9-4c44-9591-6d624dab0943" providerId="AD" clId="Web-{00BF2903-73E8-9D1A-CBC2-5B7EA93D71D5}" dt="2021-01-24T19:25:36.612" v="1047" actId="20577"/>
        <pc:sldMkLst>
          <pc:docMk/>
          <pc:sldMk cId="3611881150" sldId="312"/>
        </pc:sldMkLst>
        <pc:spChg chg="mod">
          <ac:chgData name="Hinz, Joseph Daniel" userId="S::joehinz@tamu.edu::fc0533f2-b1d9-4c44-9591-6d624dab0943" providerId="AD" clId="Web-{00BF2903-73E8-9D1A-CBC2-5B7EA93D71D5}" dt="2021-01-24T19:25:36.612" v="1047" actId="20577"/>
          <ac:spMkLst>
            <pc:docMk/>
            <pc:sldMk cId="3611881150" sldId="312"/>
            <ac:spMk id="2" creationId="{C645DDEC-8F8B-4721-941A-66A81CFF1F11}"/>
          </ac:spMkLst>
        </pc:spChg>
        <pc:spChg chg="del">
          <ac:chgData name="Hinz, Joseph Daniel" userId="S::joehinz@tamu.edu::fc0533f2-b1d9-4c44-9591-6d624dab0943" providerId="AD" clId="Web-{00BF2903-73E8-9D1A-CBC2-5B7EA93D71D5}" dt="2021-01-24T19:24:04.141" v="1020"/>
          <ac:spMkLst>
            <pc:docMk/>
            <pc:sldMk cId="3611881150" sldId="312"/>
            <ac:spMk id="3" creationId="{19E0833A-9A2E-43D1-A90A-2F202AC9806D}"/>
          </ac:spMkLst>
        </pc:spChg>
        <pc:spChg chg="add del mod">
          <ac:chgData name="Hinz, Joseph Daniel" userId="S::joehinz@tamu.edu::fc0533f2-b1d9-4c44-9591-6d624dab0943" providerId="AD" clId="Web-{00BF2903-73E8-9D1A-CBC2-5B7EA93D71D5}" dt="2021-01-24T19:24:18.391" v="1025"/>
          <ac:spMkLst>
            <pc:docMk/>
            <pc:sldMk cId="3611881150" sldId="312"/>
            <ac:spMk id="5" creationId="{A2B81925-1CF2-4088-B8EA-7AD21423E705}"/>
          </ac:spMkLst>
        </pc:spChg>
        <pc:picChg chg="add mod ord">
          <ac:chgData name="Hinz, Joseph Daniel" userId="S::joehinz@tamu.edu::fc0533f2-b1d9-4c44-9591-6d624dab0943" providerId="AD" clId="Web-{00BF2903-73E8-9D1A-CBC2-5B7EA93D71D5}" dt="2021-01-24T19:24:38.391" v="1033" actId="1076"/>
          <ac:picMkLst>
            <pc:docMk/>
            <pc:sldMk cId="3611881150" sldId="312"/>
            <ac:picMk id="4" creationId="{EDEF7649-8757-45BC-9B61-32A92174BC54}"/>
          </ac:picMkLst>
        </pc:picChg>
        <pc:picChg chg="add mod">
          <ac:chgData name="Hinz, Joseph Daniel" userId="S::joehinz@tamu.edu::fc0533f2-b1d9-4c44-9591-6d624dab0943" providerId="AD" clId="Web-{00BF2903-73E8-9D1A-CBC2-5B7EA93D71D5}" dt="2021-01-24T19:24:40.735" v="1034" actId="1076"/>
          <ac:picMkLst>
            <pc:docMk/>
            <pc:sldMk cId="3611881150" sldId="312"/>
            <ac:picMk id="6" creationId="{4D8307F7-08A1-4B99-8EEE-16F59751D17A}"/>
          </ac:picMkLst>
        </pc:picChg>
      </pc:sldChg>
      <pc:sldChg chg="modSp new">
        <pc:chgData name="Hinz, Joseph Daniel" userId="S::joehinz@tamu.edu::fc0533f2-b1d9-4c44-9591-6d624dab0943" providerId="AD" clId="Web-{00BF2903-73E8-9D1A-CBC2-5B7EA93D71D5}" dt="2021-01-24T19:27:13.411" v="1052" actId="20577"/>
        <pc:sldMkLst>
          <pc:docMk/>
          <pc:sldMk cId="3514623695" sldId="313"/>
        </pc:sldMkLst>
        <pc:spChg chg="mod">
          <ac:chgData name="Hinz, Joseph Daniel" userId="S::joehinz@tamu.edu::fc0533f2-b1d9-4c44-9591-6d624dab0943" providerId="AD" clId="Web-{00BF2903-73E8-9D1A-CBC2-5B7EA93D71D5}" dt="2021-01-24T19:27:13.411" v="1052" actId="20577"/>
          <ac:spMkLst>
            <pc:docMk/>
            <pc:sldMk cId="3514623695" sldId="313"/>
            <ac:spMk id="2" creationId="{C7AAFAE9-A8F6-492A-ACF9-03FE1C6CF3FB}"/>
          </ac:spMkLst>
        </pc:spChg>
      </pc:sldChg>
      <pc:sldChg chg="modSp">
        <pc:chgData name="Hinz, Joseph Daniel" userId="S::joehinz@tamu.edu::fc0533f2-b1d9-4c44-9591-6d624dab0943" providerId="AD" clId="Web-{00BF2903-73E8-9D1A-CBC2-5B7EA93D71D5}" dt="2021-01-25T01:45:21.110" v="1056" actId="1076"/>
        <pc:sldMkLst>
          <pc:docMk/>
          <pc:sldMk cId="3517576433" sldId="317"/>
        </pc:sldMkLst>
        <pc:picChg chg="mod">
          <ac:chgData name="Hinz, Joseph Daniel" userId="S::joehinz@tamu.edu::fc0533f2-b1d9-4c44-9591-6d624dab0943" providerId="AD" clId="Web-{00BF2903-73E8-9D1A-CBC2-5B7EA93D71D5}" dt="2021-01-25T01:45:21.110" v="1056" actId="1076"/>
          <ac:picMkLst>
            <pc:docMk/>
            <pc:sldMk cId="3517576433" sldId="317"/>
            <ac:picMk id="7" creationId="{D660874D-F7F3-41EE-9260-6FE465A84584}"/>
          </ac:picMkLst>
        </pc:picChg>
      </pc:sldChg>
    </pc:docChg>
  </pc:docChgLst>
  <pc:docChgLst>
    <pc:chgData name="Taylor, James T" userId="S::ttaylor@tamu.edu::045a09f7-47c8-441f-9e42-3d82d5de96aa" providerId="AD" clId="Web-{8F9CF7F6-64F7-1C9F-DD4D-DEE6F51869AE}"/>
    <pc:docChg chg="delSld">
      <pc:chgData name="Taylor, James T" userId="S::ttaylor@tamu.edu::045a09f7-47c8-441f-9e42-3d82d5de96aa" providerId="AD" clId="Web-{8F9CF7F6-64F7-1C9F-DD4D-DEE6F51869AE}" dt="2020-11-14T21:56:51.175" v="2"/>
      <pc:docMkLst>
        <pc:docMk/>
      </pc:docMkLst>
      <pc:sldChg chg="del">
        <pc:chgData name="Taylor, James T" userId="S::ttaylor@tamu.edu::045a09f7-47c8-441f-9e42-3d82d5de96aa" providerId="AD" clId="Web-{8F9CF7F6-64F7-1C9F-DD4D-DEE6F51869AE}" dt="2020-11-14T21:56:51.175" v="2"/>
        <pc:sldMkLst>
          <pc:docMk/>
          <pc:sldMk cId="785210156" sldId="281"/>
        </pc:sldMkLst>
      </pc:sldChg>
      <pc:sldChg chg="del">
        <pc:chgData name="Taylor, James T" userId="S::ttaylor@tamu.edu::045a09f7-47c8-441f-9e42-3d82d5de96aa" providerId="AD" clId="Web-{8F9CF7F6-64F7-1C9F-DD4D-DEE6F51869AE}" dt="2020-11-14T21:56:51.175" v="1"/>
        <pc:sldMkLst>
          <pc:docMk/>
          <pc:sldMk cId="1616062229" sldId="282"/>
        </pc:sldMkLst>
      </pc:sldChg>
      <pc:sldChg chg="del">
        <pc:chgData name="Taylor, James T" userId="S::ttaylor@tamu.edu::045a09f7-47c8-441f-9e42-3d82d5de96aa" providerId="AD" clId="Web-{8F9CF7F6-64F7-1C9F-DD4D-DEE6F51869AE}" dt="2020-11-14T21:56:51.175" v="0"/>
        <pc:sldMkLst>
          <pc:docMk/>
          <pc:sldMk cId="2435515604" sldId="283"/>
        </pc:sldMkLst>
      </pc:sldChg>
    </pc:docChg>
  </pc:docChgLst>
  <pc:docChgLst>
    <pc:chgData name="Gonzalez, Abel Eduardo" userId="S::abel623@tamu.edu::7266e19e-eb12-4c34-b315-1def057869ce" providerId="AD" clId="Web-{71C5D33A-C4CD-A7C5-7579-B3FD9285C20E}"/>
    <pc:docChg chg="addSld modSld">
      <pc:chgData name="Gonzalez, Abel Eduardo" userId="S::abel623@tamu.edu::7266e19e-eb12-4c34-b315-1def057869ce" providerId="AD" clId="Web-{71C5D33A-C4CD-A7C5-7579-B3FD9285C20E}" dt="2020-11-18T14:52:01.711" v="1060"/>
      <pc:docMkLst>
        <pc:docMk/>
      </pc:docMkLst>
      <pc:sldChg chg="addSp delSp modSp">
        <pc:chgData name="Gonzalez, Abel Eduardo" userId="S::abel623@tamu.edu::7266e19e-eb12-4c34-b315-1def057869ce" providerId="AD" clId="Web-{71C5D33A-C4CD-A7C5-7579-B3FD9285C20E}" dt="2020-11-18T14:52:01.711" v="1060"/>
        <pc:sldMkLst>
          <pc:docMk/>
          <pc:sldMk cId="1118835891" sldId="260"/>
        </pc:sldMkLst>
        <pc:spChg chg="del mod">
          <ac:chgData name="Gonzalez, Abel Eduardo" userId="S::abel623@tamu.edu::7266e19e-eb12-4c34-b315-1def057869ce" providerId="AD" clId="Web-{71C5D33A-C4CD-A7C5-7579-B3FD9285C20E}" dt="2020-11-18T04:04:53.925" v="1035"/>
          <ac:spMkLst>
            <pc:docMk/>
            <pc:sldMk cId="1118835891" sldId="260"/>
            <ac:spMk id="3" creationId="{F64CC4BE-9210-4544-A9EE-89DFB6C1F4AA}"/>
          </ac:spMkLst>
        </pc:spChg>
        <pc:spChg chg="mod">
          <ac:chgData name="Gonzalez, Abel Eduardo" userId="S::abel623@tamu.edu::7266e19e-eb12-4c34-b315-1def057869ce" providerId="AD" clId="Web-{71C5D33A-C4CD-A7C5-7579-B3FD9285C20E}" dt="2020-11-18T04:04:36.831" v="1031" actId="1076"/>
          <ac:spMkLst>
            <pc:docMk/>
            <pc:sldMk cId="1118835891" sldId="260"/>
            <ac:spMk id="7" creationId="{4298C177-1B1C-405D-B2E7-0400679281E0}"/>
          </ac:spMkLst>
        </pc:spChg>
        <pc:spChg chg="add del mod">
          <ac:chgData name="Gonzalez, Abel Eduardo" userId="S::abel623@tamu.edu::7266e19e-eb12-4c34-b315-1def057869ce" providerId="AD" clId="Web-{71C5D33A-C4CD-A7C5-7579-B3FD9285C20E}" dt="2020-11-18T04:07:19.570" v="1044"/>
          <ac:spMkLst>
            <pc:docMk/>
            <pc:sldMk cId="1118835891" sldId="260"/>
            <ac:spMk id="8" creationId="{933DB796-A962-44B0-B55E-71E493B0761A}"/>
          </ac:spMkLst>
        </pc:spChg>
        <pc:spChg chg="add del mod">
          <ac:chgData name="Gonzalez, Abel Eduardo" userId="S::abel623@tamu.edu::7266e19e-eb12-4c34-b315-1def057869ce" providerId="AD" clId="Web-{71C5D33A-C4CD-A7C5-7579-B3FD9285C20E}" dt="2020-11-18T14:52:01.711" v="1060"/>
          <ac:spMkLst>
            <pc:docMk/>
            <pc:sldMk cId="1118835891" sldId="260"/>
            <ac:spMk id="17" creationId="{2127D50C-233B-40A2-B11C-3228B96EACC5}"/>
          </ac:spMkLst>
        </pc:spChg>
        <pc:graphicFrameChg chg="add del mod ord modGraphic">
          <ac:chgData name="Gonzalez, Abel Eduardo" userId="S::abel623@tamu.edu::7266e19e-eb12-4c34-b315-1def057869ce" providerId="AD" clId="Web-{71C5D33A-C4CD-A7C5-7579-B3FD9285C20E}" dt="2020-11-18T04:07:24.679" v="1045"/>
          <ac:graphicFrameMkLst>
            <pc:docMk/>
            <pc:sldMk cId="1118835891" sldId="260"/>
            <ac:graphicFrameMk id="9" creationId="{2F2D5415-CB80-4847-8526-97DEA3F47E40}"/>
          </ac:graphicFrameMkLst>
        </pc:graphicFrameChg>
        <pc:picChg chg="del mod">
          <ac:chgData name="Gonzalez, Abel Eduardo" userId="S::abel623@tamu.edu::7266e19e-eb12-4c34-b315-1def057869ce" providerId="AD" clId="Web-{71C5D33A-C4CD-A7C5-7579-B3FD9285C20E}" dt="2020-11-18T04:07:01.522" v="1040"/>
          <ac:picMkLst>
            <pc:docMk/>
            <pc:sldMk cId="1118835891" sldId="260"/>
            <ac:picMk id="5" creationId="{EBF2D0A3-A5E4-463F-8587-125B51895CAC}"/>
          </ac:picMkLst>
        </pc:picChg>
        <pc:picChg chg="mod">
          <ac:chgData name="Gonzalez, Abel Eduardo" userId="S::abel623@tamu.edu::7266e19e-eb12-4c34-b315-1def057869ce" providerId="AD" clId="Web-{71C5D33A-C4CD-A7C5-7579-B3FD9285C20E}" dt="2020-11-18T04:07:34.351" v="1048" actId="1076"/>
          <ac:picMkLst>
            <pc:docMk/>
            <pc:sldMk cId="1118835891" sldId="260"/>
            <ac:picMk id="6" creationId="{829EC8F3-0D88-486B-9B8F-2E75A27E1319}"/>
          </ac:picMkLst>
        </pc:picChg>
      </pc:sldChg>
      <pc:sldChg chg="modSp">
        <pc:chgData name="Gonzalez, Abel Eduardo" userId="S::abel623@tamu.edu::7266e19e-eb12-4c34-b315-1def057869ce" providerId="AD" clId="Web-{71C5D33A-C4CD-A7C5-7579-B3FD9285C20E}" dt="2020-11-18T03:29:29.652" v="1027" actId="20577"/>
        <pc:sldMkLst>
          <pc:docMk/>
          <pc:sldMk cId="173746011" sldId="272"/>
        </pc:sldMkLst>
        <pc:spChg chg="mod">
          <ac:chgData name="Gonzalez, Abel Eduardo" userId="S::abel623@tamu.edu::7266e19e-eb12-4c34-b315-1def057869ce" providerId="AD" clId="Web-{71C5D33A-C4CD-A7C5-7579-B3FD9285C20E}" dt="2020-11-18T03:29:29.652" v="1027" actId="20577"/>
          <ac:spMkLst>
            <pc:docMk/>
            <pc:sldMk cId="173746011" sldId="272"/>
            <ac:spMk id="3" creationId="{0C19EE2D-BEFC-43D4-914B-8FE5335B247D}"/>
          </ac:spMkLst>
        </pc:spChg>
      </pc:sldChg>
      <pc:sldChg chg="addSp modSp new">
        <pc:chgData name="Gonzalez, Abel Eduardo" userId="S::abel623@tamu.edu::7266e19e-eb12-4c34-b315-1def057869ce" providerId="AD" clId="Web-{71C5D33A-C4CD-A7C5-7579-B3FD9285C20E}" dt="2020-11-18T14:44:33.889" v="1059" actId="1076"/>
        <pc:sldMkLst>
          <pc:docMk/>
          <pc:sldMk cId="2854107970" sldId="300"/>
        </pc:sldMkLst>
        <pc:spChg chg="mod">
          <ac:chgData name="Gonzalez, Abel Eduardo" userId="S::abel623@tamu.edu::7266e19e-eb12-4c34-b315-1def057869ce" providerId="AD" clId="Web-{71C5D33A-C4CD-A7C5-7579-B3FD9285C20E}" dt="2020-11-18T02:41:40.405" v="200" actId="20577"/>
          <ac:spMkLst>
            <pc:docMk/>
            <pc:sldMk cId="2854107970" sldId="300"/>
            <ac:spMk id="2" creationId="{42979FFD-5DF9-47B0-BD2A-27C6BE3E7CB6}"/>
          </ac:spMkLst>
        </pc:spChg>
        <pc:spChg chg="mod">
          <ac:chgData name="Gonzalez, Abel Eduardo" userId="S::abel623@tamu.edu::7266e19e-eb12-4c34-b315-1def057869ce" providerId="AD" clId="Web-{71C5D33A-C4CD-A7C5-7579-B3FD9285C20E}" dt="2020-11-18T02:45:11.176" v="351" actId="20577"/>
          <ac:spMkLst>
            <pc:docMk/>
            <pc:sldMk cId="2854107970" sldId="300"/>
            <ac:spMk id="3" creationId="{61DD087E-C80D-40DD-BAFB-931750D4DA07}"/>
          </ac:spMkLst>
        </pc:spChg>
        <pc:picChg chg="add mod">
          <ac:chgData name="Gonzalez, Abel Eduardo" userId="S::abel623@tamu.edu::7266e19e-eb12-4c34-b315-1def057869ce" providerId="AD" clId="Web-{71C5D33A-C4CD-A7C5-7579-B3FD9285C20E}" dt="2020-11-18T14:44:33.889" v="1059" actId="1076"/>
          <ac:picMkLst>
            <pc:docMk/>
            <pc:sldMk cId="2854107970" sldId="300"/>
            <ac:picMk id="4" creationId="{7418D376-360E-47A3-9669-E9C0F2115C69}"/>
          </ac:picMkLst>
        </pc:picChg>
      </pc:sldChg>
      <pc:sldChg chg="addSp modSp new">
        <pc:chgData name="Gonzalez, Abel Eduardo" userId="S::abel623@tamu.edu::7266e19e-eb12-4c34-b315-1def057869ce" providerId="AD" clId="Web-{71C5D33A-C4CD-A7C5-7579-B3FD9285C20E}" dt="2020-11-18T04:07:16.648" v="1043" actId="1076"/>
        <pc:sldMkLst>
          <pc:docMk/>
          <pc:sldMk cId="701969399" sldId="301"/>
        </pc:sldMkLst>
        <pc:spChg chg="mod">
          <ac:chgData name="Gonzalez, Abel Eduardo" userId="S::abel623@tamu.edu::7266e19e-eb12-4c34-b315-1def057869ce" providerId="AD" clId="Web-{71C5D33A-C4CD-A7C5-7579-B3FD9285C20E}" dt="2020-11-18T02:30:48.497" v="39" actId="20577"/>
          <ac:spMkLst>
            <pc:docMk/>
            <pc:sldMk cId="701969399" sldId="301"/>
            <ac:spMk id="2" creationId="{DE41F84E-3FEC-4F46-972E-C5CC410B9201}"/>
          </ac:spMkLst>
        </pc:spChg>
        <pc:spChg chg="mod">
          <ac:chgData name="Gonzalez, Abel Eduardo" userId="S::abel623@tamu.edu::7266e19e-eb12-4c34-b315-1def057869ce" providerId="AD" clId="Web-{71C5D33A-C4CD-A7C5-7579-B3FD9285C20E}" dt="2020-11-18T02:37:02.023" v="169" actId="20577"/>
          <ac:spMkLst>
            <pc:docMk/>
            <pc:sldMk cId="701969399" sldId="301"/>
            <ac:spMk id="3" creationId="{415ED75D-B3C3-4C40-9973-597E55542464}"/>
          </ac:spMkLst>
        </pc:spChg>
        <pc:picChg chg="add mod">
          <ac:chgData name="Gonzalez, Abel Eduardo" userId="S::abel623@tamu.edu::7266e19e-eb12-4c34-b315-1def057869ce" providerId="AD" clId="Web-{71C5D33A-C4CD-A7C5-7579-B3FD9285C20E}" dt="2020-11-18T04:07:16.648" v="1043" actId="1076"/>
          <ac:picMkLst>
            <pc:docMk/>
            <pc:sldMk cId="701969399" sldId="301"/>
            <ac:picMk id="4" creationId="{CABCE235-CBF2-4BD6-8AE3-D82F96EF8DEB}"/>
          </ac:picMkLst>
        </pc:picChg>
      </pc:sldChg>
      <pc:sldChg chg="modSp new modNotes">
        <pc:chgData name="Gonzalez, Abel Eduardo" userId="S::abel623@tamu.edu::7266e19e-eb12-4c34-b315-1def057869ce" providerId="AD" clId="Web-{71C5D33A-C4CD-A7C5-7579-B3FD9285C20E}" dt="2020-11-18T03:09:51.637" v="776"/>
        <pc:sldMkLst>
          <pc:docMk/>
          <pc:sldMk cId="3363146435" sldId="302"/>
        </pc:sldMkLst>
        <pc:spChg chg="mod">
          <ac:chgData name="Gonzalez, Abel Eduardo" userId="S::abel623@tamu.edu::7266e19e-eb12-4c34-b315-1def057869ce" providerId="AD" clId="Web-{71C5D33A-C4CD-A7C5-7579-B3FD9285C20E}" dt="2020-11-18T02:58:51.369" v="756" actId="20577"/>
          <ac:spMkLst>
            <pc:docMk/>
            <pc:sldMk cId="3363146435" sldId="302"/>
            <ac:spMk id="2" creationId="{8DE696A4-D803-499A-9440-C925E98AF7E3}"/>
          </ac:spMkLst>
        </pc:spChg>
        <pc:spChg chg="mod">
          <ac:chgData name="Gonzalez, Abel Eduardo" userId="S::abel623@tamu.edu::7266e19e-eb12-4c34-b315-1def057869ce" providerId="AD" clId="Web-{71C5D33A-C4CD-A7C5-7579-B3FD9285C20E}" dt="2020-11-18T02:58:51.338" v="754" actId="20577"/>
          <ac:spMkLst>
            <pc:docMk/>
            <pc:sldMk cId="3363146435" sldId="302"/>
            <ac:spMk id="3" creationId="{51C6B7C9-7542-444E-BCB6-7842BE791C9B}"/>
          </ac:spMkLst>
        </pc:spChg>
      </pc:sldChg>
      <pc:sldChg chg="addSp delSp modSp new">
        <pc:chgData name="Gonzalez, Abel Eduardo" userId="S::abel623@tamu.edu::7266e19e-eb12-4c34-b315-1def057869ce" providerId="AD" clId="Web-{71C5D33A-C4CD-A7C5-7579-B3FD9285C20E}" dt="2020-11-18T14:43:23.979" v="1056" actId="1076"/>
        <pc:sldMkLst>
          <pc:docMk/>
          <pc:sldMk cId="2572098416" sldId="304"/>
        </pc:sldMkLst>
        <pc:spChg chg="mod">
          <ac:chgData name="Gonzalez, Abel Eduardo" userId="S::abel623@tamu.edu::7266e19e-eb12-4c34-b315-1def057869ce" providerId="AD" clId="Web-{71C5D33A-C4CD-A7C5-7579-B3FD9285C20E}" dt="2020-11-18T03:13:23.939" v="837" actId="20577"/>
          <ac:spMkLst>
            <pc:docMk/>
            <pc:sldMk cId="2572098416" sldId="304"/>
            <ac:spMk id="2" creationId="{D99DA08B-FB41-4766-B93F-FC1E8CF9F782}"/>
          </ac:spMkLst>
        </pc:spChg>
        <pc:spChg chg="del">
          <ac:chgData name="Gonzalez, Abel Eduardo" userId="S::abel623@tamu.edu::7266e19e-eb12-4c34-b315-1def057869ce" providerId="AD" clId="Web-{71C5D33A-C4CD-A7C5-7579-B3FD9285C20E}" dt="2020-11-18T14:42:49.727" v="1049"/>
          <ac:spMkLst>
            <pc:docMk/>
            <pc:sldMk cId="2572098416" sldId="304"/>
            <ac:spMk id="3" creationId="{4240DCE7-F896-4AC2-959E-A8FAE7D9D9C8}"/>
          </ac:spMkLst>
        </pc:spChg>
        <pc:picChg chg="add mod ord">
          <ac:chgData name="Gonzalez, Abel Eduardo" userId="S::abel623@tamu.edu::7266e19e-eb12-4c34-b315-1def057869ce" providerId="AD" clId="Web-{71C5D33A-C4CD-A7C5-7579-B3FD9285C20E}" dt="2020-11-18T14:42:59.540" v="1052" actId="1076"/>
          <ac:picMkLst>
            <pc:docMk/>
            <pc:sldMk cId="2572098416" sldId="304"/>
            <ac:picMk id="4" creationId="{A629E22B-9754-4663-948B-90C79F2DBB67}"/>
          </ac:picMkLst>
        </pc:picChg>
        <pc:picChg chg="add mod">
          <ac:chgData name="Gonzalez, Abel Eduardo" userId="S::abel623@tamu.edu::7266e19e-eb12-4c34-b315-1def057869ce" providerId="AD" clId="Web-{71C5D33A-C4CD-A7C5-7579-B3FD9285C20E}" dt="2020-11-18T14:43:23.979" v="1056" actId="1076"/>
          <ac:picMkLst>
            <pc:docMk/>
            <pc:sldMk cId="2572098416" sldId="304"/>
            <ac:picMk id="5" creationId="{3E3ECB30-FBD0-4B4C-B774-AD82A310586D}"/>
          </ac:picMkLst>
        </pc:picChg>
      </pc:sldChg>
    </pc:docChg>
  </pc:docChgLst>
  <pc:docChgLst>
    <pc:chgData name="Hinz, Joseph Daniel" userId="S::joehinz@tamu.edu::fc0533f2-b1d9-4c44-9591-6d624dab0943" providerId="AD" clId="Web-{927F7767-BE56-D29E-22FD-E2ADB92AFAC1}"/>
    <pc:docChg chg="modSld">
      <pc:chgData name="Hinz, Joseph Daniel" userId="S::joehinz@tamu.edu::fc0533f2-b1d9-4c44-9591-6d624dab0943" providerId="AD" clId="Web-{927F7767-BE56-D29E-22FD-E2ADB92AFAC1}" dt="2020-09-28T02:16:40.902" v="45" actId="1076"/>
      <pc:docMkLst>
        <pc:docMk/>
      </pc:docMkLst>
      <pc:sldChg chg="modSp">
        <pc:chgData name="Hinz, Joseph Daniel" userId="S::joehinz@tamu.edu::fc0533f2-b1d9-4c44-9591-6d624dab0943" providerId="AD" clId="Web-{927F7767-BE56-D29E-22FD-E2ADB92AFAC1}" dt="2020-09-27T23:56:25.824" v="31" actId="20577"/>
        <pc:sldMkLst>
          <pc:docMk/>
          <pc:sldMk cId="2339942658" sldId="263"/>
        </pc:sldMkLst>
        <pc:spChg chg="mod">
          <ac:chgData name="Hinz, Joseph Daniel" userId="S::joehinz@tamu.edu::fc0533f2-b1d9-4c44-9591-6d624dab0943" providerId="AD" clId="Web-{927F7767-BE56-D29E-22FD-E2ADB92AFAC1}" dt="2020-09-27T23:56:25.824" v="31" actId="20577"/>
          <ac:spMkLst>
            <pc:docMk/>
            <pc:sldMk cId="2339942658" sldId="263"/>
            <ac:spMk id="6" creationId="{68E6CCEF-0121-4F02-AB37-922FE6FE3A88}"/>
          </ac:spMkLst>
        </pc:spChg>
      </pc:sldChg>
      <pc:sldChg chg="addSp delSp modSp mod setBg">
        <pc:chgData name="Hinz, Joseph Daniel" userId="S::joehinz@tamu.edu::fc0533f2-b1d9-4c44-9591-6d624dab0943" providerId="AD" clId="Web-{927F7767-BE56-D29E-22FD-E2ADB92AFAC1}" dt="2020-09-28T02:16:40.902" v="45" actId="1076"/>
        <pc:sldMkLst>
          <pc:docMk/>
          <pc:sldMk cId="1024241705" sldId="271"/>
        </pc:sldMkLst>
        <pc:spChg chg="mod">
          <ac:chgData name="Hinz, Joseph Daniel" userId="S::joehinz@tamu.edu::fc0533f2-b1d9-4c44-9591-6d624dab0943" providerId="AD" clId="Web-{927F7767-BE56-D29E-22FD-E2ADB92AFAC1}" dt="2020-09-28T02:16:01.446" v="39"/>
          <ac:spMkLst>
            <pc:docMk/>
            <pc:sldMk cId="1024241705" sldId="271"/>
            <ac:spMk id="2" creationId="{B885A8B4-BBFA-4624-AE08-797990C24F01}"/>
          </ac:spMkLst>
        </pc:spChg>
        <pc:spChg chg="del">
          <ac:chgData name="Hinz, Joseph Daniel" userId="S::joehinz@tamu.edu::fc0533f2-b1d9-4c44-9591-6d624dab0943" providerId="AD" clId="Web-{927F7767-BE56-D29E-22FD-E2ADB92AFAC1}" dt="2020-09-27T23:54:32.368" v="11"/>
          <ac:spMkLst>
            <pc:docMk/>
            <pc:sldMk cId="1024241705" sldId="271"/>
            <ac:spMk id="3" creationId="{0499BB54-8EF1-4A5B-B238-49E25FC97D03}"/>
          </ac:spMkLst>
        </pc:spChg>
        <pc:spChg chg="add del mod">
          <ac:chgData name="Hinz, Joseph Daniel" userId="S::joehinz@tamu.edu::fc0533f2-b1d9-4c44-9591-6d624dab0943" providerId="AD" clId="Web-{927F7767-BE56-D29E-22FD-E2ADB92AFAC1}" dt="2020-09-28T02:15:48.976" v="34"/>
          <ac:spMkLst>
            <pc:docMk/>
            <pc:sldMk cId="1024241705" sldId="271"/>
            <ac:spMk id="4" creationId="{6DC23AF7-EAD2-4870-A988-174FB5B93F2E}"/>
          </ac:spMkLst>
        </pc:spChg>
        <pc:spChg chg="add del mod">
          <ac:chgData name="Hinz, Joseph Daniel" userId="S::joehinz@tamu.edu::fc0533f2-b1d9-4c44-9591-6d624dab0943" providerId="AD" clId="Web-{927F7767-BE56-D29E-22FD-E2ADB92AFAC1}" dt="2020-09-27T23:55:13.494" v="19"/>
          <ac:spMkLst>
            <pc:docMk/>
            <pc:sldMk cId="1024241705" sldId="271"/>
            <ac:spMk id="6" creationId="{EB1CA205-3308-45BD-95B0-47C9D034DD51}"/>
          </ac:spMkLst>
        </pc:spChg>
        <pc:spChg chg="add">
          <ac:chgData name="Hinz, Joseph Daniel" userId="S::joehinz@tamu.edu::fc0533f2-b1d9-4c44-9591-6d624dab0943" providerId="AD" clId="Web-{927F7767-BE56-D29E-22FD-E2ADB92AFAC1}" dt="2020-09-28T02:16:01.446" v="39"/>
          <ac:spMkLst>
            <pc:docMk/>
            <pc:sldMk cId="1024241705" sldId="271"/>
            <ac:spMk id="10" creationId="{8D06CE56-3881-4ADA-8CEF-D18B02C242A3}"/>
          </ac:spMkLst>
        </pc:spChg>
        <pc:spChg chg="add">
          <ac:chgData name="Hinz, Joseph Daniel" userId="S::joehinz@tamu.edu::fc0533f2-b1d9-4c44-9591-6d624dab0943" providerId="AD" clId="Web-{927F7767-BE56-D29E-22FD-E2ADB92AFAC1}" dt="2020-09-28T02:16:01.446" v="39"/>
          <ac:spMkLst>
            <pc:docMk/>
            <pc:sldMk cId="1024241705" sldId="271"/>
            <ac:spMk id="12" creationId="{79F3C543-62EC-4433-9C93-A2CD8764E9B4}"/>
          </ac:spMkLst>
        </pc:spChg>
        <pc:spChg chg="add">
          <ac:chgData name="Hinz, Joseph Daniel" userId="S::joehinz@tamu.edu::fc0533f2-b1d9-4c44-9591-6d624dab0943" providerId="AD" clId="Web-{927F7767-BE56-D29E-22FD-E2ADB92AFAC1}" dt="2020-09-28T02:16:01.446" v="39"/>
          <ac:spMkLst>
            <pc:docMk/>
            <pc:sldMk cId="1024241705" sldId="271"/>
            <ac:spMk id="14" creationId="{C1A1C5D3-C053-4EE9-BE1A-419B6E27CCAE}"/>
          </ac:spMkLst>
        </pc:spChg>
        <pc:spChg chg="add">
          <ac:chgData name="Hinz, Joseph Daniel" userId="S::joehinz@tamu.edu::fc0533f2-b1d9-4c44-9591-6d624dab0943" providerId="AD" clId="Web-{927F7767-BE56-D29E-22FD-E2ADB92AFAC1}" dt="2020-09-28T02:16:01.446" v="39"/>
          <ac:spMkLst>
            <pc:docMk/>
            <pc:sldMk cId="1024241705" sldId="271"/>
            <ac:spMk id="16" creationId="{A3473CF9-37EB-43E7-89EF-D2D1C53D1DAC}"/>
          </ac:spMkLst>
        </pc:spChg>
        <pc:spChg chg="add">
          <ac:chgData name="Hinz, Joseph Daniel" userId="S::joehinz@tamu.edu::fc0533f2-b1d9-4c44-9591-6d624dab0943" providerId="AD" clId="Web-{927F7767-BE56-D29E-22FD-E2ADB92AFAC1}" dt="2020-09-28T02:16:01.446" v="39"/>
          <ac:spMkLst>
            <pc:docMk/>
            <pc:sldMk cId="1024241705" sldId="271"/>
            <ac:spMk id="18" creationId="{586B4EF9-43BA-4655-A6FF-1D8E21574C95}"/>
          </ac:spMkLst>
        </pc:spChg>
        <pc:picChg chg="add del mod ord modCrop">
          <ac:chgData name="Hinz, Joseph Daniel" userId="S::joehinz@tamu.edu::fc0533f2-b1d9-4c44-9591-6d624dab0943" providerId="AD" clId="Web-{927F7767-BE56-D29E-22FD-E2ADB92AFAC1}" dt="2020-09-27T23:55:10.728" v="18"/>
          <ac:picMkLst>
            <pc:docMk/>
            <pc:sldMk cId="1024241705" sldId="271"/>
            <ac:picMk id="4" creationId="{A9B88B27-36F7-4FBF-A2CA-05463008FAD4}"/>
          </ac:picMkLst>
        </pc:picChg>
        <pc:picChg chg="add mod ord">
          <ac:chgData name="Hinz, Joseph Daniel" userId="S::joehinz@tamu.edu::fc0533f2-b1d9-4c44-9591-6d624dab0943" providerId="AD" clId="Web-{927F7767-BE56-D29E-22FD-E2ADB92AFAC1}" dt="2020-09-28T02:16:40.902" v="45" actId="1076"/>
          <ac:picMkLst>
            <pc:docMk/>
            <pc:sldMk cId="1024241705" sldId="271"/>
            <ac:picMk id="5" creationId="{0137BE26-3468-4580-BCF2-1C3C9DFB9D23}"/>
          </ac:picMkLst>
        </pc:picChg>
        <pc:picChg chg="add del mod ord">
          <ac:chgData name="Hinz, Joseph Daniel" userId="S::joehinz@tamu.edu::fc0533f2-b1d9-4c44-9591-6d624dab0943" providerId="AD" clId="Web-{927F7767-BE56-D29E-22FD-E2ADB92AFAC1}" dt="2020-09-28T02:15:47.101" v="33"/>
          <ac:picMkLst>
            <pc:docMk/>
            <pc:sldMk cId="1024241705" sldId="271"/>
            <ac:picMk id="7" creationId="{3E30508A-8261-4216-A2AD-C28781AC1B64}"/>
          </ac:picMkLst>
        </pc:picChg>
      </pc:sldChg>
    </pc:docChg>
  </pc:docChgLst>
  <pc:docChgLst>
    <pc:chgData name="Hinz, Joseph Daniel" userId="S::joehinz@tamu.edu::fc0533f2-b1d9-4c44-9591-6d624dab0943" providerId="AD" clId="Web-{EBA1339E-A95A-ED9E-71DF-FEE09D41BA92}"/>
    <pc:docChg chg="addSld delSld modSld">
      <pc:chgData name="Hinz, Joseph Daniel" userId="S::joehinz@tamu.edu::fc0533f2-b1d9-4c44-9591-6d624dab0943" providerId="AD" clId="Web-{EBA1339E-A95A-ED9E-71DF-FEE09D41BA92}" dt="2020-10-26T18:42:34.808" v="477" actId="1076"/>
      <pc:docMkLst>
        <pc:docMk/>
      </pc:docMkLst>
      <pc:sldChg chg="addSp delSp modSp">
        <pc:chgData name="Hinz, Joseph Daniel" userId="S::joehinz@tamu.edu::fc0533f2-b1d9-4c44-9591-6d624dab0943" providerId="AD" clId="Web-{EBA1339E-A95A-ED9E-71DF-FEE09D41BA92}" dt="2020-10-26T18:42:34.808" v="477" actId="1076"/>
        <pc:sldMkLst>
          <pc:docMk/>
          <pc:sldMk cId="1981225209" sldId="261"/>
        </pc:sldMkLst>
        <pc:spChg chg="mod">
          <ac:chgData name="Hinz, Joseph Daniel" userId="S::joehinz@tamu.edu::fc0533f2-b1d9-4c44-9591-6d624dab0943" providerId="AD" clId="Web-{EBA1339E-A95A-ED9E-71DF-FEE09D41BA92}" dt="2020-10-26T18:41:03.960" v="461" actId="20577"/>
          <ac:spMkLst>
            <pc:docMk/>
            <pc:sldMk cId="1981225209" sldId="261"/>
            <ac:spMk id="3" creationId="{F64CC4BE-9210-4544-A9EE-89DFB6C1F4AA}"/>
          </ac:spMkLst>
        </pc:spChg>
        <pc:picChg chg="add del mod">
          <ac:chgData name="Hinz, Joseph Daniel" userId="S::joehinz@tamu.edu::fc0533f2-b1d9-4c44-9591-6d624dab0943" providerId="AD" clId="Web-{EBA1339E-A95A-ED9E-71DF-FEE09D41BA92}" dt="2020-10-26T18:41:38.321" v="467"/>
          <ac:picMkLst>
            <pc:docMk/>
            <pc:sldMk cId="1981225209" sldId="261"/>
            <ac:picMk id="4" creationId="{70F24B9B-3AA2-41AE-9A5A-92835B4282A6}"/>
          </ac:picMkLst>
        </pc:picChg>
        <pc:picChg chg="del">
          <ac:chgData name="Hinz, Joseph Daniel" userId="S::joehinz@tamu.edu::fc0533f2-b1d9-4c44-9591-6d624dab0943" providerId="AD" clId="Web-{EBA1339E-A95A-ED9E-71DF-FEE09D41BA92}" dt="2020-10-26T18:24:57.799" v="413"/>
          <ac:picMkLst>
            <pc:docMk/>
            <pc:sldMk cId="1981225209" sldId="261"/>
            <ac:picMk id="4" creationId="{F354395D-CF40-4A52-8979-7F934978C668}"/>
          </ac:picMkLst>
        </pc:picChg>
        <pc:picChg chg="add mod">
          <ac:chgData name="Hinz, Joseph Daniel" userId="S::joehinz@tamu.edu::fc0533f2-b1d9-4c44-9591-6d624dab0943" providerId="AD" clId="Web-{EBA1339E-A95A-ED9E-71DF-FEE09D41BA92}" dt="2020-10-26T18:42:26.105" v="475" actId="14100"/>
          <ac:picMkLst>
            <pc:docMk/>
            <pc:sldMk cId="1981225209" sldId="261"/>
            <ac:picMk id="5" creationId="{4CF00723-C5A2-4EF4-8E80-4B36D4956B4F}"/>
          </ac:picMkLst>
        </pc:picChg>
        <pc:picChg chg="add del mod">
          <ac:chgData name="Hinz, Joseph Daniel" userId="S::joehinz@tamu.edu::fc0533f2-b1d9-4c44-9591-6d624dab0943" providerId="AD" clId="Web-{EBA1339E-A95A-ED9E-71DF-FEE09D41BA92}" dt="2020-10-26T18:41:47.243" v="470"/>
          <ac:picMkLst>
            <pc:docMk/>
            <pc:sldMk cId="1981225209" sldId="261"/>
            <ac:picMk id="6" creationId="{CD8503EC-32F7-4000-B43A-C38E60FB5AF7}"/>
          </ac:picMkLst>
        </pc:picChg>
        <pc:picChg chg="add mod">
          <ac:chgData name="Hinz, Joseph Daniel" userId="S::joehinz@tamu.edu::fc0533f2-b1d9-4c44-9591-6d624dab0943" providerId="AD" clId="Web-{EBA1339E-A95A-ED9E-71DF-FEE09D41BA92}" dt="2020-10-26T18:42:34.808" v="477" actId="1076"/>
          <ac:picMkLst>
            <pc:docMk/>
            <pc:sldMk cId="1981225209" sldId="261"/>
            <ac:picMk id="7" creationId="{A6107701-B067-4655-89F2-654DFDEFB923}"/>
          </ac:picMkLst>
        </pc:picChg>
      </pc:sldChg>
      <pc:sldChg chg="del">
        <pc:chgData name="Hinz, Joseph Daniel" userId="S::joehinz@tamu.edu::fc0533f2-b1d9-4c44-9591-6d624dab0943" providerId="AD" clId="Web-{EBA1339E-A95A-ED9E-71DF-FEE09D41BA92}" dt="2020-10-26T17:27:09.076" v="0"/>
        <pc:sldMkLst>
          <pc:docMk/>
          <pc:sldMk cId="2934064168" sldId="264"/>
        </pc:sldMkLst>
      </pc:sldChg>
      <pc:sldChg chg="addSp delSp modSp add del">
        <pc:chgData name="Hinz, Joseph Daniel" userId="S::joehinz@tamu.edu::fc0533f2-b1d9-4c44-9591-6d624dab0943" providerId="AD" clId="Web-{EBA1339E-A95A-ED9E-71DF-FEE09D41BA92}" dt="2020-10-26T17:55:13.456" v="25" actId="1076"/>
        <pc:sldMkLst>
          <pc:docMk/>
          <pc:sldMk cId="1024241705" sldId="271"/>
        </pc:sldMkLst>
        <pc:spChg chg="add del mod">
          <ac:chgData name="Hinz, Joseph Daniel" userId="S::joehinz@tamu.edu::fc0533f2-b1d9-4c44-9591-6d624dab0943" providerId="AD" clId="Web-{EBA1339E-A95A-ED9E-71DF-FEE09D41BA92}" dt="2020-10-26T17:52:56.671" v="18"/>
          <ac:spMkLst>
            <pc:docMk/>
            <pc:sldMk cId="1024241705" sldId="271"/>
            <ac:spMk id="4" creationId="{FC06789E-7F56-4E57-BBBD-D5BA904709AF}"/>
          </ac:spMkLst>
        </pc:spChg>
        <pc:picChg chg="del">
          <ac:chgData name="Hinz, Joseph Daniel" userId="S::joehinz@tamu.edu::fc0533f2-b1d9-4c44-9591-6d624dab0943" providerId="AD" clId="Web-{EBA1339E-A95A-ED9E-71DF-FEE09D41BA92}" dt="2020-10-26T17:52:54.484" v="17"/>
          <ac:picMkLst>
            <pc:docMk/>
            <pc:sldMk cId="1024241705" sldId="271"/>
            <ac:picMk id="5" creationId="{0137BE26-3468-4580-BCF2-1C3C9DFB9D23}"/>
          </ac:picMkLst>
        </pc:picChg>
        <pc:picChg chg="add mod ord">
          <ac:chgData name="Hinz, Joseph Daniel" userId="S::joehinz@tamu.edu::fc0533f2-b1d9-4c44-9591-6d624dab0943" providerId="AD" clId="Web-{EBA1339E-A95A-ED9E-71DF-FEE09D41BA92}" dt="2020-10-26T17:55:13.456" v="25" actId="1076"/>
          <ac:picMkLst>
            <pc:docMk/>
            <pc:sldMk cId="1024241705" sldId="271"/>
            <ac:picMk id="6" creationId="{4BD74152-26A9-4B25-A365-2ADC76EF1A4F}"/>
          </ac:picMkLst>
        </pc:picChg>
      </pc:sldChg>
      <pc:sldChg chg="modSp new">
        <pc:chgData name="Hinz, Joseph Daniel" userId="S::joehinz@tamu.edu::fc0533f2-b1d9-4c44-9591-6d624dab0943" providerId="AD" clId="Web-{EBA1339E-A95A-ED9E-71DF-FEE09D41BA92}" dt="2020-10-26T18:16:42.661" v="410" actId="20577"/>
        <pc:sldMkLst>
          <pc:docMk/>
          <pc:sldMk cId="173746011" sldId="272"/>
        </pc:sldMkLst>
        <pc:spChg chg="mod">
          <ac:chgData name="Hinz, Joseph Daniel" userId="S::joehinz@tamu.edu::fc0533f2-b1d9-4c44-9591-6d624dab0943" providerId="AD" clId="Web-{EBA1339E-A95A-ED9E-71DF-FEE09D41BA92}" dt="2020-10-26T17:27:22.920" v="12" actId="20577"/>
          <ac:spMkLst>
            <pc:docMk/>
            <pc:sldMk cId="173746011" sldId="272"/>
            <ac:spMk id="2" creationId="{F6944CA2-62E8-4CD3-AA8B-DBD6BBB5E2FB}"/>
          </ac:spMkLst>
        </pc:spChg>
        <pc:spChg chg="mod">
          <ac:chgData name="Hinz, Joseph Daniel" userId="S::joehinz@tamu.edu::fc0533f2-b1d9-4c44-9591-6d624dab0943" providerId="AD" clId="Web-{EBA1339E-A95A-ED9E-71DF-FEE09D41BA92}" dt="2020-10-26T18:16:42.661" v="410" actId="20577"/>
          <ac:spMkLst>
            <pc:docMk/>
            <pc:sldMk cId="173746011" sldId="272"/>
            <ac:spMk id="3" creationId="{0C19EE2D-BEFC-43D4-914B-8FE5335B247D}"/>
          </ac:spMkLst>
        </pc:spChg>
      </pc:sldChg>
      <pc:sldChg chg="modSp new">
        <pc:chgData name="Hinz, Joseph Daniel" userId="S::joehinz@tamu.edu::fc0533f2-b1d9-4c44-9591-6d624dab0943" providerId="AD" clId="Web-{EBA1339E-A95A-ED9E-71DF-FEE09D41BA92}" dt="2020-10-26T18:02:36.655" v="107" actId="20577"/>
        <pc:sldMkLst>
          <pc:docMk/>
          <pc:sldMk cId="3250525438" sldId="273"/>
        </pc:sldMkLst>
        <pc:spChg chg="mod">
          <ac:chgData name="Hinz, Joseph Daniel" userId="S::joehinz@tamu.edu::fc0533f2-b1d9-4c44-9591-6d624dab0943" providerId="AD" clId="Web-{EBA1339E-A95A-ED9E-71DF-FEE09D41BA92}" dt="2020-10-26T18:00:26.495" v="35" actId="20577"/>
          <ac:spMkLst>
            <pc:docMk/>
            <pc:sldMk cId="3250525438" sldId="273"/>
            <ac:spMk id="2" creationId="{D29EBF94-7459-4287-8938-1081F439799C}"/>
          </ac:spMkLst>
        </pc:spChg>
        <pc:spChg chg="mod">
          <ac:chgData name="Hinz, Joseph Daniel" userId="S::joehinz@tamu.edu::fc0533f2-b1d9-4c44-9591-6d624dab0943" providerId="AD" clId="Web-{EBA1339E-A95A-ED9E-71DF-FEE09D41BA92}" dt="2020-10-26T18:02:36.655" v="107" actId="20577"/>
          <ac:spMkLst>
            <pc:docMk/>
            <pc:sldMk cId="3250525438" sldId="273"/>
            <ac:spMk id="3" creationId="{74ABB240-2D1C-4675-96B1-3E0BAA084085}"/>
          </ac:spMkLst>
        </pc:spChg>
      </pc:sldChg>
      <pc:sldChg chg="addSp delSp modSp new mod setBg">
        <pc:chgData name="Hinz, Joseph Daniel" userId="S::joehinz@tamu.edu::fc0533f2-b1d9-4c44-9591-6d624dab0943" providerId="AD" clId="Web-{EBA1339E-A95A-ED9E-71DF-FEE09D41BA92}" dt="2020-10-26T18:08:01.413" v="166" actId="1076"/>
        <pc:sldMkLst>
          <pc:docMk/>
          <pc:sldMk cId="3980145893" sldId="274"/>
        </pc:sldMkLst>
        <pc:spChg chg="del mod">
          <ac:chgData name="Hinz, Joseph Daniel" userId="S::joehinz@tamu.edu::fc0533f2-b1d9-4c44-9591-6d624dab0943" providerId="AD" clId="Web-{EBA1339E-A95A-ED9E-71DF-FEE09D41BA92}" dt="2020-10-26T18:04:51.049" v="139"/>
          <ac:spMkLst>
            <pc:docMk/>
            <pc:sldMk cId="3980145893" sldId="274"/>
            <ac:spMk id="2" creationId="{E19686E0-9780-48CB-8B74-DF682AC00D87}"/>
          </ac:spMkLst>
        </pc:spChg>
        <pc:spChg chg="del">
          <ac:chgData name="Hinz, Joseph Daniel" userId="S::joehinz@tamu.edu::fc0533f2-b1d9-4c44-9591-6d624dab0943" providerId="AD" clId="Web-{EBA1339E-A95A-ED9E-71DF-FEE09D41BA92}" dt="2020-10-26T18:04:31.470" v="135"/>
          <ac:spMkLst>
            <pc:docMk/>
            <pc:sldMk cId="3980145893" sldId="274"/>
            <ac:spMk id="3" creationId="{7B8380AB-761B-46BF-BFC2-E1917096F3BD}"/>
          </ac:spMkLst>
        </pc:spChg>
        <pc:spChg chg="add del mod">
          <ac:chgData name="Hinz, Joseph Daniel" userId="S::joehinz@tamu.edu::fc0533f2-b1d9-4c44-9591-6d624dab0943" providerId="AD" clId="Web-{EBA1339E-A95A-ED9E-71DF-FEE09D41BA92}" dt="2020-10-26T18:05:01.893" v="142"/>
          <ac:spMkLst>
            <pc:docMk/>
            <pc:sldMk cId="3980145893" sldId="274"/>
            <ac:spMk id="6" creationId="{33DEE0C3-D79A-4EDF-8612-1D909E8EABA6}"/>
          </ac:spMkLst>
        </pc:spChg>
        <pc:spChg chg="add del mod">
          <ac:chgData name="Hinz, Joseph Daniel" userId="S::joehinz@tamu.edu::fc0533f2-b1d9-4c44-9591-6d624dab0943" providerId="AD" clId="Web-{EBA1339E-A95A-ED9E-71DF-FEE09D41BA92}" dt="2020-10-26T18:07:45.163" v="162"/>
          <ac:spMkLst>
            <pc:docMk/>
            <pc:sldMk cId="3980145893" sldId="274"/>
            <ac:spMk id="8" creationId="{1C738A27-9A99-4BF6-9738-82352333CC4D}"/>
          </ac:spMkLst>
        </pc:spChg>
        <pc:spChg chg="add del">
          <ac:chgData name="Hinz, Joseph Daniel" userId="S::joehinz@tamu.edu::fc0533f2-b1d9-4c44-9591-6d624dab0943" providerId="AD" clId="Web-{EBA1339E-A95A-ED9E-71DF-FEE09D41BA92}" dt="2020-10-26T18:07:34.569" v="159"/>
          <ac:spMkLst>
            <pc:docMk/>
            <pc:sldMk cId="3980145893" sldId="274"/>
            <ac:spMk id="9" creationId="{726908CC-6AC4-4222-8250-B90B6072E8AC}"/>
          </ac:spMkLst>
        </pc:spChg>
        <pc:spChg chg="add del">
          <ac:chgData name="Hinz, Joseph Daniel" userId="S::joehinz@tamu.edu::fc0533f2-b1d9-4c44-9591-6d624dab0943" providerId="AD" clId="Web-{EBA1339E-A95A-ED9E-71DF-FEE09D41BA92}" dt="2020-10-26T18:07:34.569" v="159"/>
          <ac:spMkLst>
            <pc:docMk/>
            <pc:sldMk cId="3980145893" sldId="274"/>
            <ac:spMk id="11" creationId="{F2F606D8-696E-4B76-BB10-43672AA1475A}"/>
          </ac:spMkLst>
        </pc:spChg>
        <pc:spChg chg="add del">
          <ac:chgData name="Hinz, Joseph Daniel" userId="S::joehinz@tamu.edu::fc0533f2-b1d9-4c44-9591-6d624dab0943" providerId="AD" clId="Web-{EBA1339E-A95A-ED9E-71DF-FEE09D41BA92}" dt="2020-10-26T18:07:34.569" v="159"/>
          <ac:spMkLst>
            <pc:docMk/>
            <pc:sldMk cId="3980145893" sldId="274"/>
            <ac:spMk id="13" creationId="{3ABF1881-5AFD-48F9-979A-19EE2FE30A33}"/>
          </ac:spMkLst>
        </pc:spChg>
        <pc:spChg chg="add">
          <ac:chgData name="Hinz, Joseph Daniel" userId="S::joehinz@tamu.edu::fc0533f2-b1d9-4c44-9591-6d624dab0943" providerId="AD" clId="Web-{EBA1339E-A95A-ED9E-71DF-FEE09D41BA92}" dt="2020-10-26T18:07:34.569" v="159"/>
          <ac:spMkLst>
            <pc:docMk/>
            <pc:sldMk cId="3980145893" sldId="274"/>
            <ac:spMk id="18" creationId="{B4CE5841-C184-4A70-A609-5FE4A50783C7}"/>
          </ac:spMkLst>
        </pc:spChg>
        <pc:spChg chg="add">
          <ac:chgData name="Hinz, Joseph Daniel" userId="S::joehinz@tamu.edu::fc0533f2-b1d9-4c44-9591-6d624dab0943" providerId="AD" clId="Web-{EBA1339E-A95A-ED9E-71DF-FEE09D41BA92}" dt="2020-10-26T18:07:34.569" v="159"/>
          <ac:spMkLst>
            <pc:docMk/>
            <pc:sldMk cId="3980145893" sldId="274"/>
            <ac:spMk id="20" creationId="{CD1AAA2C-FBBE-42AA-B869-31D524B7653F}"/>
          </ac:spMkLst>
        </pc:spChg>
        <pc:spChg chg="add">
          <ac:chgData name="Hinz, Joseph Daniel" userId="S::joehinz@tamu.edu::fc0533f2-b1d9-4c44-9591-6d624dab0943" providerId="AD" clId="Web-{EBA1339E-A95A-ED9E-71DF-FEE09D41BA92}" dt="2020-10-26T18:07:34.569" v="159"/>
          <ac:spMkLst>
            <pc:docMk/>
            <pc:sldMk cId="3980145893" sldId="274"/>
            <ac:spMk id="22" creationId="{5F937BBF-9326-4230-AB1B-F1795E350559}"/>
          </ac:spMkLst>
        </pc:spChg>
        <pc:picChg chg="add del mod ord modCrop">
          <ac:chgData name="Hinz, Joseph Daniel" userId="S::joehinz@tamu.edu::fc0533f2-b1d9-4c44-9591-6d624dab0943" providerId="AD" clId="Web-{EBA1339E-A95A-ED9E-71DF-FEE09D41BA92}" dt="2020-10-26T18:06:58.161" v="158"/>
          <ac:picMkLst>
            <pc:docMk/>
            <pc:sldMk cId="3980145893" sldId="274"/>
            <ac:picMk id="4" creationId="{73E0C949-8FEB-4612-BB28-B87C8840A457}"/>
          </ac:picMkLst>
        </pc:picChg>
        <pc:picChg chg="add mod ord">
          <ac:chgData name="Hinz, Joseph Daniel" userId="S::joehinz@tamu.edu::fc0533f2-b1d9-4c44-9591-6d624dab0943" providerId="AD" clId="Web-{EBA1339E-A95A-ED9E-71DF-FEE09D41BA92}" dt="2020-10-26T18:08:01.413" v="166" actId="1076"/>
          <ac:picMkLst>
            <pc:docMk/>
            <pc:sldMk cId="3980145893" sldId="274"/>
            <ac:picMk id="10" creationId="{823D3871-734C-4C8F-A2B5-F1D92172D0FC}"/>
          </ac:picMkLst>
        </pc:picChg>
      </pc:sldChg>
      <pc:sldChg chg="addSp delSp modSp new mod setBg">
        <pc:chgData name="Hinz, Joseph Daniel" userId="S::joehinz@tamu.edu::fc0533f2-b1d9-4c44-9591-6d624dab0943" providerId="AD" clId="Web-{EBA1339E-A95A-ED9E-71DF-FEE09D41BA92}" dt="2020-10-26T18:09:36.384" v="174" actId="1076"/>
        <pc:sldMkLst>
          <pc:docMk/>
          <pc:sldMk cId="756431118" sldId="275"/>
        </pc:sldMkLst>
        <pc:spChg chg="del mod">
          <ac:chgData name="Hinz, Joseph Daniel" userId="S::joehinz@tamu.edu::fc0533f2-b1d9-4c44-9591-6d624dab0943" providerId="AD" clId="Web-{EBA1339E-A95A-ED9E-71DF-FEE09D41BA92}" dt="2020-10-26T18:09:21.321" v="169"/>
          <ac:spMkLst>
            <pc:docMk/>
            <pc:sldMk cId="756431118" sldId="275"/>
            <ac:spMk id="2" creationId="{23CB37AA-6039-4F5D-B05E-BCB0E27BEF33}"/>
          </ac:spMkLst>
        </pc:spChg>
        <pc:spChg chg="del mod">
          <ac:chgData name="Hinz, Joseph Daniel" userId="S::joehinz@tamu.edu::fc0533f2-b1d9-4c44-9591-6d624dab0943" providerId="AD" clId="Web-{EBA1339E-A95A-ED9E-71DF-FEE09D41BA92}" dt="2020-10-26T18:09:24.743" v="170"/>
          <ac:spMkLst>
            <pc:docMk/>
            <pc:sldMk cId="756431118" sldId="275"/>
            <ac:spMk id="3" creationId="{E81E8300-ECAC-4363-B053-77E95AB78274}"/>
          </ac:spMkLst>
        </pc:spChg>
        <pc:spChg chg="add">
          <ac:chgData name="Hinz, Joseph Daniel" userId="S::joehinz@tamu.edu::fc0533f2-b1d9-4c44-9591-6d624dab0943" providerId="AD" clId="Web-{EBA1339E-A95A-ED9E-71DF-FEE09D41BA92}" dt="2020-10-26T18:09:17.306" v="168"/>
          <ac:spMkLst>
            <pc:docMk/>
            <pc:sldMk cId="756431118" sldId="275"/>
            <ac:spMk id="8" creationId="{B4CE5841-C184-4A70-A609-5FE4A50783C7}"/>
          </ac:spMkLst>
        </pc:spChg>
        <pc:spChg chg="add">
          <ac:chgData name="Hinz, Joseph Daniel" userId="S::joehinz@tamu.edu::fc0533f2-b1d9-4c44-9591-6d624dab0943" providerId="AD" clId="Web-{EBA1339E-A95A-ED9E-71DF-FEE09D41BA92}" dt="2020-10-26T18:09:17.306" v="168"/>
          <ac:spMkLst>
            <pc:docMk/>
            <pc:sldMk cId="756431118" sldId="275"/>
            <ac:spMk id="10" creationId="{CD1AAA2C-FBBE-42AA-B869-31D524B7653F}"/>
          </ac:spMkLst>
        </pc:spChg>
        <pc:spChg chg="add">
          <ac:chgData name="Hinz, Joseph Daniel" userId="S::joehinz@tamu.edu::fc0533f2-b1d9-4c44-9591-6d624dab0943" providerId="AD" clId="Web-{EBA1339E-A95A-ED9E-71DF-FEE09D41BA92}" dt="2020-10-26T18:09:17.306" v="168"/>
          <ac:spMkLst>
            <pc:docMk/>
            <pc:sldMk cId="756431118" sldId="275"/>
            <ac:spMk id="12" creationId="{5F937BBF-9326-4230-AB1B-F1795E350559}"/>
          </ac:spMkLst>
        </pc:spChg>
        <pc:picChg chg="add mod ord">
          <ac:chgData name="Hinz, Joseph Daniel" userId="S::joehinz@tamu.edu::fc0533f2-b1d9-4c44-9591-6d624dab0943" providerId="AD" clId="Web-{EBA1339E-A95A-ED9E-71DF-FEE09D41BA92}" dt="2020-10-26T18:09:36.384" v="174" actId="1076"/>
          <ac:picMkLst>
            <pc:docMk/>
            <pc:sldMk cId="756431118" sldId="275"/>
            <ac:picMk id="4" creationId="{BDA6269C-566E-4612-BF68-99140734498A}"/>
          </ac:picMkLst>
        </pc:picChg>
      </pc:sldChg>
      <pc:sldChg chg="addSp delSp modSp new mod setBg">
        <pc:chgData name="Hinz, Joseph Daniel" userId="S::joehinz@tamu.edu::fc0533f2-b1d9-4c44-9591-6d624dab0943" providerId="AD" clId="Web-{EBA1339E-A95A-ED9E-71DF-FEE09D41BA92}" dt="2020-10-26T18:13:21.140" v="190"/>
        <pc:sldMkLst>
          <pc:docMk/>
          <pc:sldMk cId="2029074481" sldId="276"/>
        </pc:sldMkLst>
        <pc:spChg chg="del mod">
          <ac:chgData name="Hinz, Joseph Daniel" userId="S::joehinz@tamu.edu::fc0533f2-b1d9-4c44-9591-6d624dab0943" providerId="AD" clId="Web-{EBA1339E-A95A-ED9E-71DF-FEE09D41BA92}" dt="2020-10-26T18:10:08.057" v="177"/>
          <ac:spMkLst>
            <pc:docMk/>
            <pc:sldMk cId="2029074481" sldId="276"/>
            <ac:spMk id="2" creationId="{92948DB3-ADDA-4C56-873A-C4E9980FFBC9}"/>
          </ac:spMkLst>
        </pc:spChg>
        <pc:spChg chg="add del mod">
          <ac:chgData name="Hinz, Joseph Daniel" userId="S::joehinz@tamu.edu::fc0533f2-b1d9-4c44-9591-6d624dab0943" providerId="AD" clId="Web-{EBA1339E-A95A-ED9E-71DF-FEE09D41BA92}" dt="2020-10-26T18:11:36.841" v="180"/>
          <ac:spMkLst>
            <pc:docMk/>
            <pc:sldMk cId="2029074481" sldId="276"/>
            <ac:spMk id="3" creationId="{630B8AF7-5785-4FC5-B26A-91E5D665BCC2}"/>
          </ac:spMkLst>
        </pc:spChg>
        <pc:spChg chg="add">
          <ac:chgData name="Hinz, Joseph Daniel" userId="S::joehinz@tamu.edu::fc0533f2-b1d9-4c44-9591-6d624dab0943" providerId="AD" clId="Web-{EBA1339E-A95A-ED9E-71DF-FEE09D41BA92}" dt="2020-10-26T18:10:05.760" v="176"/>
          <ac:spMkLst>
            <pc:docMk/>
            <pc:sldMk cId="2029074481" sldId="276"/>
            <ac:spMk id="8" creationId="{B4CE5841-C184-4A70-A609-5FE4A50783C7}"/>
          </ac:spMkLst>
        </pc:spChg>
        <pc:spChg chg="add">
          <ac:chgData name="Hinz, Joseph Daniel" userId="S::joehinz@tamu.edu::fc0533f2-b1d9-4c44-9591-6d624dab0943" providerId="AD" clId="Web-{EBA1339E-A95A-ED9E-71DF-FEE09D41BA92}" dt="2020-10-26T18:10:05.760" v="176"/>
          <ac:spMkLst>
            <pc:docMk/>
            <pc:sldMk cId="2029074481" sldId="276"/>
            <ac:spMk id="10" creationId="{CD1AAA2C-FBBE-42AA-B869-31D524B7653F}"/>
          </ac:spMkLst>
        </pc:spChg>
        <pc:spChg chg="add">
          <ac:chgData name="Hinz, Joseph Daniel" userId="S::joehinz@tamu.edu::fc0533f2-b1d9-4c44-9591-6d624dab0943" providerId="AD" clId="Web-{EBA1339E-A95A-ED9E-71DF-FEE09D41BA92}" dt="2020-10-26T18:10:05.760" v="176"/>
          <ac:spMkLst>
            <pc:docMk/>
            <pc:sldMk cId="2029074481" sldId="276"/>
            <ac:spMk id="12" creationId="{5F937BBF-9326-4230-AB1B-F1795E350559}"/>
          </ac:spMkLst>
        </pc:spChg>
        <pc:picChg chg="add mod ord">
          <ac:chgData name="Hinz, Joseph Daniel" userId="S::joehinz@tamu.edu::fc0533f2-b1d9-4c44-9591-6d624dab0943" providerId="AD" clId="Web-{EBA1339E-A95A-ED9E-71DF-FEE09D41BA92}" dt="2020-10-26T18:13:21.140" v="190"/>
          <ac:picMkLst>
            <pc:docMk/>
            <pc:sldMk cId="2029074481" sldId="276"/>
            <ac:picMk id="4" creationId="{5E98E7D6-DED7-41C0-AF75-8B08C7308BCB}"/>
          </ac:picMkLst>
        </pc:picChg>
      </pc:sldChg>
      <pc:sldChg chg="addSp delSp modSp new mod setBg">
        <pc:chgData name="Hinz, Joseph Daniel" userId="S::joehinz@tamu.edu::fc0533f2-b1d9-4c44-9591-6d624dab0943" providerId="AD" clId="Web-{EBA1339E-A95A-ED9E-71DF-FEE09D41BA92}" dt="2020-10-26T18:13:28.500" v="192" actId="1076"/>
        <pc:sldMkLst>
          <pc:docMk/>
          <pc:sldMk cId="574393657" sldId="277"/>
        </pc:sldMkLst>
        <pc:spChg chg="del mod">
          <ac:chgData name="Hinz, Joseph Daniel" userId="S::joehinz@tamu.edu::fc0533f2-b1d9-4c44-9591-6d624dab0943" providerId="AD" clId="Web-{EBA1339E-A95A-ED9E-71DF-FEE09D41BA92}" dt="2020-10-26T18:12:37.045" v="186"/>
          <ac:spMkLst>
            <pc:docMk/>
            <pc:sldMk cId="574393657" sldId="277"/>
            <ac:spMk id="2" creationId="{5B368F37-3AFB-43B0-AC08-28F78E392D0E}"/>
          </ac:spMkLst>
        </pc:spChg>
        <pc:spChg chg="del mod">
          <ac:chgData name="Hinz, Joseph Daniel" userId="S::joehinz@tamu.edu::fc0533f2-b1d9-4c44-9591-6d624dab0943" providerId="AD" clId="Web-{EBA1339E-A95A-ED9E-71DF-FEE09D41BA92}" dt="2020-10-26T18:13:11.577" v="187"/>
          <ac:spMkLst>
            <pc:docMk/>
            <pc:sldMk cId="574393657" sldId="277"/>
            <ac:spMk id="3" creationId="{43D2F226-8FF3-46B3-BDA2-20BD7B223B3A}"/>
          </ac:spMkLst>
        </pc:spChg>
        <pc:spChg chg="add">
          <ac:chgData name="Hinz, Joseph Daniel" userId="S::joehinz@tamu.edu::fc0533f2-b1d9-4c44-9591-6d624dab0943" providerId="AD" clId="Web-{EBA1339E-A95A-ED9E-71DF-FEE09D41BA92}" dt="2020-10-26T18:12:34.530" v="185"/>
          <ac:spMkLst>
            <pc:docMk/>
            <pc:sldMk cId="574393657" sldId="277"/>
            <ac:spMk id="8" creationId="{B4CE5841-C184-4A70-A609-5FE4A50783C7}"/>
          </ac:spMkLst>
        </pc:spChg>
        <pc:spChg chg="add">
          <ac:chgData name="Hinz, Joseph Daniel" userId="S::joehinz@tamu.edu::fc0533f2-b1d9-4c44-9591-6d624dab0943" providerId="AD" clId="Web-{EBA1339E-A95A-ED9E-71DF-FEE09D41BA92}" dt="2020-10-26T18:12:34.530" v="185"/>
          <ac:spMkLst>
            <pc:docMk/>
            <pc:sldMk cId="574393657" sldId="277"/>
            <ac:spMk id="10" creationId="{CD1AAA2C-FBBE-42AA-B869-31D524B7653F}"/>
          </ac:spMkLst>
        </pc:spChg>
        <pc:spChg chg="add">
          <ac:chgData name="Hinz, Joseph Daniel" userId="S::joehinz@tamu.edu::fc0533f2-b1d9-4c44-9591-6d624dab0943" providerId="AD" clId="Web-{EBA1339E-A95A-ED9E-71DF-FEE09D41BA92}" dt="2020-10-26T18:12:34.530" v="185"/>
          <ac:spMkLst>
            <pc:docMk/>
            <pc:sldMk cId="574393657" sldId="277"/>
            <ac:spMk id="12" creationId="{5F937BBF-9326-4230-AB1B-F1795E350559}"/>
          </ac:spMkLst>
        </pc:spChg>
        <pc:picChg chg="add mod ord">
          <ac:chgData name="Hinz, Joseph Daniel" userId="S::joehinz@tamu.edu::fc0533f2-b1d9-4c44-9591-6d624dab0943" providerId="AD" clId="Web-{EBA1339E-A95A-ED9E-71DF-FEE09D41BA92}" dt="2020-10-26T18:13:28.500" v="192" actId="1076"/>
          <ac:picMkLst>
            <pc:docMk/>
            <pc:sldMk cId="574393657" sldId="277"/>
            <ac:picMk id="4" creationId="{04A338C8-9310-45EA-BC0B-33F2FFD4D235}"/>
          </ac:picMkLst>
        </pc:picChg>
      </pc:sldChg>
    </pc:docChg>
  </pc:docChgLst>
  <pc:docChgLst>
    <pc:chgData name="Hinz, Joseph" userId="S::joehinz@tamu.edu::fc0533f2-b1d9-4c44-9591-6d624dab0943" providerId="AD" clId="Web-{CECAC29F-E01C-0000-9F17-BF4A5F32E482}"/>
    <pc:docChg chg="addSld delSld modSld">
      <pc:chgData name="Hinz, Joseph" userId="S::joehinz@tamu.edu::fc0533f2-b1d9-4c44-9591-6d624dab0943" providerId="AD" clId="Web-{CECAC29F-E01C-0000-9F17-BF4A5F32E482}" dt="2021-04-28T22:17:48.184" v="28" actId="1076"/>
      <pc:docMkLst>
        <pc:docMk/>
      </pc:docMkLst>
      <pc:sldChg chg="modSp">
        <pc:chgData name="Hinz, Joseph" userId="S::joehinz@tamu.edu::fc0533f2-b1d9-4c44-9591-6d624dab0943" providerId="AD" clId="Web-{CECAC29F-E01C-0000-9F17-BF4A5F32E482}" dt="2021-04-28T22:04:14.408" v="22" actId="20577"/>
        <pc:sldMkLst>
          <pc:docMk/>
          <pc:sldMk cId="2544370008" sldId="257"/>
        </pc:sldMkLst>
        <pc:spChg chg="mod">
          <ac:chgData name="Hinz, Joseph" userId="S::joehinz@tamu.edu::fc0533f2-b1d9-4c44-9591-6d624dab0943" providerId="AD" clId="Web-{CECAC29F-E01C-0000-9F17-BF4A5F32E482}" dt="2021-04-28T22:04:14.408" v="22" actId="20577"/>
          <ac:spMkLst>
            <pc:docMk/>
            <pc:sldMk cId="2544370008" sldId="257"/>
            <ac:spMk id="3" creationId="{F64CC4BE-9210-4544-A9EE-89DFB6C1F4AA}"/>
          </ac:spMkLst>
        </pc:spChg>
      </pc:sldChg>
      <pc:sldChg chg="del">
        <pc:chgData name="Hinz, Joseph" userId="S::joehinz@tamu.edu::fc0533f2-b1d9-4c44-9591-6d624dab0943" providerId="AD" clId="Web-{CECAC29F-E01C-0000-9F17-BF4A5F32E482}" dt="2021-04-28T22:01:49.919" v="7"/>
        <pc:sldMkLst>
          <pc:docMk/>
          <pc:sldMk cId="195197061" sldId="259"/>
        </pc:sldMkLst>
      </pc:sldChg>
      <pc:sldChg chg="del">
        <pc:chgData name="Hinz, Joseph" userId="S::joehinz@tamu.edu::fc0533f2-b1d9-4c44-9591-6d624dab0943" providerId="AD" clId="Web-{CECAC29F-E01C-0000-9F17-BF4A5F32E482}" dt="2021-04-28T22:01:50.529" v="8"/>
        <pc:sldMkLst>
          <pc:docMk/>
          <pc:sldMk cId="1118835891" sldId="260"/>
        </pc:sldMkLst>
      </pc:sldChg>
      <pc:sldChg chg="del">
        <pc:chgData name="Hinz, Joseph" userId="S::joehinz@tamu.edu::fc0533f2-b1d9-4c44-9591-6d624dab0943" providerId="AD" clId="Web-{CECAC29F-E01C-0000-9F17-BF4A5F32E482}" dt="2021-04-28T22:01:51.279" v="9"/>
        <pc:sldMkLst>
          <pc:docMk/>
          <pc:sldMk cId="1981225209" sldId="261"/>
        </pc:sldMkLst>
      </pc:sldChg>
      <pc:sldChg chg="del">
        <pc:chgData name="Hinz, Joseph" userId="S::joehinz@tamu.edu::fc0533f2-b1d9-4c44-9591-6d624dab0943" providerId="AD" clId="Web-{CECAC29F-E01C-0000-9F17-BF4A5F32E482}" dt="2021-04-28T22:01:51.935" v="10"/>
        <pc:sldMkLst>
          <pc:docMk/>
          <pc:sldMk cId="2339942658" sldId="263"/>
        </pc:sldMkLst>
      </pc:sldChg>
      <pc:sldChg chg="del">
        <pc:chgData name="Hinz, Joseph" userId="S::joehinz@tamu.edu::fc0533f2-b1d9-4c44-9591-6d624dab0943" providerId="AD" clId="Web-{CECAC29F-E01C-0000-9F17-BF4A5F32E482}" dt="2021-04-28T22:02:05.764" v="19"/>
        <pc:sldMkLst>
          <pc:docMk/>
          <pc:sldMk cId="2246132657" sldId="267"/>
        </pc:sldMkLst>
      </pc:sldChg>
      <pc:sldChg chg="delSp modSp add">
        <pc:chgData name="Hinz, Joseph" userId="S::joehinz@tamu.edu::fc0533f2-b1d9-4c44-9591-6d624dab0943" providerId="AD" clId="Web-{CECAC29F-E01C-0000-9F17-BF4A5F32E482}" dt="2021-04-28T22:17:48.184" v="28" actId="1076"/>
        <pc:sldMkLst>
          <pc:docMk/>
          <pc:sldMk cId="933852469" sldId="270"/>
        </pc:sldMkLst>
        <pc:spChg chg="del">
          <ac:chgData name="Hinz, Joseph" userId="S::joehinz@tamu.edu::fc0533f2-b1d9-4c44-9591-6d624dab0943" providerId="AD" clId="Web-{CECAC29F-E01C-0000-9F17-BF4A5F32E482}" dt="2021-04-28T22:17:33.590" v="25"/>
          <ac:spMkLst>
            <pc:docMk/>
            <pc:sldMk cId="933852469" sldId="270"/>
            <ac:spMk id="13" creationId="{CBBEA009-4121-4AB4-A309-DA372A439660}"/>
          </ac:spMkLst>
        </pc:spChg>
        <pc:picChg chg="mod">
          <ac:chgData name="Hinz, Joseph" userId="S::joehinz@tamu.edu::fc0533f2-b1d9-4c44-9591-6d624dab0943" providerId="AD" clId="Web-{CECAC29F-E01C-0000-9F17-BF4A5F32E482}" dt="2021-04-28T22:17:48.184" v="28" actId="1076"/>
          <ac:picMkLst>
            <pc:docMk/>
            <pc:sldMk cId="933852469" sldId="270"/>
            <ac:picMk id="7" creationId="{DC65D74A-10C6-46C4-94D2-2C8E6E9C07FB}"/>
          </ac:picMkLst>
        </pc:picChg>
      </pc:sldChg>
      <pc:sldChg chg="del">
        <pc:chgData name="Hinz, Joseph" userId="S::joehinz@tamu.edu::fc0533f2-b1d9-4c44-9591-6d624dab0943" providerId="AD" clId="Web-{CECAC29F-E01C-0000-9F17-BF4A5F32E482}" dt="2021-04-28T22:01:49.154" v="6"/>
        <pc:sldMkLst>
          <pc:docMk/>
          <pc:sldMk cId="2055190601" sldId="270"/>
        </pc:sldMkLst>
      </pc:sldChg>
      <pc:sldChg chg="del">
        <pc:chgData name="Hinz, Joseph" userId="S::joehinz@tamu.edu::fc0533f2-b1d9-4c44-9591-6d624dab0943" providerId="AD" clId="Web-{CECAC29F-E01C-0000-9F17-BF4A5F32E482}" dt="2021-04-28T22:01:56.045" v="16"/>
        <pc:sldMkLst>
          <pc:docMk/>
          <pc:sldMk cId="1024241705" sldId="271"/>
        </pc:sldMkLst>
      </pc:sldChg>
      <pc:sldChg chg="del">
        <pc:chgData name="Hinz, Joseph" userId="S::joehinz@tamu.edu::fc0533f2-b1d9-4c44-9591-6d624dab0943" providerId="AD" clId="Web-{CECAC29F-E01C-0000-9F17-BF4A5F32E482}" dt="2021-04-28T22:01:56.763" v="17"/>
        <pc:sldMkLst>
          <pc:docMk/>
          <pc:sldMk cId="173746011" sldId="272"/>
        </pc:sldMkLst>
      </pc:sldChg>
      <pc:sldChg chg="del">
        <pc:chgData name="Hinz, Joseph" userId="S::joehinz@tamu.edu::fc0533f2-b1d9-4c44-9591-6d624dab0943" providerId="AD" clId="Web-{CECAC29F-E01C-0000-9F17-BF4A5F32E482}" dt="2021-04-28T22:01:43.013" v="4"/>
        <pc:sldMkLst>
          <pc:docMk/>
          <pc:sldMk cId="3250525438" sldId="273"/>
        </pc:sldMkLst>
      </pc:sldChg>
      <pc:sldChg chg="del">
        <pc:chgData name="Hinz, Joseph" userId="S::joehinz@tamu.edu::fc0533f2-b1d9-4c44-9591-6d624dab0943" providerId="AD" clId="Web-{CECAC29F-E01C-0000-9F17-BF4A5F32E482}" dt="2021-04-28T22:01:44.591" v="5"/>
        <pc:sldMkLst>
          <pc:docMk/>
          <pc:sldMk cId="2136321024" sldId="284"/>
        </pc:sldMkLst>
      </pc:sldChg>
      <pc:sldChg chg="del">
        <pc:chgData name="Hinz, Joseph" userId="S::joehinz@tamu.edu::fc0533f2-b1d9-4c44-9591-6d624dab0943" providerId="AD" clId="Web-{CECAC29F-E01C-0000-9F17-BF4A5F32E482}" dt="2021-04-28T22:01:53.232" v="12"/>
        <pc:sldMkLst>
          <pc:docMk/>
          <pc:sldMk cId="3153145719" sldId="297"/>
        </pc:sldMkLst>
      </pc:sldChg>
      <pc:sldChg chg="del">
        <pc:chgData name="Hinz, Joseph" userId="S::joehinz@tamu.edu::fc0533f2-b1d9-4c44-9591-6d624dab0943" providerId="AD" clId="Web-{CECAC29F-E01C-0000-9F17-BF4A5F32E482}" dt="2021-04-28T22:04:16.440" v="23"/>
        <pc:sldMkLst>
          <pc:docMk/>
          <pc:sldMk cId="169951542" sldId="307"/>
        </pc:sldMkLst>
      </pc:sldChg>
      <pc:sldChg chg="del">
        <pc:chgData name="Hinz, Joseph" userId="S::joehinz@tamu.edu::fc0533f2-b1d9-4c44-9591-6d624dab0943" providerId="AD" clId="Web-{CECAC29F-E01C-0000-9F17-BF4A5F32E482}" dt="2021-04-28T22:01:38.700" v="0"/>
        <pc:sldMkLst>
          <pc:docMk/>
          <pc:sldMk cId="2749763870" sldId="308"/>
        </pc:sldMkLst>
      </pc:sldChg>
      <pc:sldChg chg="del">
        <pc:chgData name="Hinz, Joseph" userId="S::joehinz@tamu.edu::fc0533f2-b1d9-4c44-9591-6d624dab0943" providerId="AD" clId="Web-{CECAC29F-E01C-0000-9F17-BF4A5F32E482}" dt="2021-04-28T22:01:39.466" v="1"/>
        <pc:sldMkLst>
          <pc:docMk/>
          <pc:sldMk cId="1290514137" sldId="309"/>
        </pc:sldMkLst>
      </pc:sldChg>
      <pc:sldChg chg="del">
        <pc:chgData name="Hinz, Joseph" userId="S::joehinz@tamu.edu::fc0533f2-b1d9-4c44-9591-6d624dab0943" providerId="AD" clId="Web-{CECAC29F-E01C-0000-9F17-BF4A5F32E482}" dt="2021-04-28T22:01:41.403" v="2"/>
        <pc:sldMkLst>
          <pc:docMk/>
          <pc:sldMk cId="1254561065" sldId="310"/>
        </pc:sldMkLst>
      </pc:sldChg>
      <pc:sldChg chg="del">
        <pc:chgData name="Hinz, Joseph" userId="S::joehinz@tamu.edu::fc0533f2-b1d9-4c44-9591-6d624dab0943" providerId="AD" clId="Web-{CECAC29F-E01C-0000-9F17-BF4A5F32E482}" dt="2021-04-28T22:01:42.153" v="3"/>
        <pc:sldMkLst>
          <pc:docMk/>
          <pc:sldMk cId="3995309801" sldId="311"/>
        </pc:sldMkLst>
      </pc:sldChg>
      <pc:sldChg chg="del">
        <pc:chgData name="Hinz, Joseph" userId="S::joehinz@tamu.edu::fc0533f2-b1d9-4c44-9591-6d624dab0943" providerId="AD" clId="Web-{CECAC29F-E01C-0000-9F17-BF4A5F32E482}" dt="2021-04-28T22:01:57.420" v="18"/>
        <pc:sldMkLst>
          <pc:docMk/>
          <pc:sldMk cId="3611881150" sldId="312"/>
        </pc:sldMkLst>
      </pc:sldChg>
      <pc:sldChg chg="del">
        <pc:chgData name="Hinz, Joseph" userId="S::joehinz@tamu.edu::fc0533f2-b1d9-4c44-9591-6d624dab0943" providerId="AD" clId="Web-{CECAC29F-E01C-0000-9F17-BF4A5F32E482}" dt="2021-04-28T22:02:23.358" v="20"/>
        <pc:sldMkLst>
          <pc:docMk/>
          <pc:sldMk cId="3514623695" sldId="313"/>
        </pc:sldMkLst>
      </pc:sldChg>
      <pc:sldChg chg="del">
        <pc:chgData name="Hinz, Joseph" userId="S::joehinz@tamu.edu::fc0533f2-b1d9-4c44-9591-6d624dab0943" providerId="AD" clId="Web-{CECAC29F-E01C-0000-9F17-BF4A5F32E482}" dt="2021-04-28T22:01:55.310" v="15"/>
        <pc:sldMkLst>
          <pc:docMk/>
          <pc:sldMk cId="463162265" sldId="314"/>
        </pc:sldMkLst>
      </pc:sldChg>
      <pc:sldChg chg="del">
        <pc:chgData name="Hinz, Joseph" userId="S::joehinz@tamu.edu::fc0533f2-b1d9-4c44-9591-6d624dab0943" providerId="AD" clId="Web-{CECAC29F-E01C-0000-9F17-BF4A5F32E482}" dt="2021-04-28T22:01:52.576" v="11"/>
        <pc:sldMkLst>
          <pc:docMk/>
          <pc:sldMk cId="2710108709" sldId="315"/>
        </pc:sldMkLst>
      </pc:sldChg>
      <pc:sldChg chg="del">
        <pc:chgData name="Hinz, Joseph" userId="S::joehinz@tamu.edu::fc0533f2-b1d9-4c44-9591-6d624dab0943" providerId="AD" clId="Web-{CECAC29F-E01C-0000-9F17-BF4A5F32E482}" dt="2021-04-28T22:01:54.060" v="13"/>
        <pc:sldMkLst>
          <pc:docMk/>
          <pc:sldMk cId="3933524548" sldId="316"/>
        </pc:sldMkLst>
      </pc:sldChg>
      <pc:sldChg chg="del">
        <pc:chgData name="Hinz, Joseph" userId="S::joehinz@tamu.edu::fc0533f2-b1d9-4c44-9591-6d624dab0943" providerId="AD" clId="Web-{CECAC29F-E01C-0000-9F17-BF4A5F32E482}" dt="2021-04-28T22:01:54.669" v="14"/>
        <pc:sldMkLst>
          <pc:docMk/>
          <pc:sldMk cId="3517576433" sldId="317"/>
        </pc:sldMkLst>
      </pc:sldChg>
    </pc:docChg>
  </pc:docChgLst>
  <pc:docChgLst>
    <pc:chgData name="Taylor, James T" userId="S::ttaylor@tamu.edu::045a09f7-47c8-441f-9e42-3d82d5de96aa" providerId="AD" clId="Web-{3D0B9FCF-84CF-732C-9F77-DB296265CC63}"/>
    <pc:docChg chg="modSld">
      <pc:chgData name="Taylor, James T" userId="S::ttaylor@tamu.edu::045a09f7-47c8-441f-9e42-3d82d5de96aa" providerId="AD" clId="Web-{3D0B9FCF-84CF-732C-9F77-DB296265CC63}" dt="2020-09-26T20:40:10.819" v="78" actId="20577"/>
      <pc:docMkLst>
        <pc:docMk/>
      </pc:docMkLst>
      <pc:sldChg chg="modSp">
        <pc:chgData name="Taylor, James T" userId="S::ttaylor@tamu.edu::045a09f7-47c8-441f-9e42-3d82d5de96aa" providerId="AD" clId="Web-{3D0B9FCF-84CF-732C-9F77-DB296265CC63}" dt="2020-09-26T20:37:57.769" v="0" actId="20577"/>
        <pc:sldMkLst>
          <pc:docMk/>
          <pc:sldMk cId="1981225209" sldId="261"/>
        </pc:sldMkLst>
        <pc:spChg chg="mod">
          <ac:chgData name="Taylor, James T" userId="S::ttaylor@tamu.edu::045a09f7-47c8-441f-9e42-3d82d5de96aa" providerId="AD" clId="Web-{3D0B9FCF-84CF-732C-9F77-DB296265CC63}" dt="2020-09-26T20:37:57.769" v="0" actId="20577"/>
          <ac:spMkLst>
            <pc:docMk/>
            <pc:sldMk cId="1981225209" sldId="261"/>
            <ac:spMk id="2" creationId="{79809344-CBF5-453B-8DCF-025654234183}"/>
          </ac:spMkLst>
        </pc:spChg>
      </pc:sldChg>
      <pc:sldChg chg="modSp">
        <pc:chgData name="Taylor, James T" userId="S::ttaylor@tamu.edu::045a09f7-47c8-441f-9e42-3d82d5de96aa" providerId="AD" clId="Web-{3D0B9FCF-84CF-732C-9F77-DB296265CC63}" dt="2020-09-26T20:40:10.819" v="78" actId="20577"/>
        <pc:sldMkLst>
          <pc:docMk/>
          <pc:sldMk cId="2339942658" sldId="263"/>
        </pc:sldMkLst>
        <pc:spChg chg="mod">
          <ac:chgData name="Taylor, James T" userId="S::ttaylor@tamu.edu::045a09f7-47c8-441f-9e42-3d82d5de96aa" providerId="AD" clId="Web-{3D0B9FCF-84CF-732C-9F77-DB296265CC63}" dt="2020-09-26T20:38:15.488" v="5" actId="20577"/>
          <ac:spMkLst>
            <pc:docMk/>
            <pc:sldMk cId="2339942658" sldId="263"/>
            <ac:spMk id="2" creationId="{79809344-CBF5-453B-8DCF-025654234183}"/>
          </ac:spMkLst>
        </pc:spChg>
        <pc:spChg chg="mod">
          <ac:chgData name="Taylor, James T" userId="S::ttaylor@tamu.edu::045a09f7-47c8-441f-9e42-3d82d5de96aa" providerId="AD" clId="Web-{3D0B9FCF-84CF-732C-9F77-DB296265CC63}" dt="2020-09-26T20:40:10.819" v="78" actId="20577"/>
          <ac:spMkLst>
            <pc:docMk/>
            <pc:sldMk cId="2339942658" sldId="263"/>
            <ac:spMk id="6" creationId="{68E6CCEF-0121-4F02-AB37-922FE6FE3A88}"/>
          </ac:spMkLst>
        </pc:spChg>
      </pc:sldChg>
    </pc:docChg>
  </pc:docChgLst>
  <pc:docChgLst>
    <pc:chgData name="Taylor, James T" userId="S::ttaylor@tamu.edu::045a09f7-47c8-441f-9e42-3d82d5de96aa" providerId="AD" clId="Web-{5BFCDC83-18D4-C3B5-E245-A7AFD28F4066}"/>
    <pc:docChg chg="modSld">
      <pc:chgData name="Taylor, James T" userId="S::ttaylor@tamu.edu::045a09f7-47c8-441f-9e42-3d82d5de96aa" providerId="AD" clId="Web-{5BFCDC83-18D4-C3B5-E245-A7AFD28F4066}" dt="2020-09-28T02:19:43.508" v="42" actId="20577"/>
      <pc:docMkLst>
        <pc:docMk/>
      </pc:docMkLst>
      <pc:sldChg chg="modSp">
        <pc:chgData name="Taylor, James T" userId="S::ttaylor@tamu.edu::045a09f7-47c8-441f-9e42-3d82d5de96aa" providerId="AD" clId="Web-{5BFCDC83-18D4-C3B5-E245-A7AFD28F4066}" dt="2020-09-28T02:18:55.272" v="4" actId="20577"/>
        <pc:sldMkLst>
          <pc:docMk/>
          <pc:sldMk cId="2934064168" sldId="264"/>
        </pc:sldMkLst>
        <pc:spChg chg="mod">
          <ac:chgData name="Taylor, James T" userId="S::ttaylor@tamu.edu::045a09f7-47c8-441f-9e42-3d82d5de96aa" providerId="AD" clId="Web-{5BFCDC83-18D4-C3B5-E245-A7AFD28F4066}" dt="2020-09-28T02:18:55.272" v="4" actId="20577"/>
          <ac:spMkLst>
            <pc:docMk/>
            <pc:sldMk cId="2934064168" sldId="264"/>
            <ac:spMk id="2" creationId="{79809344-CBF5-453B-8DCF-025654234183}"/>
          </ac:spMkLst>
        </pc:spChg>
      </pc:sldChg>
      <pc:sldChg chg="modSp">
        <pc:chgData name="Taylor, James T" userId="S::ttaylor@tamu.edu::045a09f7-47c8-441f-9e42-3d82d5de96aa" providerId="AD" clId="Web-{5BFCDC83-18D4-C3B5-E245-A7AFD28F4066}" dt="2020-09-28T02:19:42.024" v="39" actId="20577"/>
        <pc:sldMkLst>
          <pc:docMk/>
          <pc:sldMk cId="1024241705" sldId="271"/>
        </pc:sldMkLst>
        <pc:spChg chg="mod">
          <ac:chgData name="Taylor, James T" userId="S::ttaylor@tamu.edu::045a09f7-47c8-441f-9e42-3d82d5de96aa" providerId="AD" clId="Web-{5BFCDC83-18D4-C3B5-E245-A7AFD28F4066}" dt="2020-09-28T02:19:42.024" v="39" actId="20577"/>
          <ac:spMkLst>
            <pc:docMk/>
            <pc:sldMk cId="1024241705" sldId="271"/>
            <ac:spMk id="2" creationId="{B885A8B4-BBFA-4624-AE08-797990C24F01}"/>
          </ac:spMkLst>
        </pc:spChg>
      </pc:sldChg>
    </pc:docChg>
  </pc:docChgLst>
  <pc:docChgLst>
    <pc:chgData name="Hinz, Joseph Daniel" userId="S::joehinz@tamu.edu::fc0533f2-b1d9-4c44-9591-6d624dab0943" providerId="AD" clId="Web-{76E86EBD-421D-033D-5C09-64295D217A34}"/>
    <pc:docChg chg="modSld">
      <pc:chgData name="Hinz, Joseph Daniel" userId="S::joehinz@tamu.edu::fc0533f2-b1d9-4c44-9591-6d624dab0943" providerId="AD" clId="Web-{76E86EBD-421D-033D-5C09-64295D217A34}" dt="2020-11-18T04:12:50.314" v="405" actId="20577"/>
      <pc:docMkLst>
        <pc:docMk/>
      </pc:docMkLst>
      <pc:sldChg chg="addSp modSp">
        <pc:chgData name="Hinz, Joseph Daniel" userId="S::joehinz@tamu.edu::fc0533f2-b1d9-4c44-9591-6d624dab0943" providerId="AD" clId="Web-{76E86EBD-421D-033D-5C09-64295D217A34}" dt="2020-11-18T04:07:15.820" v="400" actId="1076"/>
        <pc:sldMkLst>
          <pc:docMk/>
          <pc:sldMk cId="195197061" sldId="259"/>
        </pc:sldMkLst>
        <pc:picChg chg="add mod">
          <ac:chgData name="Hinz, Joseph Daniel" userId="S::joehinz@tamu.edu::fc0533f2-b1d9-4c44-9591-6d624dab0943" providerId="AD" clId="Web-{76E86EBD-421D-033D-5C09-64295D217A34}" dt="2020-11-18T04:07:15.820" v="400" actId="1076"/>
          <ac:picMkLst>
            <pc:docMk/>
            <pc:sldMk cId="195197061" sldId="259"/>
            <ac:picMk id="5" creationId="{62BD6C26-EDF8-453F-9829-849362792973}"/>
          </ac:picMkLst>
        </pc:picChg>
      </pc:sldChg>
      <pc:sldChg chg="addSp delSp modSp">
        <pc:chgData name="Hinz, Joseph Daniel" userId="S::joehinz@tamu.edu::fc0533f2-b1d9-4c44-9591-6d624dab0943" providerId="AD" clId="Web-{76E86EBD-421D-033D-5C09-64295D217A34}" dt="2020-11-18T04:03:36.205" v="396" actId="1076"/>
        <pc:sldMkLst>
          <pc:docMk/>
          <pc:sldMk cId="1981225209" sldId="261"/>
        </pc:sldMkLst>
        <pc:spChg chg="del">
          <ac:chgData name="Hinz, Joseph Daniel" userId="S::joehinz@tamu.edu::fc0533f2-b1d9-4c44-9591-6d624dab0943" providerId="AD" clId="Web-{76E86EBD-421D-033D-5C09-64295D217A34}" dt="2020-11-18T04:03:26.048" v="392"/>
          <ac:spMkLst>
            <pc:docMk/>
            <pc:sldMk cId="1981225209" sldId="261"/>
            <ac:spMk id="3" creationId="{F64CC4BE-9210-4544-A9EE-89DFB6C1F4AA}"/>
          </ac:spMkLst>
        </pc:spChg>
        <pc:spChg chg="add del mod">
          <ac:chgData name="Hinz, Joseph Daniel" userId="S::joehinz@tamu.edu::fc0533f2-b1d9-4c44-9591-6d624dab0943" providerId="AD" clId="Web-{76E86EBD-421D-033D-5C09-64295D217A34}" dt="2020-11-18T04:03:31.377" v="394"/>
          <ac:spMkLst>
            <pc:docMk/>
            <pc:sldMk cId="1981225209" sldId="261"/>
            <ac:spMk id="6" creationId="{3D954A00-59D3-412B-955B-563C1EB7B914}"/>
          </ac:spMkLst>
        </pc:spChg>
        <pc:picChg chg="mod">
          <ac:chgData name="Hinz, Joseph Daniel" userId="S::joehinz@tamu.edu::fc0533f2-b1d9-4c44-9591-6d624dab0943" providerId="AD" clId="Web-{76E86EBD-421D-033D-5C09-64295D217A34}" dt="2020-11-18T04:03:34.096" v="395" actId="1076"/>
          <ac:picMkLst>
            <pc:docMk/>
            <pc:sldMk cId="1981225209" sldId="261"/>
            <ac:picMk id="5" creationId="{4CF00723-C5A2-4EF4-8E80-4B36D4956B4F}"/>
          </ac:picMkLst>
        </pc:picChg>
        <pc:picChg chg="mod">
          <ac:chgData name="Hinz, Joseph Daniel" userId="S::joehinz@tamu.edu::fc0533f2-b1d9-4c44-9591-6d624dab0943" providerId="AD" clId="Web-{76E86EBD-421D-033D-5C09-64295D217A34}" dt="2020-11-18T04:03:36.205" v="396" actId="1076"/>
          <ac:picMkLst>
            <pc:docMk/>
            <pc:sldMk cId="1981225209" sldId="261"/>
            <ac:picMk id="7" creationId="{A6107701-B067-4655-89F2-654DFDEFB923}"/>
          </ac:picMkLst>
        </pc:picChg>
      </pc:sldChg>
      <pc:sldChg chg="modSp">
        <pc:chgData name="Hinz, Joseph Daniel" userId="S::joehinz@tamu.edu::fc0533f2-b1d9-4c44-9591-6d624dab0943" providerId="AD" clId="Web-{76E86EBD-421D-033D-5C09-64295D217A34}" dt="2020-11-18T03:20:30.361" v="390" actId="20577"/>
        <pc:sldMkLst>
          <pc:docMk/>
          <pc:sldMk cId="173746011" sldId="272"/>
        </pc:sldMkLst>
        <pc:spChg chg="mod">
          <ac:chgData name="Hinz, Joseph Daniel" userId="S::joehinz@tamu.edu::fc0533f2-b1d9-4c44-9591-6d624dab0943" providerId="AD" clId="Web-{76E86EBD-421D-033D-5C09-64295D217A34}" dt="2020-11-18T03:18:00.311" v="34" actId="20577"/>
          <ac:spMkLst>
            <pc:docMk/>
            <pc:sldMk cId="173746011" sldId="272"/>
            <ac:spMk id="2" creationId="{F6944CA2-62E8-4CD3-AA8B-DBD6BBB5E2FB}"/>
          </ac:spMkLst>
        </pc:spChg>
        <pc:spChg chg="mod">
          <ac:chgData name="Hinz, Joseph Daniel" userId="S::joehinz@tamu.edu::fc0533f2-b1d9-4c44-9591-6d624dab0943" providerId="AD" clId="Web-{76E86EBD-421D-033D-5C09-64295D217A34}" dt="2020-11-18T03:20:30.361" v="390" actId="20577"/>
          <ac:spMkLst>
            <pc:docMk/>
            <pc:sldMk cId="173746011" sldId="272"/>
            <ac:spMk id="3" creationId="{0C19EE2D-BEFC-43D4-914B-8FE5335B247D}"/>
          </ac:spMkLst>
        </pc:spChg>
      </pc:sldChg>
      <pc:sldChg chg="modSp">
        <pc:chgData name="Hinz, Joseph Daniel" userId="S::joehinz@tamu.edu::fc0533f2-b1d9-4c44-9591-6d624dab0943" providerId="AD" clId="Web-{76E86EBD-421D-033D-5C09-64295D217A34}" dt="2020-11-18T04:11:31.421" v="403" actId="20577"/>
        <pc:sldMkLst>
          <pc:docMk/>
          <pc:sldMk cId="3250525438" sldId="273"/>
        </pc:sldMkLst>
        <pc:spChg chg="mod">
          <ac:chgData name="Hinz, Joseph Daniel" userId="S::joehinz@tamu.edu::fc0533f2-b1d9-4c44-9591-6d624dab0943" providerId="AD" clId="Web-{76E86EBD-421D-033D-5C09-64295D217A34}" dt="2020-11-18T04:11:31.421" v="403" actId="20577"/>
          <ac:spMkLst>
            <pc:docMk/>
            <pc:sldMk cId="3250525438" sldId="273"/>
            <ac:spMk id="3" creationId="{74ABB240-2D1C-4675-96B1-3E0BAA084085}"/>
          </ac:spMkLst>
        </pc:spChg>
      </pc:sldChg>
      <pc:sldChg chg="modSp">
        <pc:chgData name="Hinz, Joseph Daniel" userId="S::joehinz@tamu.edu::fc0533f2-b1d9-4c44-9591-6d624dab0943" providerId="AD" clId="Web-{76E86EBD-421D-033D-5C09-64295D217A34}" dt="2020-11-18T02:57:41.083" v="16" actId="20577"/>
        <pc:sldMkLst>
          <pc:docMk/>
          <pc:sldMk cId="886966704" sldId="286"/>
        </pc:sldMkLst>
        <pc:spChg chg="mod">
          <ac:chgData name="Hinz, Joseph Daniel" userId="S::joehinz@tamu.edu::fc0533f2-b1d9-4c44-9591-6d624dab0943" providerId="AD" clId="Web-{76E86EBD-421D-033D-5C09-64295D217A34}" dt="2020-11-18T02:57:41.083" v="16" actId="20577"/>
          <ac:spMkLst>
            <pc:docMk/>
            <pc:sldMk cId="886966704" sldId="286"/>
            <ac:spMk id="3" creationId="{437C6957-C7EE-425B-B903-F7050DEE718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5D4AA5-186C-47B9-944C-174A6B4DC903}" type="datetimeFigureOut">
              <a:rPr lang="en-US"/>
              <a:t>4/28/2021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9EEF7-E5D3-4946-8D3F-C8D1FDEE477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9EEF7-E5D3-4946-8D3F-C8D1FDEE4773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33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9EEF7-E5D3-4946-8D3F-C8D1FDEE477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97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Abel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9EEF7-E5D3-4946-8D3F-C8D1FDEE477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11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9EEF7-E5D3-4946-8D3F-C8D1FDEE4773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17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913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2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0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5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8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9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5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7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49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1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1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0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8651" y="1122363"/>
            <a:ext cx="11034695" cy="3174690"/>
          </a:xfrm>
        </p:spPr>
        <p:txBody>
          <a:bodyPr>
            <a:normAutofit/>
          </a:bodyPr>
          <a:lstStyle/>
          <a:p>
            <a:r>
              <a:rPr lang="en-US"/>
              <a:t>Radio Frequency Signal Generator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8651" y="4664260"/>
            <a:ext cx="11034695" cy="14813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By: Ethan Cura, Abel Gonzalez, Joseph Hinz and James Taylor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043BE-A9AF-4D05-B2CD-633977711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58ABD-2DC0-4762-9D3E-0EA43429D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The goal of this project is to supplement the existing market with a low-cost RF signal generator for students and enthusiasts.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76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09344-CBF5-453B-8DCF-02565423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Technical Summary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CC4BE-9210-4544-A9EE-89DFB6C1F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signal generator will have a frequency range between 1 and 128MHz with 1Hz precision.</a:t>
            </a:r>
          </a:p>
          <a:p>
            <a:r>
              <a:rPr lang="en-US"/>
              <a:t>The signal generator will have a power range of –40 to 10dbm with 1dbm precision.</a:t>
            </a:r>
          </a:p>
          <a:p>
            <a:r>
              <a:rPr lang="en-US"/>
              <a:t>The signal generator will minimize any spurious signals for a spectrally pure sinusoidal output.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70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2247-39BF-4D82-99F2-D5A1E35EA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Overview</a:t>
            </a:r>
          </a:p>
        </p:txBody>
      </p:sp>
      <p:pic>
        <p:nvPicPr>
          <p:cNvPr id="7" name="Picture 4" descr="Diagram&#10;&#10;Description automatically generated">
            <a:extLst>
              <a:ext uri="{FF2B5EF4-FFF2-40B4-BE49-F238E27FC236}">
                <a16:creationId xmlns:a16="http://schemas.microsoft.com/office/drawing/2014/main" id="{DC65D74A-10C6-46C4-94D2-2C8E6E9C07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74" t="12821" r="11419" b="19263"/>
          <a:stretch/>
        </p:blipFill>
        <p:spPr>
          <a:xfrm>
            <a:off x="967145" y="2062987"/>
            <a:ext cx="10263354" cy="479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85246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243041"/>
      </a:dk2>
      <a:lt2>
        <a:srgbClr val="E8E3E2"/>
      </a:lt2>
      <a:accent1>
        <a:srgbClr val="7EA9B0"/>
      </a:accent1>
      <a:accent2>
        <a:srgbClr val="7F99BA"/>
      </a:accent2>
      <a:accent3>
        <a:srgbClr val="9697C6"/>
      </a:accent3>
      <a:accent4>
        <a:srgbClr val="967FBA"/>
      </a:accent4>
      <a:accent5>
        <a:srgbClr val="BC94C5"/>
      </a:accent5>
      <a:accent6>
        <a:srgbClr val="BA7FAC"/>
      </a:accent6>
      <a:hlink>
        <a:srgbClr val="AE7369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4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AccentBoxVTI</vt:lpstr>
      <vt:lpstr>Radio Frequency Signal Generator</vt:lpstr>
      <vt:lpstr>Purpose</vt:lpstr>
      <vt:lpstr>Technical Summary </vt:lpstr>
      <vt:lpstr>System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2020-09-25T20:35:21Z</dcterms:created>
  <dcterms:modified xsi:type="dcterms:W3CDTF">2021-04-28T22:18:10Z</dcterms:modified>
</cp:coreProperties>
</file>