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883920" y="2011680"/>
            <a:ext cx="9947275" cy="95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883920" y="14312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存储集群</a:t>
            </a:r>
            <a:r>
              <a:rPr lang="zh-CN" altLang="en-US"/>
              <a:t>运行时间</a:t>
            </a:r>
            <a:r>
              <a:rPr lang="zh-CN" altLang="en-US"/>
              <a:t>线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883920" y="2667635"/>
            <a:ext cx="1074420" cy="381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883920" y="2059305"/>
            <a:ext cx="9525" cy="513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967865" y="2078355"/>
            <a:ext cx="9525" cy="5416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60730" y="276669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后台自检脚本间隔一定周期检测出现</a:t>
            </a:r>
            <a:r>
              <a:rPr lang="en-US" altLang="zh-CN" sz="1200"/>
              <a:t>slow op</a:t>
            </a:r>
            <a:r>
              <a:rPr lang="zh-CN" altLang="en-US" sz="1200"/>
              <a:t>的</a:t>
            </a:r>
            <a:r>
              <a:rPr lang="en-US" altLang="zh-CN" sz="1200"/>
              <a:t>OSD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1202055" y="2339975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en-US" altLang="zh-CN" sz="1200"/>
              <a:t>min</a:t>
            </a:r>
            <a:endParaRPr lang="en-US" altLang="zh-CN" sz="1200"/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103245" y="2099310"/>
            <a:ext cx="9525" cy="513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2044065" y="2671445"/>
            <a:ext cx="1074420" cy="381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4238625" y="2102485"/>
            <a:ext cx="9525" cy="513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179445" y="2674620"/>
            <a:ext cx="1074420" cy="381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5374005" y="2106930"/>
            <a:ext cx="9525" cy="51308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4314825" y="2679065"/>
            <a:ext cx="1074420" cy="3810"/>
          </a:xfrm>
          <a:prstGeom prst="line">
            <a:avLst/>
          </a:prstGeom>
          <a:ln w="28575"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72665" y="2336800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en-US" altLang="zh-CN" sz="1200"/>
              <a:t>min</a:t>
            </a:r>
            <a:endParaRPr lang="en-US" altLang="zh-CN" sz="1200"/>
          </a:p>
        </p:txBody>
      </p:sp>
      <p:sp>
        <p:nvSpPr>
          <p:cNvPr id="18" name="文本框 17"/>
          <p:cNvSpPr txBox="1"/>
          <p:nvPr/>
        </p:nvSpPr>
        <p:spPr>
          <a:xfrm>
            <a:off x="3412490" y="2344420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en-US" altLang="zh-CN" sz="1200"/>
              <a:t>min</a:t>
            </a:r>
            <a:endParaRPr lang="en-US" altLang="zh-CN" sz="1200"/>
          </a:p>
        </p:txBody>
      </p:sp>
      <p:sp>
        <p:nvSpPr>
          <p:cNvPr id="19" name="文本框 18"/>
          <p:cNvSpPr txBox="1"/>
          <p:nvPr/>
        </p:nvSpPr>
        <p:spPr>
          <a:xfrm>
            <a:off x="4536440" y="2341245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en-US" altLang="zh-CN" sz="1200"/>
              <a:t>min</a:t>
            </a:r>
            <a:endParaRPr lang="en-US" altLang="zh-CN" sz="1200"/>
          </a:p>
        </p:txBody>
      </p:sp>
      <p:sp>
        <p:nvSpPr>
          <p:cNvPr id="20" name="文本框 19"/>
          <p:cNvSpPr txBox="1"/>
          <p:nvPr/>
        </p:nvSpPr>
        <p:spPr>
          <a:xfrm>
            <a:off x="5252085" y="27298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当</a:t>
            </a:r>
            <a:r>
              <a:rPr lang="en-US" altLang="zh-CN" sz="1200">
                <a:solidFill>
                  <a:srgbClr val="FF0000"/>
                </a:solidFill>
              </a:rPr>
              <a:t>osd</a:t>
            </a:r>
            <a:r>
              <a:rPr lang="zh-CN" altLang="en-US" sz="1200">
                <a:solidFill>
                  <a:srgbClr val="FF0000"/>
                </a:solidFill>
              </a:rPr>
              <a:t>出现</a:t>
            </a:r>
            <a:r>
              <a:rPr lang="en-US" altLang="zh-CN" sz="1200">
                <a:solidFill>
                  <a:srgbClr val="FF0000"/>
                </a:solidFill>
              </a:rPr>
              <a:t>slow op</a:t>
            </a:r>
            <a:r>
              <a:rPr lang="zh-CN" altLang="en-US" sz="1200">
                <a:solidFill>
                  <a:srgbClr val="FF0000"/>
                </a:solidFill>
              </a:rPr>
              <a:t>被检测到时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搜集必要信息，并拷贝到指定目录</a:t>
            </a:r>
            <a:r>
              <a:rPr lang="zh-CN" altLang="en-US" sz="1200">
                <a:solidFill>
                  <a:srgbClr val="FF0000"/>
                </a:solidFill>
              </a:rPr>
              <a:t>下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后台脚本睡眠</a:t>
            </a:r>
            <a:r>
              <a:rPr lang="en-US" altLang="zh-CN" sz="1200">
                <a:solidFill>
                  <a:srgbClr val="FF0000"/>
                </a:solidFill>
              </a:rPr>
              <a:t>1</a:t>
            </a:r>
            <a:r>
              <a:rPr lang="en-US" altLang="zh-CN" sz="1200">
                <a:solidFill>
                  <a:srgbClr val="FF0000"/>
                </a:solidFill>
              </a:rPr>
              <a:t>h</a:t>
            </a:r>
            <a:endParaRPr lang="en-US" altLang="zh-CN" sz="120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193030" y="245110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5516880" y="2667635"/>
            <a:ext cx="3738245" cy="0"/>
          </a:xfrm>
          <a:prstGeom prst="line">
            <a:avLst/>
          </a:prstGeom>
          <a:ln w="28575">
            <a:solidFill>
              <a:srgbClr val="FFC000"/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005320" y="2392045"/>
            <a:ext cx="762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</a:t>
            </a:r>
            <a:r>
              <a:rPr lang="en-US" altLang="zh-CN" sz="1200"/>
              <a:t>h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侯超</dc:creator>
  <cp:lastModifiedBy>chaohou3</cp:lastModifiedBy>
  <cp:revision>10</cp:revision>
  <dcterms:created xsi:type="dcterms:W3CDTF">2025-05-07T10:45:00Z</dcterms:created>
  <dcterms:modified xsi:type="dcterms:W3CDTF">2025-05-07T10:55:16Z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919271CDB94047B98EB0066B0BA75377</vt:lpwstr>
  </property>
  <property fmtid="{D5CDD505-2E9C-101B-9397-08002B2CF9AE}" pid="3" name="KSOProductBuildVer">
    <vt:lpwstr>2052-11.8.2.12187</vt:lpwstr>
  </property>
</Properties>
</file>