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oppins"/>
      <p:regular r:id="rId19"/>
      <p:bold r:id="rId20"/>
      <p:italic r:id="rId21"/>
      <p:boldItalic r:id="rId22"/>
    </p:embeddedFont>
    <p:embeddedFont>
      <p:font typeface="Poppins Black"/>
      <p:bold r:id="rId23"/>
      <p:boldItalic r:id="rId24"/>
    </p:embeddedFont>
    <p:embeddedFont>
      <p:font typeface="Work Sans"/>
      <p:regular r:id="rId25"/>
      <p:bold r:id="rId26"/>
      <p:italic r:id="rId27"/>
      <p:boldItalic r:id="rId28"/>
    </p:embeddedFont>
    <p:embeddedFont>
      <p:font typeface="PT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PoppinsBlack-boldItalic.fntdata"/><Relationship Id="rId23" Type="http://schemas.openxmlformats.org/officeDocument/2006/relationships/font" Target="fonts/Poppins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italic.fntdata"/><Relationship Id="rId30" Type="http://schemas.openxmlformats.org/officeDocument/2006/relationships/font" Target="fonts/PT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T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oppins-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2" name="Shape 2452"/>
        <p:cNvGrpSpPr/>
        <p:nvPr/>
      </p:nvGrpSpPr>
      <p:grpSpPr>
        <a:xfrm>
          <a:off x="0" y="0"/>
          <a:ext cx="0" cy="0"/>
          <a:chOff x="0" y="0"/>
          <a:chExt cx="0" cy="0"/>
        </a:xfrm>
      </p:grpSpPr>
      <p:sp>
        <p:nvSpPr>
          <p:cNvPr id="2453" name="Google Shape;2453;gcec4d270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4" name="Google Shape;2454;gcec4d270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5" name="Shape 2555"/>
        <p:cNvGrpSpPr/>
        <p:nvPr/>
      </p:nvGrpSpPr>
      <p:grpSpPr>
        <a:xfrm>
          <a:off x="0" y="0"/>
          <a:ext cx="0" cy="0"/>
          <a:chOff x="0" y="0"/>
          <a:chExt cx="0" cy="0"/>
        </a:xfrm>
      </p:grpSpPr>
      <p:sp>
        <p:nvSpPr>
          <p:cNvPr id="2556" name="Google Shape;2556;g1445756922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7" name="Google Shape;2557;g1445756922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4" name="Shape 2564"/>
        <p:cNvGrpSpPr/>
        <p:nvPr/>
      </p:nvGrpSpPr>
      <p:grpSpPr>
        <a:xfrm>
          <a:off x="0" y="0"/>
          <a:ext cx="0" cy="0"/>
          <a:chOff x="0" y="0"/>
          <a:chExt cx="0" cy="0"/>
        </a:xfrm>
      </p:grpSpPr>
      <p:sp>
        <p:nvSpPr>
          <p:cNvPr id="2565" name="Google Shape;2565;g1445756922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6" name="Google Shape;2566;g1445756922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2" name="Shape 2572"/>
        <p:cNvGrpSpPr/>
        <p:nvPr/>
      </p:nvGrpSpPr>
      <p:grpSpPr>
        <a:xfrm>
          <a:off x="0" y="0"/>
          <a:ext cx="0" cy="0"/>
          <a:chOff x="0" y="0"/>
          <a:chExt cx="0" cy="0"/>
        </a:xfrm>
      </p:grpSpPr>
      <p:sp>
        <p:nvSpPr>
          <p:cNvPr id="2573" name="Google Shape;2573;g1445756922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4" name="Google Shape;2574;g1445756922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8" name="Shape 2578"/>
        <p:cNvGrpSpPr/>
        <p:nvPr/>
      </p:nvGrpSpPr>
      <p:grpSpPr>
        <a:xfrm>
          <a:off x="0" y="0"/>
          <a:ext cx="0" cy="0"/>
          <a:chOff x="0" y="0"/>
          <a:chExt cx="0" cy="0"/>
        </a:xfrm>
      </p:grpSpPr>
      <p:sp>
        <p:nvSpPr>
          <p:cNvPr id="2579" name="Google Shape;2579;g1445756922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1445756922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0" name="Shape 2480"/>
        <p:cNvGrpSpPr/>
        <p:nvPr/>
      </p:nvGrpSpPr>
      <p:grpSpPr>
        <a:xfrm>
          <a:off x="0" y="0"/>
          <a:ext cx="0" cy="0"/>
          <a:chOff x="0" y="0"/>
          <a:chExt cx="0" cy="0"/>
        </a:xfrm>
      </p:grpSpPr>
      <p:sp>
        <p:nvSpPr>
          <p:cNvPr id="2481" name="Google Shape;2481;g1445756922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1445756922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4" name="Shape 2494"/>
        <p:cNvGrpSpPr/>
        <p:nvPr/>
      </p:nvGrpSpPr>
      <p:grpSpPr>
        <a:xfrm>
          <a:off x="0" y="0"/>
          <a:ext cx="0" cy="0"/>
          <a:chOff x="0" y="0"/>
          <a:chExt cx="0" cy="0"/>
        </a:xfrm>
      </p:grpSpPr>
      <p:sp>
        <p:nvSpPr>
          <p:cNvPr id="2495" name="Google Shape;2495;g1445756922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6" name="Google Shape;2496;g1445756922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1" name="Shape 2501"/>
        <p:cNvGrpSpPr/>
        <p:nvPr/>
      </p:nvGrpSpPr>
      <p:grpSpPr>
        <a:xfrm>
          <a:off x="0" y="0"/>
          <a:ext cx="0" cy="0"/>
          <a:chOff x="0" y="0"/>
          <a:chExt cx="0" cy="0"/>
        </a:xfrm>
      </p:grpSpPr>
      <p:sp>
        <p:nvSpPr>
          <p:cNvPr id="2502" name="Google Shape;2502;g1445756922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3" name="Google Shape;2503;g1445756922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2" name="Shape 2512"/>
        <p:cNvGrpSpPr/>
        <p:nvPr/>
      </p:nvGrpSpPr>
      <p:grpSpPr>
        <a:xfrm>
          <a:off x="0" y="0"/>
          <a:ext cx="0" cy="0"/>
          <a:chOff x="0" y="0"/>
          <a:chExt cx="0" cy="0"/>
        </a:xfrm>
      </p:grpSpPr>
      <p:sp>
        <p:nvSpPr>
          <p:cNvPr id="2513" name="Google Shape;2513;g1445756922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4" name="Google Shape;2514;g1445756922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0" name="Shape 2520"/>
        <p:cNvGrpSpPr/>
        <p:nvPr/>
      </p:nvGrpSpPr>
      <p:grpSpPr>
        <a:xfrm>
          <a:off x="0" y="0"/>
          <a:ext cx="0" cy="0"/>
          <a:chOff x="0" y="0"/>
          <a:chExt cx="0" cy="0"/>
        </a:xfrm>
      </p:grpSpPr>
      <p:sp>
        <p:nvSpPr>
          <p:cNvPr id="2521" name="Google Shape;2521;g1445756922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2" name="Google Shape;2522;g1445756922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9" name="Shape 2529"/>
        <p:cNvGrpSpPr/>
        <p:nvPr/>
      </p:nvGrpSpPr>
      <p:grpSpPr>
        <a:xfrm>
          <a:off x="0" y="0"/>
          <a:ext cx="0" cy="0"/>
          <a:chOff x="0" y="0"/>
          <a:chExt cx="0" cy="0"/>
        </a:xfrm>
      </p:grpSpPr>
      <p:sp>
        <p:nvSpPr>
          <p:cNvPr id="2530" name="Google Shape;2530;g1445756922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1" name="Google Shape;2531;g1445756922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6" name="Shape 2536"/>
        <p:cNvGrpSpPr/>
        <p:nvPr/>
      </p:nvGrpSpPr>
      <p:grpSpPr>
        <a:xfrm>
          <a:off x="0" y="0"/>
          <a:ext cx="0" cy="0"/>
          <a:chOff x="0" y="0"/>
          <a:chExt cx="0" cy="0"/>
        </a:xfrm>
      </p:grpSpPr>
      <p:sp>
        <p:nvSpPr>
          <p:cNvPr id="2537" name="Google Shape;2537;g1445756922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8" name="Google Shape;2538;g1445756922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5" name="Shape 2545"/>
        <p:cNvGrpSpPr/>
        <p:nvPr/>
      </p:nvGrpSpPr>
      <p:grpSpPr>
        <a:xfrm>
          <a:off x="0" y="0"/>
          <a:ext cx="0" cy="0"/>
          <a:chOff x="0" y="0"/>
          <a:chExt cx="0" cy="0"/>
        </a:xfrm>
      </p:grpSpPr>
      <p:sp>
        <p:nvSpPr>
          <p:cNvPr id="2546" name="Google Shape;2546;g1445756922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7" name="Google Shape;2547;g1445756922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78852" y="2346969"/>
            <a:ext cx="4752000" cy="15672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5200"/>
              <a:buNone/>
              <a:defRPr sz="5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793625" y="3873100"/>
            <a:ext cx="4552200" cy="4758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8727300" y="340510"/>
            <a:ext cx="202500" cy="4462470"/>
            <a:chOff x="214325" y="317672"/>
            <a:chExt cx="202500" cy="4462470"/>
          </a:xfrm>
        </p:grpSpPr>
        <p:sp>
          <p:nvSpPr>
            <p:cNvPr id="12" name="Google Shape;12;p2"/>
            <p:cNvSpPr/>
            <p:nvPr/>
          </p:nvSpPr>
          <p:spPr>
            <a:xfrm>
              <a:off x="214325" y="2309827"/>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14325" y="2585715"/>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14325" y="352548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14325" y="4054106"/>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14325" y="317672"/>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14325" y="153333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9" name="Shape 639"/>
        <p:cNvGrpSpPr/>
        <p:nvPr/>
      </p:nvGrpSpPr>
      <p:grpSpPr>
        <a:xfrm>
          <a:off x="0" y="0"/>
          <a:ext cx="0" cy="0"/>
          <a:chOff x="0" y="0"/>
          <a:chExt cx="0" cy="0"/>
        </a:xfrm>
      </p:grpSpPr>
      <p:sp>
        <p:nvSpPr>
          <p:cNvPr id="640" name="Google Shape;640;p11"/>
          <p:cNvSpPr txBox="1"/>
          <p:nvPr>
            <p:ph hasCustomPrompt="1" type="title"/>
          </p:nvPr>
        </p:nvSpPr>
        <p:spPr>
          <a:xfrm>
            <a:off x="796188" y="1172900"/>
            <a:ext cx="4407000" cy="21003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121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41" name="Google Shape;641;p11"/>
          <p:cNvSpPr txBox="1"/>
          <p:nvPr>
            <p:ph idx="1" type="subTitle"/>
          </p:nvPr>
        </p:nvSpPr>
        <p:spPr>
          <a:xfrm>
            <a:off x="796188" y="3197075"/>
            <a:ext cx="4407000" cy="432300"/>
          </a:xfrm>
          <a:prstGeom prst="rect">
            <a:avLst/>
          </a:prstGeom>
          <a:solidFill>
            <a:schemeClr val="dk2"/>
          </a:solidFill>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5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642" name="Google Shape;642;p11"/>
          <p:cNvGrpSpPr/>
          <p:nvPr/>
        </p:nvGrpSpPr>
        <p:grpSpPr>
          <a:xfrm>
            <a:off x="7716680" y="4395492"/>
            <a:ext cx="1834255" cy="1834975"/>
            <a:chOff x="3684525" y="1008100"/>
            <a:chExt cx="3697350" cy="3698800"/>
          </a:xfrm>
        </p:grpSpPr>
        <p:sp>
          <p:nvSpPr>
            <p:cNvPr id="643" name="Google Shape;643;p11"/>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1"/>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1"/>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1"/>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1"/>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1"/>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1"/>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1"/>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1"/>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1"/>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1"/>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1"/>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1"/>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1"/>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1"/>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1"/>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1"/>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1"/>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1"/>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1"/>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1"/>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1"/>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1"/>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1"/>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1"/>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11"/>
          <p:cNvGrpSpPr/>
          <p:nvPr/>
        </p:nvGrpSpPr>
        <p:grpSpPr>
          <a:xfrm>
            <a:off x="371382" y="4742470"/>
            <a:ext cx="8401240" cy="202500"/>
            <a:chOff x="480920" y="4742470"/>
            <a:chExt cx="8401240" cy="202500"/>
          </a:xfrm>
        </p:grpSpPr>
        <p:grpSp>
          <p:nvGrpSpPr>
            <p:cNvPr id="710" name="Google Shape;710;p11"/>
            <p:cNvGrpSpPr/>
            <p:nvPr/>
          </p:nvGrpSpPr>
          <p:grpSpPr>
            <a:xfrm rot="-5400000">
              <a:off x="6549675" y="2612485"/>
              <a:ext cx="202500" cy="4462470"/>
              <a:chOff x="214325" y="317672"/>
              <a:chExt cx="202500" cy="4462470"/>
            </a:xfrm>
          </p:grpSpPr>
          <p:sp>
            <p:nvSpPr>
              <p:cNvPr id="711" name="Google Shape;711;p11"/>
              <p:cNvSpPr/>
              <p:nvPr/>
            </p:nvSpPr>
            <p:spPr>
              <a:xfrm>
                <a:off x="214325" y="2309827"/>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1"/>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1"/>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1"/>
              <p:cNvSpPr/>
              <p:nvPr/>
            </p:nvSpPr>
            <p:spPr>
              <a:xfrm>
                <a:off x="214325" y="3525485"/>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1"/>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1"/>
              <p:cNvSpPr/>
              <p:nvPr/>
            </p:nvSpPr>
            <p:spPr>
              <a:xfrm>
                <a:off x="214325" y="317672"/>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1"/>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1"/>
              <p:cNvSpPr/>
              <p:nvPr/>
            </p:nvSpPr>
            <p:spPr>
              <a:xfrm>
                <a:off x="214325" y="153333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11"/>
            <p:cNvSpPr/>
            <p:nvPr/>
          </p:nvSpPr>
          <p:spPr>
            <a:xfrm rot="-5400000">
              <a:off x="399170"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1"/>
            <p:cNvSpPr/>
            <p:nvPr/>
          </p:nvSpPr>
          <p:spPr>
            <a:xfrm rot="-5400000">
              <a:off x="716758" y="4865920"/>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1"/>
            <p:cNvSpPr/>
            <p:nvPr/>
          </p:nvSpPr>
          <p:spPr>
            <a:xfrm rot="-5400000">
              <a:off x="848374"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1"/>
            <p:cNvSpPr/>
            <p:nvPr/>
          </p:nvSpPr>
          <p:spPr>
            <a:xfrm rot="-5400000">
              <a:off x="1656527" y="4865920"/>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1"/>
            <p:cNvSpPr/>
            <p:nvPr/>
          </p:nvSpPr>
          <p:spPr>
            <a:xfrm rot="-5400000">
              <a:off x="2143449"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1"/>
            <p:cNvSpPr/>
            <p:nvPr/>
          </p:nvSpPr>
          <p:spPr>
            <a:xfrm rot="-5400000">
              <a:off x="2830485"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11"/>
          <p:cNvGrpSpPr/>
          <p:nvPr/>
        </p:nvGrpSpPr>
        <p:grpSpPr>
          <a:xfrm>
            <a:off x="720008" y="572701"/>
            <a:ext cx="599510" cy="352226"/>
            <a:chOff x="-1861775" y="1644025"/>
            <a:chExt cx="1612018" cy="947100"/>
          </a:xfrm>
        </p:grpSpPr>
        <p:sp>
          <p:nvSpPr>
            <p:cNvPr id="726" name="Google Shape;726;p11"/>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1"/>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1"/>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1"/>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1"/>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1"/>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1"/>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1"/>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1"/>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1"/>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36" name="Shape 7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37" name="Shape 737"/>
        <p:cNvGrpSpPr/>
        <p:nvPr/>
      </p:nvGrpSpPr>
      <p:grpSpPr>
        <a:xfrm>
          <a:off x="0" y="0"/>
          <a:ext cx="0" cy="0"/>
          <a:chOff x="0" y="0"/>
          <a:chExt cx="0" cy="0"/>
        </a:xfrm>
      </p:grpSpPr>
      <p:sp>
        <p:nvSpPr>
          <p:cNvPr id="738" name="Google Shape;738;p13"/>
          <p:cNvSpPr txBox="1"/>
          <p:nvPr>
            <p:ph type="title"/>
          </p:nvPr>
        </p:nvSpPr>
        <p:spPr>
          <a:xfrm>
            <a:off x="2003326" y="1518575"/>
            <a:ext cx="2479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solidFill>
                  <a:schemeClr val="dk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9" name="Google Shape;739;p13"/>
          <p:cNvSpPr txBox="1"/>
          <p:nvPr>
            <p:ph idx="1" type="subTitle"/>
          </p:nvPr>
        </p:nvSpPr>
        <p:spPr>
          <a:xfrm>
            <a:off x="2003326" y="1991406"/>
            <a:ext cx="24795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0" name="Google Shape;740;p13"/>
          <p:cNvSpPr txBox="1"/>
          <p:nvPr>
            <p:ph idx="2" type="title"/>
          </p:nvPr>
        </p:nvSpPr>
        <p:spPr>
          <a:xfrm>
            <a:off x="5944499" y="1518575"/>
            <a:ext cx="2479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solidFill>
                  <a:schemeClr val="dk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1" name="Google Shape;741;p13"/>
          <p:cNvSpPr txBox="1"/>
          <p:nvPr>
            <p:ph idx="3" type="subTitle"/>
          </p:nvPr>
        </p:nvSpPr>
        <p:spPr>
          <a:xfrm>
            <a:off x="5944501" y="1991406"/>
            <a:ext cx="24795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2" name="Google Shape;742;p13"/>
          <p:cNvSpPr txBox="1"/>
          <p:nvPr>
            <p:ph idx="4" type="title"/>
          </p:nvPr>
        </p:nvSpPr>
        <p:spPr>
          <a:xfrm>
            <a:off x="2003326" y="2998073"/>
            <a:ext cx="2479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solidFill>
                  <a:schemeClr val="dk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3" name="Google Shape;743;p13"/>
          <p:cNvSpPr txBox="1"/>
          <p:nvPr>
            <p:ph idx="5" type="subTitle"/>
          </p:nvPr>
        </p:nvSpPr>
        <p:spPr>
          <a:xfrm>
            <a:off x="2003326" y="3470916"/>
            <a:ext cx="24795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4" name="Google Shape;744;p13"/>
          <p:cNvSpPr txBox="1"/>
          <p:nvPr>
            <p:ph idx="6" type="title"/>
          </p:nvPr>
        </p:nvSpPr>
        <p:spPr>
          <a:xfrm>
            <a:off x="5944499" y="2998073"/>
            <a:ext cx="2479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solidFill>
                  <a:schemeClr val="dk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5" name="Google Shape;745;p13"/>
          <p:cNvSpPr txBox="1"/>
          <p:nvPr>
            <p:ph idx="7" type="subTitle"/>
          </p:nvPr>
        </p:nvSpPr>
        <p:spPr>
          <a:xfrm>
            <a:off x="5944501" y="3470916"/>
            <a:ext cx="24795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6" name="Google Shape;746;p13"/>
          <p:cNvSpPr txBox="1"/>
          <p:nvPr>
            <p:ph hasCustomPrompt="1" idx="8" type="title"/>
          </p:nvPr>
        </p:nvSpPr>
        <p:spPr>
          <a:xfrm>
            <a:off x="807825" y="1521275"/>
            <a:ext cx="1048200" cy="1048200"/>
          </a:xfrm>
          <a:prstGeom prst="rect">
            <a:avLst/>
          </a:prstGeom>
          <a:solidFill>
            <a:schemeClr val="lt1"/>
          </a:solid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4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47" name="Google Shape;747;p13"/>
          <p:cNvSpPr txBox="1"/>
          <p:nvPr>
            <p:ph hasCustomPrompt="1" idx="9" type="title"/>
          </p:nvPr>
        </p:nvSpPr>
        <p:spPr>
          <a:xfrm>
            <a:off x="807825" y="3000775"/>
            <a:ext cx="1048200" cy="1048200"/>
          </a:xfrm>
          <a:prstGeom prst="rect">
            <a:avLst/>
          </a:prstGeom>
          <a:solidFill>
            <a:schemeClr val="lt1"/>
          </a:solid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4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48" name="Google Shape;748;p13"/>
          <p:cNvSpPr txBox="1"/>
          <p:nvPr>
            <p:ph hasCustomPrompt="1" idx="13" type="title"/>
          </p:nvPr>
        </p:nvSpPr>
        <p:spPr>
          <a:xfrm>
            <a:off x="4745825" y="1521275"/>
            <a:ext cx="1048200" cy="1048200"/>
          </a:xfrm>
          <a:prstGeom prst="rect">
            <a:avLst/>
          </a:prstGeom>
          <a:solidFill>
            <a:schemeClr val="lt1"/>
          </a:solid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4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49" name="Google Shape;749;p13"/>
          <p:cNvSpPr txBox="1"/>
          <p:nvPr>
            <p:ph hasCustomPrompt="1" idx="14" type="title"/>
          </p:nvPr>
        </p:nvSpPr>
        <p:spPr>
          <a:xfrm>
            <a:off x="4745825" y="3000775"/>
            <a:ext cx="1048200" cy="1048200"/>
          </a:xfrm>
          <a:prstGeom prst="rect">
            <a:avLst/>
          </a:prstGeom>
          <a:solidFill>
            <a:schemeClr val="lt1"/>
          </a:solid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4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50" name="Google Shape;750;p13"/>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751" name="Google Shape;751;p13"/>
          <p:cNvGrpSpPr/>
          <p:nvPr/>
        </p:nvGrpSpPr>
        <p:grpSpPr>
          <a:xfrm>
            <a:off x="8015064" y="555265"/>
            <a:ext cx="599510" cy="352226"/>
            <a:chOff x="-1861775" y="1644025"/>
            <a:chExt cx="1612018" cy="947100"/>
          </a:xfrm>
        </p:grpSpPr>
        <p:sp>
          <p:nvSpPr>
            <p:cNvPr id="752" name="Google Shape;752;p13"/>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2" name="Google Shape;762;p13"/>
          <p:cNvGrpSpPr/>
          <p:nvPr/>
        </p:nvGrpSpPr>
        <p:grpSpPr>
          <a:xfrm>
            <a:off x="-771470" y="-797758"/>
            <a:ext cx="1834255" cy="1834975"/>
            <a:chOff x="3684525" y="1008100"/>
            <a:chExt cx="3697350" cy="3698800"/>
          </a:xfrm>
        </p:grpSpPr>
        <p:sp>
          <p:nvSpPr>
            <p:cNvPr id="763" name="Google Shape;763;p13"/>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3"/>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3"/>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3"/>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3"/>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3"/>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3"/>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3"/>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3"/>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3"/>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3"/>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3"/>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3"/>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3"/>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3"/>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3"/>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3"/>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3"/>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3"/>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3"/>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3"/>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3"/>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3"/>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3"/>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3"/>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3"/>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3"/>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3"/>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3"/>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3"/>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3"/>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3"/>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3"/>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3"/>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3"/>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3"/>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3"/>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3"/>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3"/>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3"/>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3"/>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3"/>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3"/>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3"/>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3"/>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3"/>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3"/>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3"/>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3"/>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3"/>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3"/>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3"/>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3"/>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3"/>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3"/>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3"/>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3"/>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3"/>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3"/>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9" name="Google Shape;829;p13"/>
          <p:cNvGrpSpPr/>
          <p:nvPr/>
        </p:nvGrpSpPr>
        <p:grpSpPr>
          <a:xfrm>
            <a:off x="371382" y="4742470"/>
            <a:ext cx="8401240" cy="202500"/>
            <a:chOff x="480920" y="4742470"/>
            <a:chExt cx="8401240" cy="202500"/>
          </a:xfrm>
        </p:grpSpPr>
        <p:grpSp>
          <p:nvGrpSpPr>
            <p:cNvPr id="830" name="Google Shape;830;p13"/>
            <p:cNvGrpSpPr/>
            <p:nvPr/>
          </p:nvGrpSpPr>
          <p:grpSpPr>
            <a:xfrm rot="-5400000">
              <a:off x="6549675" y="2612485"/>
              <a:ext cx="202500" cy="4462470"/>
              <a:chOff x="214325" y="317672"/>
              <a:chExt cx="202500" cy="4462470"/>
            </a:xfrm>
          </p:grpSpPr>
          <p:sp>
            <p:nvSpPr>
              <p:cNvPr id="831" name="Google Shape;831;p13"/>
              <p:cNvSpPr/>
              <p:nvPr/>
            </p:nvSpPr>
            <p:spPr>
              <a:xfrm>
                <a:off x="214325" y="2309827"/>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3"/>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3"/>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3"/>
              <p:cNvSpPr/>
              <p:nvPr/>
            </p:nvSpPr>
            <p:spPr>
              <a:xfrm>
                <a:off x="214325" y="3525485"/>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3"/>
              <p:cNvSpPr/>
              <p:nvPr/>
            </p:nvSpPr>
            <p:spPr>
              <a:xfrm>
                <a:off x="214325" y="4054106"/>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3"/>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3"/>
              <p:cNvSpPr/>
              <p:nvPr/>
            </p:nvSpPr>
            <p:spPr>
              <a:xfrm>
                <a:off x="214325" y="317672"/>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3"/>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3"/>
              <p:cNvSpPr/>
              <p:nvPr/>
            </p:nvSpPr>
            <p:spPr>
              <a:xfrm>
                <a:off x="214325" y="153333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0" name="Google Shape;840;p13"/>
            <p:cNvSpPr/>
            <p:nvPr/>
          </p:nvSpPr>
          <p:spPr>
            <a:xfrm rot="-5400000">
              <a:off x="399170"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3"/>
            <p:cNvSpPr/>
            <p:nvPr/>
          </p:nvSpPr>
          <p:spPr>
            <a:xfrm rot="-5400000">
              <a:off x="716758" y="4865920"/>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3"/>
            <p:cNvSpPr/>
            <p:nvPr/>
          </p:nvSpPr>
          <p:spPr>
            <a:xfrm rot="-5400000">
              <a:off x="848374"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3"/>
            <p:cNvSpPr/>
            <p:nvPr/>
          </p:nvSpPr>
          <p:spPr>
            <a:xfrm rot="-5400000">
              <a:off x="1656527" y="4865920"/>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3"/>
            <p:cNvSpPr/>
            <p:nvPr/>
          </p:nvSpPr>
          <p:spPr>
            <a:xfrm rot="-5400000">
              <a:off x="2143449"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3"/>
            <p:cNvSpPr/>
            <p:nvPr/>
          </p:nvSpPr>
          <p:spPr>
            <a:xfrm rot="-5400000">
              <a:off x="2830485"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46" name="Shape 846"/>
        <p:cNvGrpSpPr/>
        <p:nvPr/>
      </p:nvGrpSpPr>
      <p:grpSpPr>
        <a:xfrm>
          <a:off x="0" y="0"/>
          <a:ext cx="0" cy="0"/>
          <a:chOff x="0" y="0"/>
          <a:chExt cx="0" cy="0"/>
        </a:xfrm>
      </p:grpSpPr>
      <p:sp>
        <p:nvSpPr>
          <p:cNvPr id="847" name="Google Shape;847;p14"/>
          <p:cNvSpPr txBox="1"/>
          <p:nvPr>
            <p:ph type="title"/>
          </p:nvPr>
        </p:nvSpPr>
        <p:spPr>
          <a:xfrm>
            <a:off x="2391900" y="3411413"/>
            <a:ext cx="4360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48" name="Google Shape;848;p14"/>
          <p:cNvSpPr txBox="1"/>
          <p:nvPr>
            <p:ph idx="1" type="subTitle"/>
          </p:nvPr>
        </p:nvSpPr>
        <p:spPr>
          <a:xfrm>
            <a:off x="1593300" y="1447800"/>
            <a:ext cx="5957400" cy="1779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29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ONE_COLUMN_TEXT_1">
    <p:spTree>
      <p:nvGrpSpPr>
        <p:cNvPr id="849" name="Shape 849"/>
        <p:cNvGrpSpPr/>
        <p:nvPr/>
      </p:nvGrpSpPr>
      <p:grpSpPr>
        <a:xfrm>
          <a:off x="0" y="0"/>
          <a:ext cx="0" cy="0"/>
          <a:chOff x="0" y="0"/>
          <a:chExt cx="0" cy="0"/>
        </a:xfrm>
      </p:grpSpPr>
      <p:sp>
        <p:nvSpPr>
          <p:cNvPr id="850" name="Google Shape;850;p15"/>
          <p:cNvSpPr txBox="1"/>
          <p:nvPr>
            <p:ph type="title"/>
          </p:nvPr>
        </p:nvSpPr>
        <p:spPr>
          <a:xfrm>
            <a:off x="1991650" y="1375650"/>
            <a:ext cx="5183700" cy="172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10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51" name="Google Shape;851;p15"/>
          <p:cNvSpPr txBox="1"/>
          <p:nvPr>
            <p:ph idx="1" type="subTitle"/>
          </p:nvPr>
        </p:nvSpPr>
        <p:spPr>
          <a:xfrm>
            <a:off x="2009650" y="3187900"/>
            <a:ext cx="51477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2">
    <p:spTree>
      <p:nvGrpSpPr>
        <p:cNvPr id="852" name="Shape 852"/>
        <p:cNvGrpSpPr/>
        <p:nvPr/>
      </p:nvGrpSpPr>
      <p:grpSpPr>
        <a:xfrm>
          <a:off x="0" y="0"/>
          <a:ext cx="0" cy="0"/>
          <a:chOff x="0" y="0"/>
          <a:chExt cx="0" cy="0"/>
        </a:xfrm>
      </p:grpSpPr>
      <p:sp>
        <p:nvSpPr>
          <p:cNvPr id="853" name="Google Shape;85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54" name="Google Shape;854;p16"/>
          <p:cNvSpPr txBox="1"/>
          <p:nvPr>
            <p:ph idx="1" type="body"/>
          </p:nvPr>
        </p:nvSpPr>
        <p:spPr>
          <a:xfrm>
            <a:off x="720000" y="1215600"/>
            <a:ext cx="4486200" cy="3297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Arial"/>
              <a:buChar char="●"/>
              <a:defRPr/>
            </a:lvl1pPr>
            <a:lvl2pPr indent="-317500" lvl="1" marL="914400" rtl="0">
              <a:lnSpc>
                <a:spcPct val="115000"/>
              </a:lnSpc>
              <a:spcBef>
                <a:spcPts val="1600"/>
              </a:spcBef>
              <a:spcAft>
                <a:spcPts val="0"/>
              </a:spcAft>
              <a:buSzPts val="1400"/>
              <a:buFont typeface="Arial"/>
              <a:buChar char="○"/>
              <a:defRPr/>
            </a:lvl2pPr>
            <a:lvl3pPr indent="-317500" lvl="2" marL="1371600" rtl="0">
              <a:lnSpc>
                <a:spcPct val="115000"/>
              </a:lnSpc>
              <a:spcBef>
                <a:spcPts val="1600"/>
              </a:spcBef>
              <a:spcAft>
                <a:spcPts val="0"/>
              </a:spcAft>
              <a:buSzPts val="1400"/>
              <a:buFont typeface="Arial"/>
              <a:buChar char="■"/>
              <a:defRPr/>
            </a:lvl3pPr>
            <a:lvl4pPr indent="-317500" lvl="3" marL="1828800" rtl="0">
              <a:lnSpc>
                <a:spcPct val="115000"/>
              </a:lnSpc>
              <a:spcBef>
                <a:spcPts val="1600"/>
              </a:spcBef>
              <a:spcAft>
                <a:spcPts val="0"/>
              </a:spcAft>
              <a:buSzPts val="1400"/>
              <a:buFont typeface="Arial"/>
              <a:buChar char="●"/>
              <a:defRPr/>
            </a:lvl4pPr>
            <a:lvl5pPr indent="-317500" lvl="4" marL="2286000" rtl="0">
              <a:lnSpc>
                <a:spcPct val="115000"/>
              </a:lnSpc>
              <a:spcBef>
                <a:spcPts val="1600"/>
              </a:spcBef>
              <a:spcAft>
                <a:spcPts val="0"/>
              </a:spcAft>
              <a:buSzPts val="1400"/>
              <a:buFont typeface="Arial"/>
              <a:buChar char="○"/>
              <a:defRPr/>
            </a:lvl5pPr>
            <a:lvl6pPr indent="-317500" lvl="5" marL="2743200" rtl="0">
              <a:lnSpc>
                <a:spcPct val="115000"/>
              </a:lnSpc>
              <a:spcBef>
                <a:spcPts val="1600"/>
              </a:spcBef>
              <a:spcAft>
                <a:spcPts val="0"/>
              </a:spcAft>
              <a:buSzPts val="1400"/>
              <a:buFont typeface="Arial"/>
              <a:buChar char="■"/>
              <a:defRPr/>
            </a:lvl6pPr>
            <a:lvl7pPr indent="-317500" lvl="6" marL="3200400" rtl="0">
              <a:lnSpc>
                <a:spcPct val="115000"/>
              </a:lnSpc>
              <a:spcBef>
                <a:spcPts val="1600"/>
              </a:spcBef>
              <a:spcAft>
                <a:spcPts val="0"/>
              </a:spcAft>
              <a:buSzPts val="1400"/>
              <a:buFont typeface="Arial"/>
              <a:buChar char="●"/>
              <a:defRPr/>
            </a:lvl7pPr>
            <a:lvl8pPr indent="-317500" lvl="7" marL="3657600" rtl="0">
              <a:lnSpc>
                <a:spcPct val="115000"/>
              </a:lnSpc>
              <a:spcBef>
                <a:spcPts val="1600"/>
              </a:spcBef>
              <a:spcAft>
                <a:spcPts val="0"/>
              </a:spcAft>
              <a:buSzPts val="1400"/>
              <a:buFont typeface="Arial"/>
              <a:buChar char="○"/>
              <a:defRPr/>
            </a:lvl8pPr>
            <a:lvl9pPr indent="-317500" lvl="8" marL="4114800" rtl="0">
              <a:lnSpc>
                <a:spcPct val="115000"/>
              </a:lnSpc>
              <a:spcBef>
                <a:spcPts val="1600"/>
              </a:spcBef>
              <a:spcAft>
                <a:spcPts val="1600"/>
              </a:spcAft>
              <a:buSzPts val="1400"/>
              <a:buFont typeface="Arial"/>
              <a:buChar char="■"/>
              <a:defRPr/>
            </a:lvl9pPr>
          </a:lstStyle>
          <a:p/>
        </p:txBody>
      </p:sp>
      <p:grpSp>
        <p:nvGrpSpPr>
          <p:cNvPr id="855" name="Google Shape;855;p16"/>
          <p:cNvGrpSpPr/>
          <p:nvPr/>
        </p:nvGrpSpPr>
        <p:grpSpPr>
          <a:xfrm>
            <a:off x="420239" y="555253"/>
            <a:ext cx="599510" cy="352226"/>
            <a:chOff x="-1861775" y="1644025"/>
            <a:chExt cx="1612018" cy="947100"/>
          </a:xfrm>
        </p:grpSpPr>
        <p:sp>
          <p:nvSpPr>
            <p:cNvPr id="856" name="Google Shape;856;p16"/>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6"/>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6"/>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6"/>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6"/>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6"/>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6"/>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16"/>
          <p:cNvGrpSpPr/>
          <p:nvPr/>
        </p:nvGrpSpPr>
        <p:grpSpPr>
          <a:xfrm>
            <a:off x="7921630" y="-320646"/>
            <a:ext cx="1834255" cy="1834975"/>
            <a:chOff x="3684525" y="1008100"/>
            <a:chExt cx="3697350" cy="3698800"/>
          </a:xfrm>
        </p:grpSpPr>
        <p:sp>
          <p:nvSpPr>
            <p:cNvPr id="867" name="Google Shape;867;p16"/>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6"/>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6"/>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6"/>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6"/>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6"/>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6"/>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6"/>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6"/>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6"/>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6"/>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6"/>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6"/>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6"/>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6"/>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6"/>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6"/>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6"/>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6"/>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6"/>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6"/>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6"/>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6"/>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6"/>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6"/>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6"/>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6"/>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6"/>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6"/>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6"/>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6"/>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6"/>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6"/>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6"/>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6"/>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6"/>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6"/>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6"/>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6"/>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6"/>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6"/>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6"/>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6"/>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6"/>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6"/>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6"/>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6"/>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6"/>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6"/>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6"/>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6"/>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6"/>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6"/>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6"/>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6"/>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6"/>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6"/>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6"/>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6"/>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6"/>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6"/>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6"/>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6"/>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6"/>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933" name="Shape 933"/>
        <p:cNvGrpSpPr/>
        <p:nvPr/>
      </p:nvGrpSpPr>
      <p:grpSpPr>
        <a:xfrm>
          <a:off x="0" y="0"/>
          <a:ext cx="0" cy="0"/>
          <a:chOff x="0" y="0"/>
          <a:chExt cx="0" cy="0"/>
        </a:xfrm>
      </p:grpSpPr>
      <p:sp>
        <p:nvSpPr>
          <p:cNvPr id="934" name="Google Shape;934;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35" name="Google Shape;935;p17"/>
          <p:cNvSpPr txBox="1"/>
          <p:nvPr>
            <p:ph idx="2" type="title"/>
          </p:nvPr>
        </p:nvSpPr>
        <p:spPr>
          <a:xfrm>
            <a:off x="716250" y="2709350"/>
            <a:ext cx="2444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36" name="Google Shape;936;p17"/>
          <p:cNvSpPr txBox="1"/>
          <p:nvPr>
            <p:ph idx="1" type="subTitle"/>
          </p:nvPr>
        </p:nvSpPr>
        <p:spPr>
          <a:xfrm>
            <a:off x="716250" y="3255925"/>
            <a:ext cx="2444700" cy="7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7" name="Google Shape;937;p17"/>
          <p:cNvSpPr txBox="1"/>
          <p:nvPr>
            <p:ph idx="3" type="title"/>
          </p:nvPr>
        </p:nvSpPr>
        <p:spPr>
          <a:xfrm>
            <a:off x="3349735" y="2709350"/>
            <a:ext cx="2444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38" name="Google Shape;938;p17"/>
          <p:cNvSpPr txBox="1"/>
          <p:nvPr>
            <p:ph idx="4" type="subTitle"/>
          </p:nvPr>
        </p:nvSpPr>
        <p:spPr>
          <a:xfrm>
            <a:off x="3349735" y="3255925"/>
            <a:ext cx="2444700" cy="7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9" name="Google Shape;939;p17"/>
          <p:cNvSpPr txBox="1"/>
          <p:nvPr>
            <p:ph idx="5" type="title"/>
          </p:nvPr>
        </p:nvSpPr>
        <p:spPr>
          <a:xfrm>
            <a:off x="5983227" y="2709350"/>
            <a:ext cx="2444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0" name="Google Shape;940;p17"/>
          <p:cNvSpPr txBox="1"/>
          <p:nvPr>
            <p:ph idx="6" type="subTitle"/>
          </p:nvPr>
        </p:nvSpPr>
        <p:spPr>
          <a:xfrm>
            <a:off x="5983227" y="3255925"/>
            <a:ext cx="2444700" cy="7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941" name="Google Shape;941;p17"/>
          <p:cNvGrpSpPr/>
          <p:nvPr/>
        </p:nvGrpSpPr>
        <p:grpSpPr>
          <a:xfrm>
            <a:off x="-771470" y="-642008"/>
            <a:ext cx="1834255" cy="1834975"/>
            <a:chOff x="3684525" y="1008100"/>
            <a:chExt cx="3697350" cy="3698800"/>
          </a:xfrm>
        </p:grpSpPr>
        <p:sp>
          <p:nvSpPr>
            <p:cNvPr id="942" name="Google Shape;942;p17"/>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7"/>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7"/>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7"/>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7"/>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7"/>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7"/>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7"/>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7"/>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7"/>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7"/>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7"/>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7"/>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7"/>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7"/>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7"/>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7"/>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7"/>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7"/>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7"/>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7"/>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7"/>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7"/>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7"/>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7"/>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7"/>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7"/>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7"/>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7"/>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7"/>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7"/>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7"/>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7"/>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7"/>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7"/>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7"/>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7"/>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7"/>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7"/>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7"/>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7"/>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7"/>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7"/>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7"/>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7"/>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7"/>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7"/>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7"/>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7"/>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7"/>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7"/>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7"/>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7"/>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7"/>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7"/>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7"/>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7"/>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7"/>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7"/>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7"/>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7"/>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7"/>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7"/>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7"/>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7"/>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7"/>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17"/>
          <p:cNvGrpSpPr/>
          <p:nvPr/>
        </p:nvGrpSpPr>
        <p:grpSpPr>
          <a:xfrm>
            <a:off x="8015064" y="555265"/>
            <a:ext cx="599510" cy="352226"/>
            <a:chOff x="-1861775" y="1644025"/>
            <a:chExt cx="1612018" cy="947100"/>
          </a:xfrm>
        </p:grpSpPr>
        <p:sp>
          <p:nvSpPr>
            <p:cNvPr id="1009" name="Google Shape;1009;p17"/>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7"/>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7"/>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7"/>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7"/>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7"/>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7"/>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7"/>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7"/>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7"/>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17"/>
          <p:cNvGrpSpPr/>
          <p:nvPr/>
        </p:nvGrpSpPr>
        <p:grpSpPr>
          <a:xfrm>
            <a:off x="371382" y="4742470"/>
            <a:ext cx="8401240" cy="202500"/>
            <a:chOff x="480920" y="4742470"/>
            <a:chExt cx="8401240" cy="202500"/>
          </a:xfrm>
        </p:grpSpPr>
        <p:grpSp>
          <p:nvGrpSpPr>
            <p:cNvPr id="1020" name="Google Shape;1020;p17"/>
            <p:cNvGrpSpPr/>
            <p:nvPr/>
          </p:nvGrpSpPr>
          <p:grpSpPr>
            <a:xfrm rot="-5400000">
              <a:off x="6549675" y="2612485"/>
              <a:ext cx="202500" cy="4462470"/>
              <a:chOff x="214325" y="317672"/>
              <a:chExt cx="202500" cy="4462470"/>
            </a:xfrm>
          </p:grpSpPr>
          <p:sp>
            <p:nvSpPr>
              <p:cNvPr id="1021" name="Google Shape;1021;p17"/>
              <p:cNvSpPr/>
              <p:nvPr/>
            </p:nvSpPr>
            <p:spPr>
              <a:xfrm>
                <a:off x="214325" y="2309827"/>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7"/>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7"/>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7"/>
              <p:cNvSpPr/>
              <p:nvPr/>
            </p:nvSpPr>
            <p:spPr>
              <a:xfrm>
                <a:off x="214325" y="3525485"/>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7"/>
              <p:cNvSpPr/>
              <p:nvPr/>
            </p:nvSpPr>
            <p:spPr>
              <a:xfrm>
                <a:off x="214325" y="4054106"/>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7"/>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7"/>
              <p:cNvSpPr/>
              <p:nvPr/>
            </p:nvSpPr>
            <p:spPr>
              <a:xfrm>
                <a:off x="214325" y="317672"/>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7"/>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7"/>
              <p:cNvSpPr/>
              <p:nvPr/>
            </p:nvSpPr>
            <p:spPr>
              <a:xfrm>
                <a:off x="214325" y="153333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0" name="Google Shape;1030;p17"/>
            <p:cNvSpPr/>
            <p:nvPr/>
          </p:nvSpPr>
          <p:spPr>
            <a:xfrm rot="-5400000">
              <a:off x="399170"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7"/>
            <p:cNvSpPr/>
            <p:nvPr/>
          </p:nvSpPr>
          <p:spPr>
            <a:xfrm rot="-5400000">
              <a:off x="716758" y="4865920"/>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7"/>
            <p:cNvSpPr/>
            <p:nvPr/>
          </p:nvSpPr>
          <p:spPr>
            <a:xfrm rot="-5400000">
              <a:off x="848374"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7"/>
            <p:cNvSpPr/>
            <p:nvPr/>
          </p:nvSpPr>
          <p:spPr>
            <a:xfrm rot="-5400000">
              <a:off x="1656527" y="4865920"/>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7"/>
            <p:cNvSpPr/>
            <p:nvPr/>
          </p:nvSpPr>
          <p:spPr>
            <a:xfrm rot="-5400000">
              <a:off x="2143449"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7"/>
            <p:cNvSpPr/>
            <p:nvPr/>
          </p:nvSpPr>
          <p:spPr>
            <a:xfrm rot="-5400000">
              <a:off x="2830485"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36" name="Shape 1036"/>
        <p:cNvGrpSpPr/>
        <p:nvPr/>
      </p:nvGrpSpPr>
      <p:grpSpPr>
        <a:xfrm>
          <a:off x="0" y="0"/>
          <a:ext cx="0" cy="0"/>
          <a:chOff x="0" y="0"/>
          <a:chExt cx="0" cy="0"/>
        </a:xfrm>
      </p:grpSpPr>
      <p:sp>
        <p:nvSpPr>
          <p:cNvPr id="1037" name="Google Shape;1037;p18"/>
          <p:cNvSpPr txBox="1"/>
          <p:nvPr>
            <p:ph type="title"/>
          </p:nvPr>
        </p:nvSpPr>
        <p:spPr>
          <a:xfrm>
            <a:off x="612275" y="2090950"/>
            <a:ext cx="4679400" cy="6993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3600"/>
              <a:buNone/>
              <a:defRPr sz="5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8" name="Google Shape;1038;p18"/>
          <p:cNvSpPr txBox="1"/>
          <p:nvPr>
            <p:ph hasCustomPrompt="1" idx="2" type="title"/>
          </p:nvPr>
        </p:nvSpPr>
        <p:spPr>
          <a:xfrm>
            <a:off x="713038" y="821603"/>
            <a:ext cx="1056900" cy="1061100"/>
          </a:xfrm>
          <a:prstGeom prst="rect">
            <a:avLst/>
          </a:prstGeom>
          <a:solidFill>
            <a:schemeClr val="lt1"/>
          </a:solid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53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39" name="Google Shape;1039;p18"/>
          <p:cNvSpPr txBox="1"/>
          <p:nvPr>
            <p:ph idx="1" type="subTitle"/>
          </p:nvPr>
        </p:nvSpPr>
        <p:spPr>
          <a:xfrm>
            <a:off x="712900" y="3748400"/>
            <a:ext cx="4679400" cy="447900"/>
          </a:xfrm>
          <a:prstGeom prst="rect">
            <a:avLst/>
          </a:prstGeom>
          <a:solidFill>
            <a:schemeClr val="dk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040" name="Google Shape;1040;p18"/>
          <p:cNvGrpSpPr/>
          <p:nvPr/>
        </p:nvGrpSpPr>
        <p:grpSpPr>
          <a:xfrm>
            <a:off x="371382" y="4742470"/>
            <a:ext cx="8401240" cy="202500"/>
            <a:chOff x="480920" y="4742470"/>
            <a:chExt cx="8401240" cy="202500"/>
          </a:xfrm>
        </p:grpSpPr>
        <p:grpSp>
          <p:nvGrpSpPr>
            <p:cNvPr id="1041" name="Google Shape;1041;p18"/>
            <p:cNvGrpSpPr/>
            <p:nvPr/>
          </p:nvGrpSpPr>
          <p:grpSpPr>
            <a:xfrm rot="-5400000">
              <a:off x="6549675" y="2612485"/>
              <a:ext cx="202500" cy="4462470"/>
              <a:chOff x="214325" y="317672"/>
              <a:chExt cx="202500" cy="4462470"/>
            </a:xfrm>
          </p:grpSpPr>
          <p:sp>
            <p:nvSpPr>
              <p:cNvPr id="1042" name="Google Shape;1042;p18"/>
              <p:cNvSpPr/>
              <p:nvPr/>
            </p:nvSpPr>
            <p:spPr>
              <a:xfrm>
                <a:off x="214325" y="2309827"/>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8"/>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8"/>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8"/>
              <p:cNvSpPr/>
              <p:nvPr/>
            </p:nvSpPr>
            <p:spPr>
              <a:xfrm>
                <a:off x="214325" y="352548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8"/>
              <p:cNvSpPr/>
              <p:nvPr/>
            </p:nvSpPr>
            <p:spPr>
              <a:xfrm>
                <a:off x="214325" y="4054106"/>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8"/>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8"/>
              <p:cNvSpPr/>
              <p:nvPr/>
            </p:nvSpPr>
            <p:spPr>
              <a:xfrm>
                <a:off x="214325" y="317672"/>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8"/>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8"/>
              <p:cNvSpPr/>
              <p:nvPr/>
            </p:nvSpPr>
            <p:spPr>
              <a:xfrm>
                <a:off x="214325" y="1533330"/>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1" name="Google Shape;1051;p18"/>
            <p:cNvSpPr/>
            <p:nvPr/>
          </p:nvSpPr>
          <p:spPr>
            <a:xfrm rot="-5400000">
              <a:off x="399170"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8"/>
            <p:cNvSpPr/>
            <p:nvPr/>
          </p:nvSpPr>
          <p:spPr>
            <a:xfrm rot="-5400000">
              <a:off x="716758" y="4865920"/>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8"/>
            <p:cNvSpPr/>
            <p:nvPr/>
          </p:nvSpPr>
          <p:spPr>
            <a:xfrm rot="-5400000">
              <a:off x="848374"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8"/>
            <p:cNvSpPr/>
            <p:nvPr/>
          </p:nvSpPr>
          <p:spPr>
            <a:xfrm rot="-5400000">
              <a:off x="1656527" y="4865920"/>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8"/>
            <p:cNvSpPr/>
            <p:nvPr/>
          </p:nvSpPr>
          <p:spPr>
            <a:xfrm rot="-5400000">
              <a:off x="2143449" y="4824220"/>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8"/>
            <p:cNvSpPr/>
            <p:nvPr/>
          </p:nvSpPr>
          <p:spPr>
            <a:xfrm rot="-5400000">
              <a:off x="2830485"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ONE_COLUMN_TEXT_3">
    <p:spTree>
      <p:nvGrpSpPr>
        <p:cNvPr id="1057" name="Shape 1057"/>
        <p:cNvGrpSpPr/>
        <p:nvPr/>
      </p:nvGrpSpPr>
      <p:grpSpPr>
        <a:xfrm>
          <a:off x="0" y="0"/>
          <a:ext cx="0" cy="0"/>
          <a:chOff x="0" y="0"/>
          <a:chExt cx="0" cy="0"/>
        </a:xfrm>
      </p:grpSpPr>
      <p:sp>
        <p:nvSpPr>
          <p:cNvPr id="1058" name="Google Shape;1058;p19"/>
          <p:cNvSpPr txBox="1"/>
          <p:nvPr>
            <p:ph idx="1" type="body"/>
          </p:nvPr>
        </p:nvSpPr>
        <p:spPr>
          <a:xfrm>
            <a:off x="4239225" y="1658225"/>
            <a:ext cx="4117800" cy="26166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SzPts val="10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1059" name="Google Shape;1059;p19"/>
          <p:cNvSpPr txBox="1"/>
          <p:nvPr>
            <p:ph type="title"/>
          </p:nvPr>
        </p:nvSpPr>
        <p:spPr>
          <a:xfrm>
            <a:off x="4239225" y="1113525"/>
            <a:ext cx="41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1060" name="Google Shape;1060;p19"/>
          <p:cNvGrpSpPr/>
          <p:nvPr/>
        </p:nvGrpSpPr>
        <p:grpSpPr>
          <a:xfrm>
            <a:off x="7716680" y="4395492"/>
            <a:ext cx="1834255" cy="1834975"/>
            <a:chOff x="3684525" y="1008100"/>
            <a:chExt cx="3697350" cy="3698800"/>
          </a:xfrm>
        </p:grpSpPr>
        <p:sp>
          <p:nvSpPr>
            <p:cNvPr id="1061" name="Google Shape;1061;p19"/>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9"/>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9"/>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9"/>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9"/>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9"/>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9"/>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9"/>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9"/>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9"/>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9"/>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9"/>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9"/>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9"/>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9"/>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9"/>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9"/>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9"/>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9"/>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9"/>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9"/>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9"/>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9"/>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9"/>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9"/>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9"/>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9"/>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9"/>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9"/>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9"/>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9"/>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9"/>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9"/>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9"/>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9"/>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9"/>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9"/>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9"/>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9"/>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9"/>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9"/>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9"/>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9"/>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9"/>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9"/>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9"/>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9"/>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9"/>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9"/>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9"/>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9"/>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9"/>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9"/>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9"/>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9"/>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9"/>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9"/>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9"/>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9"/>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9"/>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9"/>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9"/>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9"/>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9"/>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9"/>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9"/>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7">
    <p:spTree>
      <p:nvGrpSpPr>
        <p:cNvPr id="1127" name="Shape 1127"/>
        <p:cNvGrpSpPr/>
        <p:nvPr/>
      </p:nvGrpSpPr>
      <p:grpSpPr>
        <a:xfrm>
          <a:off x="0" y="0"/>
          <a:ext cx="0" cy="0"/>
          <a:chOff x="0" y="0"/>
          <a:chExt cx="0" cy="0"/>
        </a:xfrm>
      </p:grpSpPr>
      <p:sp>
        <p:nvSpPr>
          <p:cNvPr id="1128" name="Google Shape;1128;p20"/>
          <p:cNvSpPr txBox="1"/>
          <p:nvPr>
            <p:ph type="title"/>
          </p:nvPr>
        </p:nvSpPr>
        <p:spPr>
          <a:xfrm>
            <a:off x="2103000" y="2447675"/>
            <a:ext cx="4938000" cy="14133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200"/>
              <a:buNone/>
              <a:defRPr sz="53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29" name="Google Shape;1129;p20"/>
          <p:cNvSpPr txBox="1"/>
          <p:nvPr>
            <p:ph idx="1" type="subTitle"/>
          </p:nvPr>
        </p:nvSpPr>
        <p:spPr>
          <a:xfrm>
            <a:off x="2224950" y="3978275"/>
            <a:ext cx="4694100" cy="391500"/>
          </a:xfrm>
          <a:prstGeom prst="rect">
            <a:avLst/>
          </a:prstGeom>
          <a:solidFill>
            <a:schemeClr val="dk2"/>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130" name="Google Shape;1130;p20"/>
          <p:cNvGrpSpPr/>
          <p:nvPr/>
        </p:nvGrpSpPr>
        <p:grpSpPr>
          <a:xfrm>
            <a:off x="420239" y="2978215"/>
            <a:ext cx="599510" cy="352226"/>
            <a:chOff x="-1861775" y="1644025"/>
            <a:chExt cx="1612018" cy="947100"/>
          </a:xfrm>
        </p:grpSpPr>
        <p:sp>
          <p:nvSpPr>
            <p:cNvPr id="1131" name="Google Shape;1131;p20"/>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0"/>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0"/>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0"/>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0"/>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0"/>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0"/>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0"/>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0"/>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0"/>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20"/>
          <p:cNvGrpSpPr/>
          <p:nvPr/>
        </p:nvGrpSpPr>
        <p:grpSpPr>
          <a:xfrm>
            <a:off x="371382" y="4742470"/>
            <a:ext cx="8401240" cy="202500"/>
            <a:chOff x="480920" y="4742470"/>
            <a:chExt cx="8401240" cy="202500"/>
          </a:xfrm>
        </p:grpSpPr>
        <p:grpSp>
          <p:nvGrpSpPr>
            <p:cNvPr id="1142" name="Google Shape;1142;p20"/>
            <p:cNvGrpSpPr/>
            <p:nvPr/>
          </p:nvGrpSpPr>
          <p:grpSpPr>
            <a:xfrm rot="-5400000">
              <a:off x="6549675" y="2612485"/>
              <a:ext cx="202500" cy="4462470"/>
              <a:chOff x="214325" y="317672"/>
              <a:chExt cx="202500" cy="4462470"/>
            </a:xfrm>
          </p:grpSpPr>
          <p:sp>
            <p:nvSpPr>
              <p:cNvPr id="1143" name="Google Shape;1143;p20"/>
              <p:cNvSpPr/>
              <p:nvPr/>
            </p:nvSpPr>
            <p:spPr>
              <a:xfrm>
                <a:off x="214325" y="2309827"/>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0"/>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0"/>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0"/>
              <p:cNvSpPr/>
              <p:nvPr/>
            </p:nvSpPr>
            <p:spPr>
              <a:xfrm>
                <a:off x="214325" y="352548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0"/>
              <p:cNvSpPr/>
              <p:nvPr/>
            </p:nvSpPr>
            <p:spPr>
              <a:xfrm>
                <a:off x="214325" y="4054106"/>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0"/>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0"/>
              <p:cNvSpPr/>
              <p:nvPr/>
            </p:nvSpPr>
            <p:spPr>
              <a:xfrm>
                <a:off x="214325" y="317672"/>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0"/>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0"/>
              <p:cNvSpPr/>
              <p:nvPr/>
            </p:nvSpPr>
            <p:spPr>
              <a:xfrm>
                <a:off x="214325" y="1533330"/>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2" name="Google Shape;1152;p20"/>
            <p:cNvSpPr/>
            <p:nvPr/>
          </p:nvSpPr>
          <p:spPr>
            <a:xfrm rot="-5400000">
              <a:off x="399170"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0"/>
            <p:cNvSpPr/>
            <p:nvPr/>
          </p:nvSpPr>
          <p:spPr>
            <a:xfrm rot="-5400000">
              <a:off x="716758" y="4865920"/>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0"/>
            <p:cNvSpPr/>
            <p:nvPr/>
          </p:nvSpPr>
          <p:spPr>
            <a:xfrm rot="-5400000">
              <a:off x="848374"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0"/>
            <p:cNvSpPr/>
            <p:nvPr/>
          </p:nvSpPr>
          <p:spPr>
            <a:xfrm rot="-5400000">
              <a:off x="1656527" y="4865920"/>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0"/>
            <p:cNvSpPr/>
            <p:nvPr/>
          </p:nvSpPr>
          <p:spPr>
            <a:xfrm rot="-5400000">
              <a:off x="2143449" y="4824220"/>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0"/>
            <p:cNvSpPr/>
            <p:nvPr/>
          </p:nvSpPr>
          <p:spPr>
            <a:xfrm rot="-5400000">
              <a:off x="2830485"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4384088" y="1872588"/>
            <a:ext cx="3739200" cy="10611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5725238" y="1015675"/>
            <a:ext cx="1056900" cy="1061100"/>
          </a:xfrm>
          <a:prstGeom prst="rect">
            <a:avLst/>
          </a:prstGeom>
          <a:solidFill>
            <a:schemeClr val="lt1"/>
          </a:solid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53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 name="Google Shape;24;p3"/>
          <p:cNvSpPr txBox="1"/>
          <p:nvPr>
            <p:ph idx="1" type="subTitle"/>
          </p:nvPr>
        </p:nvSpPr>
        <p:spPr>
          <a:xfrm>
            <a:off x="3913975" y="3762100"/>
            <a:ext cx="4679400" cy="434400"/>
          </a:xfrm>
          <a:prstGeom prst="rect">
            <a:avLst/>
          </a:prstGeom>
          <a:solidFill>
            <a:schemeClr val="dk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5" name="Google Shape;25;p3"/>
          <p:cNvGrpSpPr/>
          <p:nvPr/>
        </p:nvGrpSpPr>
        <p:grpSpPr>
          <a:xfrm>
            <a:off x="371382" y="4742470"/>
            <a:ext cx="8401240" cy="202500"/>
            <a:chOff x="480920" y="4742470"/>
            <a:chExt cx="8401240" cy="202500"/>
          </a:xfrm>
        </p:grpSpPr>
        <p:grpSp>
          <p:nvGrpSpPr>
            <p:cNvPr id="26" name="Google Shape;26;p3"/>
            <p:cNvGrpSpPr/>
            <p:nvPr/>
          </p:nvGrpSpPr>
          <p:grpSpPr>
            <a:xfrm rot="-5400000">
              <a:off x="6549675" y="2612485"/>
              <a:ext cx="202500" cy="4462470"/>
              <a:chOff x="214325" y="317672"/>
              <a:chExt cx="202500" cy="4462470"/>
            </a:xfrm>
          </p:grpSpPr>
          <p:sp>
            <p:nvSpPr>
              <p:cNvPr id="27" name="Google Shape;27;p3"/>
              <p:cNvSpPr/>
              <p:nvPr/>
            </p:nvSpPr>
            <p:spPr>
              <a:xfrm>
                <a:off x="214325" y="2309827"/>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214325" y="352548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214325" y="4054106"/>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14325" y="317672"/>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214325" y="1533330"/>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3"/>
            <p:cNvSpPr/>
            <p:nvPr/>
          </p:nvSpPr>
          <p:spPr>
            <a:xfrm rot="-5400000">
              <a:off x="399170"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716758" y="4865920"/>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48374"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1656527" y="4865920"/>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5400000">
              <a:off x="2143449" y="4824220"/>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5400000">
              <a:off x="2830485"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158" name="Shape 1158"/>
        <p:cNvGrpSpPr/>
        <p:nvPr/>
      </p:nvGrpSpPr>
      <p:grpSpPr>
        <a:xfrm>
          <a:off x="0" y="0"/>
          <a:ext cx="0" cy="0"/>
          <a:chOff x="0" y="0"/>
          <a:chExt cx="0" cy="0"/>
        </a:xfrm>
      </p:grpSpPr>
      <p:sp>
        <p:nvSpPr>
          <p:cNvPr id="1159" name="Google Shape;1159;p21"/>
          <p:cNvSpPr txBox="1"/>
          <p:nvPr>
            <p:ph type="title"/>
          </p:nvPr>
        </p:nvSpPr>
        <p:spPr>
          <a:xfrm>
            <a:off x="2276838" y="630000"/>
            <a:ext cx="4590300" cy="14133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200"/>
              <a:buNone/>
              <a:defRPr sz="53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60" name="Google Shape;1160;p21"/>
          <p:cNvSpPr txBox="1"/>
          <p:nvPr>
            <p:ph idx="1" type="subTitle"/>
          </p:nvPr>
        </p:nvSpPr>
        <p:spPr>
          <a:xfrm>
            <a:off x="2252238" y="2160600"/>
            <a:ext cx="4639500" cy="391500"/>
          </a:xfrm>
          <a:prstGeom prst="rect">
            <a:avLst/>
          </a:prstGeom>
          <a:solidFill>
            <a:schemeClr val="dk2"/>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161" name="Google Shape;1161;p21"/>
          <p:cNvGrpSpPr/>
          <p:nvPr/>
        </p:nvGrpSpPr>
        <p:grpSpPr>
          <a:xfrm>
            <a:off x="8727300" y="340510"/>
            <a:ext cx="202500" cy="4462470"/>
            <a:chOff x="214325" y="317672"/>
            <a:chExt cx="202500" cy="4462470"/>
          </a:xfrm>
        </p:grpSpPr>
        <p:sp>
          <p:nvSpPr>
            <p:cNvPr id="1162" name="Google Shape;1162;p21"/>
            <p:cNvSpPr/>
            <p:nvPr/>
          </p:nvSpPr>
          <p:spPr>
            <a:xfrm>
              <a:off x="214325" y="2309827"/>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1"/>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1"/>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1"/>
            <p:cNvSpPr/>
            <p:nvPr/>
          </p:nvSpPr>
          <p:spPr>
            <a:xfrm>
              <a:off x="214325" y="352548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1"/>
            <p:cNvSpPr/>
            <p:nvPr/>
          </p:nvSpPr>
          <p:spPr>
            <a:xfrm>
              <a:off x="214325" y="4054106"/>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1"/>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1"/>
            <p:cNvSpPr/>
            <p:nvPr/>
          </p:nvSpPr>
          <p:spPr>
            <a:xfrm>
              <a:off x="214325" y="317672"/>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1"/>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1"/>
            <p:cNvSpPr/>
            <p:nvPr/>
          </p:nvSpPr>
          <p:spPr>
            <a:xfrm>
              <a:off x="214325" y="1533330"/>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71" name="Shape 1171"/>
        <p:cNvGrpSpPr/>
        <p:nvPr/>
      </p:nvGrpSpPr>
      <p:grpSpPr>
        <a:xfrm>
          <a:off x="0" y="0"/>
          <a:ext cx="0" cy="0"/>
          <a:chOff x="0" y="0"/>
          <a:chExt cx="0" cy="0"/>
        </a:xfrm>
      </p:grpSpPr>
      <p:sp>
        <p:nvSpPr>
          <p:cNvPr id="1172" name="Google Shape;117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73" name="Google Shape;1173;p22"/>
          <p:cNvSpPr txBox="1"/>
          <p:nvPr>
            <p:ph idx="2" type="title"/>
          </p:nvPr>
        </p:nvSpPr>
        <p:spPr>
          <a:xfrm>
            <a:off x="2116799" y="1661525"/>
            <a:ext cx="2262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74" name="Google Shape;1174;p22"/>
          <p:cNvSpPr txBox="1"/>
          <p:nvPr>
            <p:ph idx="1" type="subTitle"/>
          </p:nvPr>
        </p:nvSpPr>
        <p:spPr>
          <a:xfrm>
            <a:off x="2116799" y="2106930"/>
            <a:ext cx="22620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75" name="Google Shape;1175;p22"/>
          <p:cNvSpPr txBox="1"/>
          <p:nvPr>
            <p:ph idx="3" type="title"/>
          </p:nvPr>
        </p:nvSpPr>
        <p:spPr>
          <a:xfrm>
            <a:off x="4765193" y="1661525"/>
            <a:ext cx="22620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76" name="Google Shape;1176;p22"/>
          <p:cNvSpPr txBox="1"/>
          <p:nvPr>
            <p:ph idx="4" type="subTitle"/>
          </p:nvPr>
        </p:nvSpPr>
        <p:spPr>
          <a:xfrm>
            <a:off x="4765188" y="2106930"/>
            <a:ext cx="22620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77" name="Google Shape;1177;p22"/>
          <p:cNvSpPr txBox="1"/>
          <p:nvPr>
            <p:ph idx="5" type="title"/>
          </p:nvPr>
        </p:nvSpPr>
        <p:spPr>
          <a:xfrm>
            <a:off x="2116799" y="3094925"/>
            <a:ext cx="2262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78" name="Google Shape;1178;p22"/>
          <p:cNvSpPr txBox="1"/>
          <p:nvPr>
            <p:ph idx="6" type="subTitle"/>
          </p:nvPr>
        </p:nvSpPr>
        <p:spPr>
          <a:xfrm>
            <a:off x="2116799" y="3540330"/>
            <a:ext cx="22620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79" name="Google Shape;1179;p22"/>
          <p:cNvSpPr txBox="1"/>
          <p:nvPr>
            <p:ph idx="7" type="title"/>
          </p:nvPr>
        </p:nvSpPr>
        <p:spPr>
          <a:xfrm>
            <a:off x="4765193" y="3094925"/>
            <a:ext cx="22620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80" name="Google Shape;1180;p22"/>
          <p:cNvSpPr txBox="1"/>
          <p:nvPr>
            <p:ph idx="8" type="subTitle"/>
          </p:nvPr>
        </p:nvSpPr>
        <p:spPr>
          <a:xfrm>
            <a:off x="4765188" y="3540330"/>
            <a:ext cx="22620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181" name="Google Shape;1181;p22"/>
          <p:cNvGrpSpPr/>
          <p:nvPr/>
        </p:nvGrpSpPr>
        <p:grpSpPr>
          <a:xfrm>
            <a:off x="5412212" y="260526"/>
            <a:ext cx="599510" cy="352226"/>
            <a:chOff x="-1861775" y="1644025"/>
            <a:chExt cx="1612018" cy="947100"/>
          </a:xfrm>
        </p:grpSpPr>
        <p:sp>
          <p:nvSpPr>
            <p:cNvPr id="1182" name="Google Shape;1182;p22"/>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2"/>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2"/>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2"/>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2"/>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2"/>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2"/>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2"/>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2"/>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2"/>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2"/>
          <p:cNvGrpSpPr/>
          <p:nvPr/>
        </p:nvGrpSpPr>
        <p:grpSpPr>
          <a:xfrm>
            <a:off x="4794845" y="-480858"/>
            <a:ext cx="1834255" cy="1834975"/>
            <a:chOff x="3684525" y="1008100"/>
            <a:chExt cx="3697350" cy="3698800"/>
          </a:xfrm>
        </p:grpSpPr>
        <p:sp>
          <p:nvSpPr>
            <p:cNvPr id="1193" name="Google Shape;1193;p22"/>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2"/>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2"/>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2"/>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2"/>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2"/>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2"/>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2"/>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2"/>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2"/>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2"/>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2"/>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2"/>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2"/>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2"/>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2"/>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2"/>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2"/>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2"/>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2"/>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2"/>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2"/>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2"/>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2"/>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2"/>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2"/>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2"/>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2"/>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2"/>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2"/>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2"/>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2"/>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2"/>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2"/>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2"/>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2"/>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2"/>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2"/>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2"/>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2"/>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2"/>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2"/>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2"/>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2"/>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2"/>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2"/>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2"/>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2"/>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2"/>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2"/>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2"/>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2"/>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2"/>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2"/>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2"/>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2"/>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2"/>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2"/>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2"/>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2"/>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2"/>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2"/>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2"/>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2"/>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2"/>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9" name="Google Shape;1259;p22"/>
          <p:cNvGrpSpPr/>
          <p:nvPr/>
        </p:nvGrpSpPr>
        <p:grpSpPr>
          <a:xfrm>
            <a:off x="371382" y="4742470"/>
            <a:ext cx="8401240" cy="202500"/>
            <a:chOff x="480920" y="4742470"/>
            <a:chExt cx="8401240" cy="202500"/>
          </a:xfrm>
        </p:grpSpPr>
        <p:grpSp>
          <p:nvGrpSpPr>
            <p:cNvPr id="1260" name="Google Shape;1260;p22"/>
            <p:cNvGrpSpPr/>
            <p:nvPr/>
          </p:nvGrpSpPr>
          <p:grpSpPr>
            <a:xfrm rot="-5400000">
              <a:off x="6549675" y="2612485"/>
              <a:ext cx="202500" cy="4462470"/>
              <a:chOff x="214325" y="317672"/>
              <a:chExt cx="202500" cy="4462470"/>
            </a:xfrm>
          </p:grpSpPr>
          <p:sp>
            <p:nvSpPr>
              <p:cNvPr id="1261" name="Google Shape;1261;p22"/>
              <p:cNvSpPr/>
              <p:nvPr/>
            </p:nvSpPr>
            <p:spPr>
              <a:xfrm>
                <a:off x="214325" y="2309827"/>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2"/>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2"/>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2"/>
              <p:cNvSpPr/>
              <p:nvPr/>
            </p:nvSpPr>
            <p:spPr>
              <a:xfrm>
                <a:off x="214325" y="352548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2"/>
              <p:cNvSpPr/>
              <p:nvPr/>
            </p:nvSpPr>
            <p:spPr>
              <a:xfrm>
                <a:off x="214325" y="4054106"/>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2"/>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2"/>
              <p:cNvSpPr/>
              <p:nvPr/>
            </p:nvSpPr>
            <p:spPr>
              <a:xfrm>
                <a:off x="214325" y="317672"/>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2"/>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2"/>
              <p:cNvSpPr/>
              <p:nvPr/>
            </p:nvSpPr>
            <p:spPr>
              <a:xfrm>
                <a:off x="214325" y="1533330"/>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22"/>
            <p:cNvSpPr/>
            <p:nvPr/>
          </p:nvSpPr>
          <p:spPr>
            <a:xfrm rot="-5400000">
              <a:off x="399170"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2"/>
            <p:cNvSpPr/>
            <p:nvPr/>
          </p:nvSpPr>
          <p:spPr>
            <a:xfrm rot="-5400000">
              <a:off x="716758" y="4865920"/>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2"/>
            <p:cNvSpPr/>
            <p:nvPr/>
          </p:nvSpPr>
          <p:spPr>
            <a:xfrm rot="-5400000">
              <a:off x="848374"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2"/>
            <p:cNvSpPr/>
            <p:nvPr/>
          </p:nvSpPr>
          <p:spPr>
            <a:xfrm rot="-5400000">
              <a:off x="1656527" y="4865920"/>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2"/>
            <p:cNvSpPr/>
            <p:nvPr/>
          </p:nvSpPr>
          <p:spPr>
            <a:xfrm rot="-5400000">
              <a:off x="2143449" y="4824220"/>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2"/>
            <p:cNvSpPr/>
            <p:nvPr/>
          </p:nvSpPr>
          <p:spPr>
            <a:xfrm rot="-5400000">
              <a:off x="2830485"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2">
    <p:spTree>
      <p:nvGrpSpPr>
        <p:cNvPr id="1276" name="Shape 1276"/>
        <p:cNvGrpSpPr/>
        <p:nvPr/>
      </p:nvGrpSpPr>
      <p:grpSpPr>
        <a:xfrm>
          <a:off x="0" y="0"/>
          <a:ext cx="0" cy="0"/>
          <a:chOff x="0" y="0"/>
          <a:chExt cx="0" cy="0"/>
        </a:xfrm>
      </p:grpSpPr>
      <p:sp>
        <p:nvSpPr>
          <p:cNvPr id="1277" name="Google Shape;127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78" name="Google Shape;1278;p23"/>
          <p:cNvSpPr txBox="1"/>
          <p:nvPr>
            <p:ph idx="2" type="title"/>
          </p:nvPr>
        </p:nvSpPr>
        <p:spPr>
          <a:xfrm>
            <a:off x="1101175" y="1910017"/>
            <a:ext cx="1986000" cy="434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000">
                <a:solidFill>
                  <a:schemeClr val="dk2"/>
                </a:solidFill>
              </a:defRPr>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p:txBody>
      </p:sp>
      <p:sp>
        <p:nvSpPr>
          <p:cNvPr id="1279" name="Google Shape;1279;p23"/>
          <p:cNvSpPr txBox="1"/>
          <p:nvPr>
            <p:ph idx="1" type="subTitle"/>
          </p:nvPr>
        </p:nvSpPr>
        <p:spPr>
          <a:xfrm>
            <a:off x="1203275" y="2321950"/>
            <a:ext cx="178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80" name="Google Shape;1280;p23"/>
          <p:cNvSpPr txBox="1"/>
          <p:nvPr>
            <p:ph idx="3" type="title"/>
          </p:nvPr>
        </p:nvSpPr>
        <p:spPr>
          <a:xfrm>
            <a:off x="3578947" y="1910017"/>
            <a:ext cx="1986000" cy="434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000">
                <a:solidFill>
                  <a:schemeClr val="dk2"/>
                </a:solidFill>
              </a:defRPr>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p:txBody>
      </p:sp>
      <p:sp>
        <p:nvSpPr>
          <p:cNvPr id="1281" name="Google Shape;1281;p23"/>
          <p:cNvSpPr txBox="1"/>
          <p:nvPr>
            <p:ph idx="4" type="subTitle"/>
          </p:nvPr>
        </p:nvSpPr>
        <p:spPr>
          <a:xfrm>
            <a:off x="3578947" y="232194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82" name="Google Shape;1282;p23"/>
          <p:cNvSpPr txBox="1"/>
          <p:nvPr>
            <p:ph idx="5" type="title"/>
          </p:nvPr>
        </p:nvSpPr>
        <p:spPr>
          <a:xfrm>
            <a:off x="1101175" y="3671852"/>
            <a:ext cx="1986000" cy="434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000">
                <a:solidFill>
                  <a:schemeClr val="dk2"/>
                </a:solidFill>
              </a:defRPr>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p:txBody>
      </p:sp>
      <p:sp>
        <p:nvSpPr>
          <p:cNvPr id="1283" name="Google Shape;1283;p23"/>
          <p:cNvSpPr txBox="1"/>
          <p:nvPr>
            <p:ph idx="6" type="subTitle"/>
          </p:nvPr>
        </p:nvSpPr>
        <p:spPr>
          <a:xfrm>
            <a:off x="1203275" y="4083777"/>
            <a:ext cx="178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84" name="Google Shape;1284;p23"/>
          <p:cNvSpPr txBox="1"/>
          <p:nvPr>
            <p:ph idx="7" type="title"/>
          </p:nvPr>
        </p:nvSpPr>
        <p:spPr>
          <a:xfrm>
            <a:off x="3578947" y="3671852"/>
            <a:ext cx="1986000" cy="434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000">
                <a:solidFill>
                  <a:schemeClr val="dk2"/>
                </a:solidFill>
              </a:defRPr>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p:txBody>
      </p:sp>
      <p:sp>
        <p:nvSpPr>
          <p:cNvPr id="1285" name="Google Shape;1285;p23"/>
          <p:cNvSpPr txBox="1"/>
          <p:nvPr>
            <p:ph idx="8" type="subTitle"/>
          </p:nvPr>
        </p:nvSpPr>
        <p:spPr>
          <a:xfrm>
            <a:off x="3578947" y="40837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86" name="Google Shape;1286;p23"/>
          <p:cNvSpPr txBox="1"/>
          <p:nvPr>
            <p:ph idx="9" type="title"/>
          </p:nvPr>
        </p:nvSpPr>
        <p:spPr>
          <a:xfrm>
            <a:off x="6056776" y="1910017"/>
            <a:ext cx="1986000" cy="434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000">
                <a:solidFill>
                  <a:schemeClr val="dk2"/>
                </a:solidFill>
              </a:defRPr>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p:txBody>
      </p:sp>
      <p:sp>
        <p:nvSpPr>
          <p:cNvPr id="1287" name="Google Shape;1287;p23"/>
          <p:cNvSpPr txBox="1"/>
          <p:nvPr>
            <p:ph idx="13" type="subTitle"/>
          </p:nvPr>
        </p:nvSpPr>
        <p:spPr>
          <a:xfrm>
            <a:off x="6056776" y="232194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88" name="Google Shape;1288;p23"/>
          <p:cNvSpPr txBox="1"/>
          <p:nvPr>
            <p:ph idx="14" type="title"/>
          </p:nvPr>
        </p:nvSpPr>
        <p:spPr>
          <a:xfrm>
            <a:off x="6056776" y="3671852"/>
            <a:ext cx="1986000" cy="434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000">
                <a:solidFill>
                  <a:schemeClr val="dk2"/>
                </a:solidFill>
              </a:defRPr>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p:txBody>
      </p:sp>
      <p:sp>
        <p:nvSpPr>
          <p:cNvPr id="1289" name="Google Shape;1289;p23"/>
          <p:cNvSpPr txBox="1"/>
          <p:nvPr>
            <p:ph idx="15" type="subTitle"/>
          </p:nvPr>
        </p:nvSpPr>
        <p:spPr>
          <a:xfrm>
            <a:off x="6056776" y="40837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290" name="Google Shape;1290;p23"/>
          <p:cNvGrpSpPr/>
          <p:nvPr/>
        </p:nvGrpSpPr>
        <p:grpSpPr>
          <a:xfrm>
            <a:off x="242725" y="340510"/>
            <a:ext cx="202500" cy="4462470"/>
            <a:chOff x="214325" y="317672"/>
            <a:chExt cx="202500" cy="4462470"/>
          </a:xfrm>
        </p:grpSpPr>
        <p:sp>
          <p:nvSpPr>
            <p:cNvPr id="1291" name="Google Shape;1291;p23"/>
            <p:cNvSpPr/>
            <p:nvPr/>
          </p:nvSpPr>
          <p:spPr>
            <a:xfrm>
              <a:off x="214325" y="2309827"/>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3"/>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3"/>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3"/>
            <p:cNvSpPr/>
            <p:nvPr/>
          </p:nvSpPr>
          <p:spPr>
            <a:xfrm>
              <a:off x="214325" y="352548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3"/>
            <p:cNvSpPr/>
            <p:nvPr/>
          </p:nvSpPr>
          <p:spPr>
            <a:xfrm>
              <a:off x="214325" y="4054106"/>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3"/>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3"/>
            <p:cNvSpPr/>
            <p:nvPr/>
          </p:nvSpPr>
          <p:spPr>
            <a:xfrm>
              <a:off x="214325" y="317672"/>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3"/>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3"/>
            <p:cNvSpPr/>
            <p:nvPr/>
          </p:nvSpPr>
          <p:spPr>
            <a:xfrm>
              <a:off x="214325" y="1533330"/>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23"/>
          <p:cNvGrpSpPr/>
          <p:nvPr/>
        </p:nvGrpSpPr>
        <p:grpSpPr>
          <a:xfrm>
            <a:off x="8323655" y="771154"/>
            <a:ext cx="1834255" cy="1834975"/>
            <a:chOff x="3684525" y="1008100"/>
            <a:chExt cx="3697350" cy="3698800"/>
          </a:xfrm>
        </p:grpSpPr>
        <p:sp>
          <p:nvSpPr>
            <p:cNvPr id="1301" name="Google Shape;1301;p23"/>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3"/>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3"/>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3"/>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3"/>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3"/>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3"/>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3"/>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3"/>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3"/>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3"/>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3"/>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3"/>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3"/>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3"/>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3"/>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3"/>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3"/>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3"/>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3"/>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3"/>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3"/>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3"/>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3"/>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3"/>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3"/>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3"/>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3"/>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3"/>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3"/>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3"/>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3"/>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3"/>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3"/>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3"/>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3"/>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3"/>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3"/>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3"/>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3"/>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3"/>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3"/>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3"/>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3"/>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3"/>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3"/>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3"/>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3"/>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3"/>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3"/>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3"/>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3"/>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3"/>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3"/>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3"/>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3"/>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3"/>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3"/>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3"/>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3"/>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3"/>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3"/>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3"/>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3"/>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3"/>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3"/>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367" name="Shape 1367"/>
        <p:cNvGrpSpPr/>
        <p:nvPr/>
      </p:nvGrpSpPr>
      <p:grpSpPr>
        <a:xfrm>
          <a:off x="0" y="0"/>
          <a:ext cx="0" cy="0"/>
          <a:chOff x="0" y="0"/>
          <a:chExt cx="0" cy="0"/>
        </a:xfrm>
      </p:grpSpPr>
      <p:sp>
        <p:nvSpPr>
          <p:cNvPr id="1368" name="Google Shape;1368;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1369" name="Google Shape;1369;p24"/>
          <p:cNvGrpSpPr/>
          <p:nvPr/>
        </p:nvGrpSpPr>
        <p:grpSpPr>
          <a:xfrm>
            <a:off x="7994080" y="4228604"/>
            <a:ext cx="1834255" cy="1834975"/>
            <a:chOff x="3684525" y="1008100"/>
            <a:chExt cx="3697350" cy="3698800"/>
          </a:xfrm>
        </p:grpSpPr>
        <p:sp>
          <p:nvSpPr>
            <p:cNvPr id="1370" name="Google Shape;1370;p24"/>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4"/>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4"/>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4"/>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4"/>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4"/>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4"/>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4"/>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4"/>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4"/>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4"/>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4"/>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4"/>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4"/>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4"/>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4"/>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4"/>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4"/>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4"/>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4"/>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4"/>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4"/>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4"/>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4"/>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4"/>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4"/>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4"/>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4"/>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4"/>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4"/>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4"/>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4"/>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4"/>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4"/>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4"/>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4"/>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4"/>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4"/>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4"/>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4"/>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4"/>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4"/>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4"/>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4"/>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4"/>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4"/>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4"/>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4"/>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4"/>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4"/>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4"/>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4"/>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4"/>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4"/>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4"/>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4"/>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4"/>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4"/>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4"/>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4"/>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4"/>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4"/>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4"/>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4"/>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4"/>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4"/>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24"/>
          <p:cNvGrpSpPr/>
          <p:nvPr/>
        </p:nvGrpSpPr>
        <p:grpSpPr>
          <a:xfrm>
            <a:off x="480071" y="645488"/>
            <a:ext cx="599510" cy="352226"/>
            <a:chOff x="-1861775" y="1644025"/>
            <a:chExt cx="1612018" cy="947100"/>
          </a:xfrm>
        </p:grpSpPr>
        <p:sp>
          <p:nvSpPr>
            <p:cNvPr id="1437" name="Google Shape;1437;p24"/>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4"/>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4"/>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4"/>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4"/>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4"/>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4"/>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4"/>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4"/>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4"/>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7" name="Google Shape;1447;p24"/>
          <p:cNvGrpSpPr/>
          <p:nvPr/>
        </p:nvGrpSpPr>
        <p:grpSpPr>
          <a:xfrm>
            <a:off x="371382" y="4742470"/>
            <a:ext cx="8401240" cy="202500"/>
            <a:chOff x="480920" y="4742470"/>
            <a:chExt cx="8401240" cy="202500"/>
          </a:xfrm>
        </p:grpSpPr>
        <p:grpSp>
          <p:nvGrpSpPr>
            <p:cNvPr id="1448" name="Google Shape;1448;p24"/>
            <p:cNvGrpSpPr/>
            <p:nvPr/>
          </p:nvGrpSpPr>
          <p:grpSpPr>
            <a:xfrm rot="-5400000">
              <a:off x="6549675" y="2612485"/>
              <a:ext cx="202500" cy="4462470"/>
              <a:chOff x="214325" y="317672"/>
              <a:chExt cx="202500" cy="4462470"/>
            </a:xfrm>
          </p:grpSpPr>
          <p:sp>
            <p:nvSpPr>
              <p:cNvPr id="1449" name="Google Shape;1449;p24"/>
              <p:cNvSpPr/>
              <p:nvPr/>
            </p:nvSpPr>
            <p:spPr>
              <a:xfrm>
                <a:off x="214325" y="2309827"/>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4"/>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4"/>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4"/>
              <p:cNvSpPr/>
              <p:nvPr/>
            </p:nvSpPr>
            <p:spPr>
              <a:xfrm>
                <a:off x="214325" y="3525485"/>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4"/>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4"/>
              <p:cNvSpPr/>
              <p:nvPr/>
            </p:nvSpPr>
            <p:spPr>
              <a:xfrm>
                <a:off x="214325" y="317672"/>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4"/>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4"/>
              <p:cNvSpPr/>
              <p:nvPr/>
            </p:nvSpPr>
            <p:spPr>
              <a:xfrm>
                <a:off x="214325" y="153333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7" name="Google Shape;1457;p24"/>
            <p:cNvSpPr/>
            <p:nvPr/>
          </p:nvSpPr>
          <p:spPr>
            <a:xfrm rot="-5400000">
              <a:off x="399170"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4"/>
            <p:cNvSpPr/>
            <p:nvPr/>
          </p:nvSpPr>
          <p:spPr>
            <a:xfrm rot="-5400000">
              <a:off x="716758" y="4865920"/>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4"/>
            <p:cNvSpPr/>
            <p:nvPr/>
          </p:nvSpPr>
          <p:spPr>
            <a:xfrm rot="-5400000">
              <a:off x="848374"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4"/>
            <p:cNvSpPr/>
            <p:nvPr/>
          </p:nvSpPr>
          <p:spPr>
            <a:xfrm rot="-5400000">
              <a:off x="1656527" y="4865920"/>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4"/>
            <p:cNvSpPr/>
            <p:nvPr/>
          </p:nvSpPr>
          <p:spPr>
            <a:xfrm rot="-5400000">
              <a:off x="2143449"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4"/>
            <p:cNvSpPr/>
            <p:nvPr/>
          </p:nvSpPr>
          <p:spPr>
            <a:xfrm rot="-5400000">
              <a:off x="2830485"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463" name="Shape 1463"/>
        <p:cNvGrpSpPr/>
        <p:nvPr/>
      </p:nvGrpSpPr>
      <p:grpSpPr>
        <a:xfrm>
          <a:off x="0" y="0"/>
          <a:ext cx="0" cy="0"/>
          <a:chOff x="0" y="0"/>
          <a:chExt cx="0" cy="0"/>
        </a:xfrm>
      </p:grpSpPr>
      <p:sp>
        <p:nvSpPr>
          <p:cNvPr id="1464" name="Google Shape;1464;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1465" name="Google Shape;1465;p25"/>
          <p:cNvGrpSpPr/>
          <p:nvPr/>
        </p:nvGrpSpPr>
        <p:grpSpPr>
          <a:xfrm>
            <a:off x="-823370" y="-743771"/>
            <a:ext cx="1834255" cy="1834975"/>
            <a:chOff x="3684525" y="1008100"/>
            <a:chExt cx="3697350" cy="3698800"/>
          </a:xfrm>
        </p:grpSpPr>
        <p:sp>
          <p:nvSpPr>
            <p:cNvPr id="1466" name="Google Shape;1466;p25"/>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5"/>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5"/>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5"/>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5"/>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5"/>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5"/>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5"/>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5"/>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5"/>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5"/>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5"/>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5"/>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5"/>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5"/>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5"/>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5"/>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5"/>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5"/>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5"/>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5"/>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5"/>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5"/>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5"/>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5"/>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5"/>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5"/>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5"/>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5"/>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5"/>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5"/>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5"/>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5"/>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5"/>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5"/>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5"/>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5"/>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5"/>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5"/>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5"/>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5"/>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5"/>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5"/>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5"/>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5"/>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5"/>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5"/>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5"/>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5"/>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5"/>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5"/>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5"/>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5"/>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5"/>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5"/>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5"/>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5"/>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5"/>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5"/>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5"/>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5"/>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5"/>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5"/>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5"/>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5"/>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5"/>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2" name="Google Shape;1532;p25"/>
          <p:cNvGrpSpPr/>
          <p:nvPr/>
        </p:nvGrpSpPr>
        <p:grpSpPr>
          <a:xfrm>
            <a:off x="7908446" y="4379813"/>
            <a:ext cx="599510" cy="352226"/>
            <a:chOff x="-1861775" y="1644025"/>
            <a:chExt cx="1612018" cy="947100"/>
          </a:xfrm>
        </p:grpSpPr>
        <p:sp>
          <p:nvSpPr>
            <p:cNvPr id="1533" name="Google Shape;1533;p25"/>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5"/>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5"/>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5"/>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5"/>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5"/>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5"/>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5"/>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5"/>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5"/>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SECTION_TITLE_AND_DESCRIPTION_1">
    <p:spTree>
      <p:nvGrpSpPr>
        <p:cNvPr id="1543" name="Shape 1543"/>
        <p:cNvGrpSpPr/>
        <p:nvPr/>
      </p:nvGrpSpPr>
      <p:grpSpPr>
        <a:xfrm>
          <a:off x="0" y="0"/>
          <a:ext cx="0" cy="0"/>
          <a:chOff x="0" y="0"/>
          <a:chExt cx="0" cy="0"/>
        </a:xfrm>
      </p:grpSpPr>
      <p:sp>
        <p:nvSpPr>
          <p:cNvPr id="1544" name="Google Shape;1544;p26"/>
          <p:cNvSpPr txBox="1"/>
          <p:nvPr>
            <p:ph type="title"/>
          </p:nvPr>
        </p:nvSpPr>
        <p:spPr>
          <a:xfrm>
            <a:off x="3798326" y="1247525"/>
            <a:ext cx="4273500" cy="1646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45" name="Google Shape;1545;p26"/>
          <p:cNvSpPr txBox="1"/>
          <p:nvPr>
            <p:ph idx="1" type="subTitle"/>
          </p:nvPr>
        </p:nvSpPr>
        <p:spPr>
          <a:xfrm>
            <a:off x="4107513" y="3035275"/>
            <a:ext cx="3964200" cy="887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546" name="Google Shape;1546;p26"/>
          <p:cNvGrpSpPr/>
          <p:nvPr/>
        </p:nvGrpSpPr>
        <p:grpSpPr>
          <a:xfrm>
            <a:off x="7716680" y="4395492"/>
            <a:ext cx="1834255" cy="1834975"/>
            <a:chOff x="3684525" y="1008100"/>
            <a:chExt cx="3697350" cy="3698800"/>
          </a:xfrm>
        </p:grpSpPr>
        <p:sp>
          <p:nvSpPr>
            <p:cNvPr id="1547" name="Google Shape;1547;p26"/>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6"/>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6"/>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6"/>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6"/>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6"/>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6"/>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6"/>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6"/>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6"/>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6"/>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6"/>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6"/>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6"/>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6"/>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6"/>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6"/>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6"/>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6"/>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6"/>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6"/>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6"/>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6"/>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6"/>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6"/>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6"/>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6"/>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6"/>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6"/>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6"/>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6"/>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6"/>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6"/>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6"/>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6"/>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6"/>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6"/>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6"/>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6"/>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6"/>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6"/>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6"/>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6"/>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6"/>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6"/>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6"/>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6"/>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6"/>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6"/>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6"/>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6"/>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6"/>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6"/>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6"/>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6"/>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6"/>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6"/>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6"/>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6"/>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6"/>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6"/>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6"/>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6"/>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6"/>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6"/>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6"/>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3" name="Google Shape;1613;p26"/>
          <p:cNvGrpSpPr/>
          <p:nvPr/>
        </p:nvGrpSpPr>
        <p:grpSpPr>
          <a:xfrm>
            <a:off x="8727300" y="340510"/>
            <a:ext cx="202500" cy="4462470"/>
            <a:chOff x="214325" y="317672"/>
            <a:chExt cx="202500" cy="4462470"/>
          </a:xfrm>
        </p:grpSpPr>
        <p:sp>
          <p:nvSpPr>
            <p:cNvPr id="1614" name="Google Shape;1614;p26"/>
            <p:cNvSpPr/>
            <p:nvPr/>
          </p:nvSpPr>
          <p:spPr>
            <a:xfrm>
              <a:off x="214325" y="2309827"/>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6"/>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6"/>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6"/>
            <p:cNvSpPr/>
            <p:nvPr/>
          </p:nvSpPr>
          <p:spPr>
            <a:xfrm>
              <a:off x="214325" y="352548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6"/>
            <p:cNvSpPr/>
            <p:nvPr/>
          </p:nvSpPr>
          <p:spPr>
            <a:xfrm>
              <a:off x="214325" y="4054106"/>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6"/>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6"/>
            <p:cNvSpPr/>
            <p:nvPr/>
          </p:nvSpPr>
          <p:spPr>
            <a:xfrm>
              <a:off x="214325" y="317672"/>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6"/>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6"/>
            <p:cNvSpPr/>
            <p:nvPr/>
          </p:nvSpPr>
          <p:spPr>
            <a:xfrm>
              <a:off x="214325" y="1533330"/>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623" name="Shape 1623"/>
        <p:cNvGrpSpPr/>
        <p:nvPr/>
      </p:nvGrpSpPr>
      <p:grpSpPr>
        <a:xfrm>
          <a:off x="0" y="0"/>
          <a:ext cx="0" cy="0"/>
          <a:chOff x="0" y="0"/>
          <a:chExt cx="0" cy="0"/>
        </a:xfrm>
      </p:grpSpPr>
      <p:sp>
        <p:nvSpPr>
          <p:cNvPr id="1624" name="Google Shape;1624;p27"/>
          <p:cNvSpPr txBox="1"/>
          <p:nvPr>
            <p:ph hasCustomPrompt="1" type="title"/>
          </p:nvPr>
        </p:nvSpPr>
        <p:spPr>
          <a:xfrm>
            <a:off x="2388300" y="690655"/>
            <a:ext cx="4367400" cy="695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6000"/>
              <a:buNone/>
              <a:defRPr sz="4500"/>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625" name="Google Shape;1625;p27"/>
          <p:cNvSpPr txBox="1"/>
          <p:nvPr>
            <p:ph idx="1" type="subTitle"/>
          </p:nvPr>
        </p:nvSpPr>
        <p:spPr>
          <a:xfrm>
            <a:off x="2998225" y="1441150"/>
            <a:ext cx="3147600" cy="304500"/>
          </a:xfrm>
          <a:prstGeom prst="rect">
            <a:avLst/>
          </a:prstGeom>
          <a:solidFill>
            <a:schemeClr val="dk2"/>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PT Sans"/>
              <a:buNone/>
              <a:defRPr sz="1600"/>
            </a:lvl1pPr>
            <a:lvl2pPr lvl="1" rtl="0" algn="ctr">
              <a:lnSpc>
                <a:spcPct val="100000"/>
              </a:lnSpc>
              <a:spcBef>
                <a:spcPts val="0"/>
              </a:spcBef>
              <a:spcAft>
                <a:spcPts val="0"/>
              </a:spcAft>
              <a:buClr>
                <a:schemeClr val="accent1"/>
              </a:buClr>
              <a:buSzPts val="2100"/>
              <a:buNone/>
              <a:defRPr sz="2100">
                <a:solidFill>
                  <a:schemeClr val="accent1"/>
                </a:solidFill>
              </a:defRPr>
            </a:lvl2pPr>
            <a:lvl3pPr lvl="2" rtl="0" algn="ctr">
              <a:lnSpc>
                <a:spcPct val="100000"/>
              </a:lnSpc>
              <a:spcBef>
                <a:spcPts val="0"/>
              </a:spcBef>
              <a:spcAft>
                <a:spcPts val="0"/>
              </a:spcAft>
              <a:buClr>
                <a:schemeClr val="accent1"/>
              </a:buClr>
              <a:buSzPts val="2100"/>
              <a:buNone/>
              <a:defRPr sz="2100">
                <a:solidFill>
                  <a:schemeClr val="accent1"/>
                </a:solidFill>
              </a:defRPr>
            </a:lvl3pPr>
            <a:lvl4pPr lvl="3"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4pPr>
            <a:lvl5pPr lvl="4"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5pPr>
            <a:lvl6pPr lvl="5"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6pPr>
            <a:lvl7pPr lvl="6"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7pPr>
            <a:lvl8pPr lvl="7"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8pPr>
            <a:lvl9pPr lvl="8"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9pPr>
          </a:lstStyle>
          <a:p/>
        </p:txBody>
      </p:sp>
      <p:sp>
        <p:nvSpPr>
          <p:cNvPr id="1626" name="Google Shape;1626;p27"/>
          <p:cNvSpPr txBox="1"/>
          <p:nvPr>
            <p:ph hasCustomPrompt="1" idx="2" type="title"/>
          </p:nvPr>
        </p:nvSpPr>
        <p:spPr>
          <a:xfrm>
            <a:off x="2388350" y="1940524"/>
            <a:ext cx="4367400" cy="695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6000"/>
              <a:buNone/>
              <a:defRPr sz="4500"/>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627" name="Google Shape;1627;p27"/>
          <p:cNvSpPr txBox="1"/>
          <p:nvPr>
            <p:ph idx="3" type="subTitle"/>
          </p:nvPr>
        </p:nvSpPr>
        <p:spPr>
          <a:xfrm>
            <a:off x="3141475" y="2691025"/>
            <a:ext cx="2861100" cy="304500"/>
          </a:xfrm>
          <a:prstGeom prst="rect">
            <a:avLst/>
          </a:prstGeom>
          <a:solidFill>
            <a:schemeClr val="dk2"/>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PT Sans"/>
              <a:buNone/>
              <a:defRPr sz="1600"/>
            </a:lvl1pPr>
            <a:lvl2pPr lvl="1" rtl="0" algn="ctr">
              <a:lnSpc>
                <a:spcPct val="100000"/>
              </a:lnSpc>
              <a:spcBef>
                <a:spcPts val="0"/>
              </a:spcBef>
              <a:spcAft>
                <a:spcPts val="0"/>
              </a:spcAft>
              <a:buClr>
                <a:schemeClr val="accent1"/>
              </a:buClr>
              <a:buSzPts val="2100"/>
              <a:buNone/>
              <a:defRPr sz="2100">
                <a:solidFill>
                  <a:schemeClr val="accent1"/>
                </a:solidFill>
              </a:defRPr>
            </a:lvl2pPr>
            <a:lvl3pPr lvl="2" rtl="0" algn="ctr">
              <a:lnSpc>
                <a:spcPct val="100000"/>
              </a:lnSpc>
              <a:spcBef>
                <a:spcPts val="0"/>
              </a:spcBef>
              <a:spcAft>
                <a:spcPts val="0"/>
              </a:spcAft>
              <a:buClr>
                <a:schemeClr val="accent1"/>
              </a:buClr>
              <a:buSzPts val="2100"/>
              <a:buNone/>
              <a:defRPr sz="2100">
                <a:solidFill>
                  <a:schemeClr val="accent1"/>
                </a:solidFill>
              </a:defRPr>
            </a:lvl3pPr>
            <a:lvl4pPr lvl="3"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4pPr>
            <a:lvl5pPr lvl="4"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5pPr>
            <a:lvl6pPr lvl="5"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6pPr>
            <a:lvl7pPr lvl="6"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7pPr>
            <a:lvl8pPr lvl="7"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8pPr>
            <a:lvl9pPr lvl="8"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9pPr>
          </a:lstStyle>
          <a:p/>
        </p:txBody>
      </p:sp>
      <p:sp>
        <p:nvSpPr>
          <p:cNvPr id="1628" name="Google Shape;1628;p27"/>
          <p:cNvSpPr txBox="1"/>
          <p:nvPr>
            <p:ph hasCustomPrompt="1" idx="4" type="title"/>
          </p:nvPr>
        </p:nvSpPr>
        <p:spPr>
          <a:xfrm>
            <a:off x="2388300" y="3190394"/>
            <a:ext cx="4367400" cy="695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6000"/>
              <a:buNone/>
              <a:defRPr sz="4500"/>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629" name="Google Shape;1629;p27"/>
          <p:cNvSpPr txBox="1"/>
          <p:nvPr>
            <p:ph idx="5" type="subTitle"/>
          </p:nvPr>
        </p:nvSpPr>
        <p:spPr>
          <a:xfrm>
            <a:off x="2227250" y="3940875"/>
            <a:ext cx="4689600" cy="304500"/>
          </a:xfrm>
          <a:prstGeom prst="rect">
            <a:avLst/>
          </a:prstGeom>
          <a:solidFill>
            <a:schemeClr val="dk2"/>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PT Sans"/>
              <a:buNone/>
              <a:defRPr sz="1600"/>
            </a:lvl1pPr>
            <a:lvl2pPr lvl="1" rtl="0" algn="ctr">
              <a:lnSpc>
                <a:spcPct val="100000"/>
              </a:lnSpc>
              <a:spcBef>
                <a:spcPts val="0"/>
              </a:spcBef>
              <a:spcAft>
                <a:spcPts val="0"/>
              </a:spcAft>
              <a:buClr>
                <a:schemeClr val="accent1"/>
              </a:buClr>
              <a:buSzPts val="2100"/>
              <a:buNone/>
              <a:defRPr sz="2100">
                <a:solidFill>
                  <a:schemeClr val="accent1"/>
                </a:solidFill>
              </a:defRPr>
            </a:lvl2pPr>
            <a:lvl3pPr lvl="2" rtl="0" algn="ctr">
              <a:lnSpc>
                <a:spcPct val="100000"/>
              </a:lnSpc>
              <a:spcBef>
                <a:spcPts val="0"/>
              </a:spcBef>
              <a:spcAft>
                <a:spcPts val="0"/>
              </a:spcAft>
              <a:buClr>
                <a:schemeClr val="accent1"/>
              </a:buClr>
              <a:buSzPts val="2100"/>
              <a:buNone/>
              <a:defRPr sz="2100">
                <a:solidFill>
                  <a:schemeClr val="accent1"/>
                </a:solidFill>
              </a:defRPr>
            </a:lvl3pPr>
            <a:lvl4pPr lvl="3"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4pPr>
            <a:lvl5pPr lvl="4"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5pPr>
            <a:lvl6pPr lvl="5"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6pPr>
            <a:lvl7pPr lvl="6"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7pPr>
            <a:lvl8pPr lvl="7"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8pPr>
            <a:lvl9pPr lvl="8" rtl="0" algn="ctr">
              <a:lnSpc>
                <a:spcPct val="100000"/>
              </a:lnSpc>
              <a:spcBef>
                <a:spcPts val="0"/>
              </a:spcBef>
              <a:spcAft>
                <a:spcPts val="0"/>
              </a:spcAft>
              <a:buClr>
                <a:schemeClr val="accent1"/>
              </a:buClr>
              <a:buSzPts val="2100"/>
              <a:buFont typeface="PT Sans"/>
              <a:buNone/>
              <a:defRPr sz="2100">
                <a:solidFill>
                  <a:schemeClr val="accent1"/>
                </a:solidFill>
                <a:latin typeface="PT Sans"/>
                <a:ea typeface="PT Sans"/>
                <a:cs typeface="PT Sans"/>
                <a:sym typeface="PT Sans"/>
              </a:defRPr>
            </a:lvl9pPr>
          </a:lstStyle>
          <a:p/>
        </p:txBody>
      </p:sp>
      <p:grpSp>
        <p:nvGrpSpPr>
          <p:cNvPr id="1630" name="Google Shape;1630;p27"/>
          <p:cNvGrpSpPr/>
          <p:nvPr/>
        </p:nvGrpSpPr>
        <p:grpSpPr>
          <a:xfrm>
            <a:off x="7506880" y="483017"/>
            <a:ext cx="1834255" cy="1834975"/>
            <a:chOff x="3684525" y="1008100"/>
            <a:chExt cx="3697350" cy="3698800"/>
          </a:xfrm>
        </p:grpSpPr>
        <p:sp>
          <p:nvSpPr>
            <p:cNvPr id="1631" name="Google Shape;1631;p27"/>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7"/>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7"/>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7"/>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7"/>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7"/>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7"/>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7"/>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7"/>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7"/>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7"/>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7"/>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7"/>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7"/>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7"/>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7"/>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7"/>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7"/>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7"/>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7"/>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7"/>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7"/>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7"/>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7"/>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7"/>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7"/>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7"/>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7"/>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7"/>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7"/>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7"/>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7"/>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7"/>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7"/>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7"/>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7"/>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7"/>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7"/>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7"/>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7"/>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7"/>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7"/>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7"/>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7"/>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7"/>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7"/>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7"/>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7"/>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7"/>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7"/>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7"/>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7"/>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7"/>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7"/>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7"/>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7"/>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7"/>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7"/>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7"/>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7"/>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7"/>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7"/>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7"/>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7"/>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7"/>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7"/>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7" name="Google Shape;1697;p27"/>
          <p:cNvGrpSpPr/>
          <p:nvPr/>
        </p:nvGrpSpPr>
        <p:grpSpPr>
          <a:xfrm>
            <a:off x="8124246" y="1211301"/>
            <a:ext cx="599510" cy="352226"/>
            <a:chOff x="-1861775" y="1644025"/>
            <a:chExt cx="1612018" cy="947100"/>
          </a:xfrm>
        </p:grpSpPr>
        <p:sp>
          <p:nvSpPr>
            <p:cNvPr id="1698" name="Google Shape;1698;p27"/>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7"/>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7"/>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7"/>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7"/>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7"/>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7"/>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7"/>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7"/>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7"/>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8" name="Google Shape;1708;p27"/>
          <p:cNvGrpSpPr/>
          <p:nvPr/>
        </p:nvGrpSpPr>
        <p:grpSpPr>
          <a:xfrm>
            <a:off x="371382" y="4742470"/>
            <a:ext cx="8401240" cy="202500"/>
            <a:chOff x="480920" y="4742470"/>
            <a:chExt cx="8401240" cy="202500"/>
          </a:xfrm>
        </p:grpSpPr>
        <p:grpSp>
          <p:nvGrpSpPr>
            <p:cNvPr id="1709" name="Google Shape;1709;p27"/>
            <p:cNvGrpSpPr/>
            <p:nvPr/>
          </p:nvGrpSpPr>
          <p:grpSpPr>
            <a:xfrm rot="-5400000">
              <a:off x="6549675" y="2612485"/>
              <a:ext cx="202500" cy="4462470"/>
              <a:chOff x="214325" y="317672"/>
              <a:chExt cx="202500" cy="4462470"/>
            </a:xfrm>
          </p:grpSpPr>
          <p:sp>
            <p:nvSpPr>
              <p:cNvPr id="1710" name="Google Shape;1710;p27"/>
              <p:cNvSpPr/>
              <p:nvPr/>
            </p:nvSpPr>
            <p:spPr>
              <a:xfrm>
                <a:off x="214325" y="2309827"/>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7"/>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7"/>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7"/>
              <p:cNvSpPr/>
              <p:nvPr/>
            </p:nvSpPr>
            <p:spPr>
              <a:xfrm>
                <a:off x="214325" y="3525485"/>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7"/>
              <p:cNvSpPr/>
              <p:nvPr/>
            </p:nvSpPr>
            <p:spPr>
              <a:xfrm>
                <a:off x="214325" y="4054106"/>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7"/>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7"/>
              <p:cNvSpPr/>
              <p:nvPr/>
            </p:nvSpPr>
            <p:spPr>
              <a:xfrm>
                <a:off x="214325" y="317672"/>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7"/>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7"/>
              <p:cNvSpPr/>
              <p:nvPr/>
            </p:nvSpPr>
            <p:spPr>
              <a:xfrm>
                <a:off x="214325" y="153333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9" name="Google Shape;1719;p27"/>
            <p:cNvSpPr/>
            <p:nvPr/>
          </p:nvSpPr>
          <p:spPr>
            <a:xfrm rot="-5400000">
              <a:off x="399170"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7"/>
            <p:cNvSpPr/>
            <p:nvPr/>
          </p:nvSpPr>
          <p:spPr>
            <a:xfrm rot="-5400000">
              <a:off x="716758" y="4865920"/>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7"/>
            <p:cNvSpPr/>
            <p:nvPr/>
          </p:nvSpPr>
          <p:spPr>
            <a:xfrm rot="-5400000">
              <a:off x="848374"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7"/>
            <p:cNvSpPr/>
            <p:nvPr/>
          </p:nvSpPr>
          <p:spPr>
            <a:xfrm rot="-5400000">
              <a:off x="1656527" y="4865920"/>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7"/>
            <p:cNvSpPr/>
            <p:nvPr/>
          </p:nvSpPr>
          <p:spPr>
            <a:xfrm rot="-5400000">
              <a:off x="2143449"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7"/>
            <p:cNvSpPr/>
            <p:nvPr/>
          </p:nvSpPr>
          <p:spPr>
            <a:xfrm rot="-5400000">
              <a:off x="2830485"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5" name="Google Shape;1725;p27"/>
          <p:cNvGrpSpPr/>
          <p:nvPr/>
        </p:nvGrpSpPr>
        <p:grpSpPr>
          <a:xfrm>
            <a:off x="-610395" y="2565529"/>
            <a:ext cx="1834255" cy="1834975"/>
            <a:chOff x="3684525" y="1008100"/>
            <a:chExt cx="3697350" cy="3698800"/>
          </a:xfrm>
        </p:grpSpPr>
        <p:sp>
          <p:nvSpPr>
            <p:cNvPr id="1726" name="Google Shape;1726;p27"/>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7"/>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7"/>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7"/>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7"/>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7"/>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7"/>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7"/>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7"/>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7"/>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7"/>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7"/>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7"/>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7"/>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7"/>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7"/>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7"/>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7"/>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7"/>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7"/>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7"/>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7"/>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7"/>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7"/>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7"/>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7"/>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7"/>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7"/>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7"/>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7"/>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7"/>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7"/>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7"/>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7"/>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7"/>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7"/>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7"/>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7"/>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7"/>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7"/>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7"/>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7"/>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7"/>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7"/>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7"/>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7"/>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7"/>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7"/>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7"/>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7"/>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7"/>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7"/>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7"/>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7"/>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7"/>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7"/>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7"/>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7"/>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7"/>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7"/>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7"/>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7"/>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7"/>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7"/>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7"/>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7"/>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
    <p:spTree>
      <p:nvGrpSpPr>
        <p:cNvPr id="1792" name="Shape 1792"/>
        <p:cNvGrpSpPr/>
        <p:nvPr/>
      </p:nvGrpSpPr>
      <p:grpSpPr>
        <a:xfrm>
          <a:off x="0" y="0"/>
          <a:ext cx="0" cy="0"/>
          <a:chOff x="0" y="0"/>
          <a:chExt cx="0" cy="0"/>
        </a:xfrm>
      </p:grpSpPr>
      <p:sp>
        <p:nvSpPr>
          <p:cNvPr id="1793" name="Google Shape;1793;p28"/>
          <p:cNvSpPr txBox="1"/>
          <p:nvPr>
            <p:ph type="title"/>
          </p:nvPr>
        </p:nvSpPr>
        <p:spPr>
          <a:xfrm>
            <a:off x="4544713" y="1811181"/>
            <a:ext cx="3527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794" name="Google Shape;1794;p28"/>
          <p:cNvSpPr txBox="1"/>
          <p:nvPr>
            <p:ph idx="1" type="subTitle"/>
          </p:nvPr>
        </p:nvSpPr>
        <p:spPr>
          <a:xfrm>
            <a:off x="4544713" y="2505256"/>
            <a:ext cx="3527100" cy="99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795" name="Google Shape;1795;p28"/>
          <p:cNvGrpSpPr/>
          <p:nvPr/>
        </p:nvGrpSpPr>
        <p:grpSpPr>
          <a:xfrm>
            <a:off x="4112239" y="807840"/>
            <a:ext cx="599510" cy="352226"/>
            <a:chOff x="-1861775" y="1644025"/>
            <a:chExt cx="1612018" cy="947100"/>
          </a:xfrm>
        </p:grpSpPr>
        <p:sp>
          <p:nvSpPr>
            <p:cNvPr id="1796" name="Google Shape;1796;p28"/>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8"/>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8"/>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8"/>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8"/>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8"/>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8"/>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8"/>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8"/>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8"/>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6" name="Google Shape;1806;p28"/>
          <p:cNvGrpSpPr/>
          <p:nvPr/>
        </p:nvGrpSpPr>
        <p:grpSpPr>
          <a:xfrm>
            <a:off x="6716630" y="-711546"/>
            <a:ext cx="1834255" cy="1834975"/>
            <a:chOff x="3684525" y="1008100"/>
            <a:chExt cx="3697350" cy="3698800"/>
          </a:xfrm>
        </p:grpSpPr>
        <p:sp>
          <p:nvSpPr>
            <p:cNvPr id="1807" name="Google Shape;1807;p28"/>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8"/>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8"/>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8"/>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8"/>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8"/>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8"/>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8"/>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8"/>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8"/>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8"/>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8"/>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8"/>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8"/>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8"/>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8"/>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8"/>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8"/>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8"/>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8"/>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8"/>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8"/>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8"/>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8"/>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8"/>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8"/>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8"/>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8"/>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8"/>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8"/>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8"/>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8"/>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8"/>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8"/>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8"/>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8"/>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8"/>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8"/>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8"/>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8"/>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8"/>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8"/>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8"/>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8"/>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8"/>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8"/>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8"/>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8"/>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8"/>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8"/>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8"/>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8"/>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8"/>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8"/>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8"/>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8"/>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8"/>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8"/>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8"/>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8"/>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8"/>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8"/>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8"/>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8"/>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8"/>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8"/>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3" name="Google Shape;1873;p28"/>
          <p:cNvGrpSpPr/>
          <p:nvPr/>
        </p:nvGrpSpPr>
        <p:grpSpPr>
          <a:xfrm>
            <a:off x="3893980" y="4427054"/>
            <a:ext cx="1834255" cy="1834975"/>
            <a:chOff x="3684525" y="1008100"/>
            <a:chExt cx="3697350" cy="3698800"/>
          </a:xfrm>
        </p:grpSpPr>
        <p:sp>
          <p:nvSpPr>
            <p:cNvPr id="1874" name="Google Shape;1874;p28"/>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8"/>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8"/>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8"/>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8"/>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8"/>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8"/>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8"/>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8"/>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8"/>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8"/>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8"/>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8"/>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8"/>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8"/>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8"/>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8"/>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8"/>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8"/>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8"/>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8"/>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8"/>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8"/>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8"/>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8"/>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8"/>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8"/>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8"/>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8"/>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8"/>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8"/>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8"/>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8"/>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8"/>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8"/>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8"/>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8"/>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8"/>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8"/>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8"/>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8"/>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8"/>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8"/>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8"/>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8"/>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8"/>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8"/>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8"/>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8"/>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8"/>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8"/>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8"/>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8"/>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8"/>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8"/>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8"/>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8"/>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8"/>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8"/>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8"/>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8"/>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8"/>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8"/>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8"/>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8"/>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8"/>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0" name="Google Shape;1940;p28"/>
          <p:cNvGrpSpPr/>
          <p:nvPr/>
        </p:nvGrpSpPr>
        <p:grpSpPr>
          <a:xfrm>
            <a:off x="242725" y="340510"/>
            <a:ext cx="202500" cy="4462470"/>
            <a:chOff x="214325" y="317672"/>
            <a:chExt cx="202500" cy="4462470"/>
          </a:xfrm>
        </p:grpSpPr>
        <p:sp>
          <p:nvSpPr>
            <p:cNvPr id="1941" name="Google Shape;1941;p28"/>
            <p:cNvSpPr/>
            <p:nvPr/>
          </p:nvSpPr>
          <p:spPr>
            <a:xfrm>
              <a:off x="214325" y="2309827"/>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8"/>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8"/>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8"/>
            <p:cNvSpPr/>
            <p:nvPr/>
          </p:nvSpPr>
          <p:spPr>
            <a:xfrm>
              <a:off x="214325" y="352548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8"/>
            <p:cNvSpPr/>
            <p:nvPr/>
          </p:nvSpPr>
          <p:spPr>
            <a:xfrm>
              <a:off x="214325" y="4054106"/>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8"/>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8"/>
            <p:cNvSpPr/>
            <p:nvPr/>
          </p:nvSpPr>
          <p:spPr>
            <a:xfrm>
              <a:off x="214325" y="317672"/>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8"/>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8"/>
            <p:cNvSpPr/>
            <p:nvPr/>
          </p:nvSpPr>
          <p:spPr>
            <a:xfrm>
              <a:off x="214325" y="1533330"/>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ONE_COLUMN_TEXT_2_1">
    <p:spTree>
      <p:nvGrpSpPr>
        <p:cNvPr id="1950" name="Shape 1950"/>
        <p:cNvGrpSpPr/>
        <p:nvPr/>
      </p:nvGrpSpPr>
      <p:grpSpPr>
        <a:xfrm>
          <a:off x="0" y="0"/>
          <a:ext cx="0" cy="0"/>
          <a:chOff x="0" y="0"/>
          <a:chExt cx="0" cy="0"/>
        </a:xfrm>
      </p:grpSpPr>
      <p:sp>
        <p:nvSpPr>
          <p:cNvPr id="1951" name="Google Shape;195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952" name="Google Shape;1952;p29"/>
          <p:cNvSpPr txBox="1"/>
          <p:nvPr>
            <p:ph idx="1" type="body"/>
          </p:nvPr>
        </p:nvSpPr>
        <p:spPr>
          <a:xfrm>
            <a:off x="720000" y="1215750"/>
            <a:ext cx="7704000" cy="3297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Arial"/>
              <a:buChar char="●"/>
              <a:defRPr/>
            </a:lvl1pPr>
            <a:lvl2pPr indent="-317500" lvl="1" marL="914400" rtl="0">
              <a:lnSpc>
                <a:spcPct val="115000"/>
              </a:lnSpc>
              <a:spcBef>
                <a:spcPts val="0"/>
              </a:spcBef>
              <a:spcAft>
                <a:spcPts val="0"/>
              </a:spcAft>
              <a:buSzPts val="1400"/>
              <a:buFont typeface="Arial"/>
              <a:buChar char="○"/>
              <a:defRPr/>
            </a:lvl2pPr>
            <a:lvl3pPr indent="-317500" lvl="2" marL="1371600" rtl="0">
              <a:lnSpc>
                <a:spcPct val="115000"/>
              </a:lnSpc>
              <a:spcBef>
                <a:spcPts val="1600"/>
              </a:spcBef>
              <a:spcAft>
                <a:spcPts val="0"/>
              </a:spcAft>
              <a:buSzPts val="1400"/>
              <a:buFont typeface="Arial"/>
              <a:buChar char="■"/>
              <a:defRPr/>
            </a:lvl3pPr>
            <a:lvl4pPr indent="-317500" lvl="3" marL="1828800" rtl="0">
              <a:lnSpc>
                <a:spcPct val="115000"/>
              </a:lnSpc>
              <a:spcBef>
                <a:spcPts val="1600"/>
              </a:spcBef>
              <a:spcAft>
                <a:spcPts val="0"/>
              </a:spcAft>
              <a:buSzPts val="1400"/>
              <a:buFont typeface="Arial"/>
              <a:buChar char="●"/>
              <a:defRPr/>
            </a:lvl4pPr>
            <a:lvl5pPr indent="-317500" lvl="4" marL="2286000" rtl="0">
              <a:lnSpc>
                <a:spcPct val="115000"/>
              </a:lnSpc>
              <a:spcBef>
                <a:spcPts val="1600"/>
              </a:spcBef>
              <a:spcAft>
                <a:spcPts val="0"/>
              </a:spcAft>
              <a:buSzPts val="1400"/>
              <a:buFont typeface="Arial"/>
              <a:buChar char="○"/>
              <a:defRPr/>
            </a:lvl5pPr>
            <a:lvl6pPr indent="-317500" lvl="5" marL="2743200" rtl="0">
              <a:lnSpc>
                <a:spcPct val="115000"/>
              </a:lnSpc>
              <a:spcBef>
                <a:spcPts val="1600"/>
              </a:spcBef>
              <a:spcAft>
                <a:spcPts val="0"/>
              </a:spcAft>
              <a:buSzPts val="1400"/>
              <a:buFont typeface="Arial"/>
              <a:buChar char="■"/>
              <a:defRPr/>
            </a:lvl6pPr>
            <a:lvl7pPr indent="-317500" lvl="6" marL="3200400" rtl="0">
              <a:lnSpc>
                <a:spcPct val="115000"/>
              </a:lnSpc>
              <a:spcBef>
                <a:spcPts val="1600"/>
              </a:spcBef>
              <a:spcAft>
                <a:spcPts val="0"/>
              </a:spcAft>
              <a:buSzPts val="1400"/>
              <a:buFont typeface="Arial"/>
              <a:buChar char="●"/>
              <a:defRPr/>
            </a:lvl7pPr>
            <a:lvl8pPr indent="-317500" lvl="7" marL="3657600" rtl="0">
              <a:lnSpc>
                <a:spcPct val="115000"/>
              </a:lnSpc>
              <a:spcBef>
                <a:spcPts val="1600"/>
              </a:spcBef>
              <a:spcAft>
                <a:spcPts val="0"/>
              </a:spcAft>
              <a:buSzPts val="1400"/>
              <a:buFont typeface="Arial"/>
              <a:buChar char="○"/>
              <a:defRPr/>
            </a:lvl8pPr>
            <a:lvl9pPr indent="-317500" lvl="8" marL="4114800" rtl="0">
              <a:lnSpc>
                <a:spcPct val="115000"/>
              </a:lnSpc>
              <a:spcBef>
                <a:spcPts val="1600"/>
              </a:spcBef>
              <a:spcAft>
                <a:spcPts val="1600"/>
              </a:spcAft>
              <a:buSzPts val="1400"/>
              <a:buFont typeface="Arial"/>
              <a:buChar char="■"/>
              <a:defRPr/>
            </a:lvl9pPr>
          </a:lstStyle>
          <a:p/>
        </p:txBody>
      </p:sp>
      <p:grpSp>
        <p:nvGrpSpPr>
          <p:cNvPr id="1953" name="Google Shape;1953;p29"/>
          <p:cNvGrpSpPr/>
          <p:nvPr/>
        </p:nvGrpSpPr>
        <p:grpSpPr>
          <a:xfrm>
            <a:off x="7372064" y="2575328"/>
            <a:ext cx="599510" cy="352226"/>
            <a:chOff x="-1861775" y="1644025"/>
            <a:chExt cx="1612018" cy="947100"/>
          </a:xfrm>
        </p:grpSpPr>
        <p:sp>
          <p:nvSpPr>
            <p:cNvPr id="1954" name="Google Shape;1954;p29"/>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9"/>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9"/>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9"/>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9"/>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9"/>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9"/>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9"/>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9"/>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9"/>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4" name="Google Shape;1964;p29"/>
          <p:cNvGrpSpPr/>
          <p:nvPr/>
        </p:nvGrpSpPr>
        <p:grpSpPr>
          <a:xfrm>
            <a:off x="6754705" y="1833942"/>
            <a:ext cx="1834255" cy="1834975"/>
            <a:chOff x="3684525" y="1008100"/>
            <a:chExt cx="3697350" cy="3698800"/>
          </a:xfrm>
        </p:grpSpPr>
        <p:sp>
          <p:nvSpPr>
            <p:cNvPr id="1965" name="Google Shape;1965;p29"/>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9"/>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9"/>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9"/>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9"/>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9"/>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9"/>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9"/>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9"/>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9"/>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9"/>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9"/>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9"/>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9"/>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9"/>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9"/>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9"/>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9"/>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9"/>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9"/>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9"/>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9"/>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9"/>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9"/>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9"/>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9"/>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9"/>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9"/>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9"/>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9"/>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9"/>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9"/>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9"/>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9"/>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9"/>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9"/>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9"/>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9"/>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9"/>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9"/>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9"/>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9"/>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9"/>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9"/>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9"/>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9"/>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9"/>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9"/>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9"/>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9"/>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9"/>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9"/>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9"/>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9"/>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9"/>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9"/>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9"/>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9"/>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9"/>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9"/>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9"/>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9"/>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9"/>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9"/>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9"/>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9"/>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ONE_COLUMN_TEXT_4">
    <p:spTree>
      <p:nvGrpSpPr>
        <p:cNvPr id="2031" name="Shape 2031"/>
        <p:cNvGrpSpPr/>
        <p:nvPr/>
      </p:nvGrpSpPr>
      <p:grpSpPr>
        <a:xfrm>
          <a:off x="0" y="0"/>
          <a:ext cx="0" cy="0"/>
          <a:chOff x="0" y="0"/>
          <a:chExt cx="0" cy="0"/>
        </a:xfrm>
      </p:grpSpPr>
      <p:sp>
        <p:nvSpPr>
          <p:cNvPr id="2032" name="Google Shape;203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033" name="Google Shape;2033;p30"/>
          <p:cNvSpPr txBox="1"/>
          <p:nvPr>
            <p:ph idx="1" type="body"/>
          </p:nvPr>
        </p:nvSpPr>
        <p:spPr>
          <a:xfrm>
            <a:off x="720000" y="1283250"/>
            <a:ext cx="3466200" cy="2879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grpSp>
        <p:nvGrpSpPr>
          <p:cNvPr id="2034" name="Google Shape;2034;p30"/>
          <p:cNvGrpSpPr/>
          <p:nvPr/>
        </p:nvGrpSpPr>
        <p:grpSpPr>
          <a:xfrm>
            <a:off x="6797755" y="4314467"/>
            <a:ext cx="1834255" cy="1834975"/>
            <a:chOff x="3684525" y="1008100"/>
            <a:chExt cx="3697350" cy="3698800"/>
          </a:xfrm>
        </p:grpSpPr>
        <p:sp>
          <p:nvSpPr>
            <p:cNvPr id="2035" name="Google Shape;2035;p30"/>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0"/>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0"/>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0"/>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0"/>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0"/>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0"/>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0"/>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0"/>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0"/>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0"/>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0"/>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0"/>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0"/>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0"/>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0"/>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0"/>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0"/>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0"/>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0"/>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0"/>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0"/>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0"/>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0"/>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0"/>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0"/>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0"/>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0"/>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0"/>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0"/>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0"/>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0"/>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0"/>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0"/>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0"/>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0"/>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0"/>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0"/>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0"/>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0"/>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0"/>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0"/>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0"/>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0"/>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0"/>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0"/>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0"/>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0"/>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0"/>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0"/>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0"/>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0"/>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0"/>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0"/>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0"/>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0"/>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0"/>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0"/>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0"/>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0"/>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0"/>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0"/>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0"/>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0"/>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0"/>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0"/>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1" name="Google Shape;2101;p30"/>
          <p:cNvGrpSpPr/>
          <p:nvPr/>
        </p:nvGrpSpPr>
        <p:grpSpPr>
          <a:xfrm>
            <a:off x="672446" y="4390501"/>
            <a:ext cx="599510" cy="352226"/>
            <a:chOff x="-1861775" y="1644025"/>
            <a:chExt cx="1612018" cy="947100"/>
          </a:xfrm>
        </p:grpSpPr>
        <p:sp>
          <p:nvSpPr>
            <p:cNvPr id="2102" name="Google Shape;2102;p30"/>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0"/>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0"/>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0"/>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0"/>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0"/>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0"/>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0"/>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0"/>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0"/>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4" name="Google Shape;44;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grpSp>
        <p:nvGrpSpPr>
          <p:cNvPr id="45" name="Google Shape;45;p4"/>
          <p:cNvGrpSpPr/>
          <p:nvPr/>
        </p:nvGrpSpPr>
        <p:grpSpPr>
          <a:xfrm>
            <a:off x="6808655" y="4513492"/>
            <a:ext cx="1834255" cy="1834975"/>
            <a:chOff x="3684525" y="1008100"/>
            <a:chExt cx="3697350" cy="3698800"/>
          </a:xfrm>
        </p:grpSpPr>
        <p:sp>
          <p:nvSpPr>
            <p:cNvPr id="46" name="Google Shape;46;p4"/>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4"/>
          <p:cNvGrpSpPr/>
          <p:nvPr/>
        </p:nvGrpSpPr>
        <p:grpSpPr>
          <a:xfrm>
            <a:off x="-1114245" y="-817258"/>
            <a:ext cx="1834255" cy="1834975"/>
            <a:chOff x="3684525" y="1008100"/>
            <a:chExt cx="3697350" cy="3698800"/>
          </a:xfrm>
        </p:grpSpPr>
        <p:sp>
          <p:nvSpPr>
            <p:cNvPr id="113" name="Google Shape;113;p4"/>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112" name="Shape 2112"/>
        <p:cNvGrpSpPr/>
        <p:nvPr/>
      </p:nvGrpSpPr>
      <p:grpSpPr>
        <a:xfrm>
          <a:off x="0" y="0"/>
          <a:ext cx="0" cy="0"/>
          <a:chOff x="0" y="0"/>
          <a:chExt cx="0" cy="0"/>
        </a:xfrm>
      </p:grpSpPr>
      <p:sp>
        <p:nvSpPr>
          <p:cNvPr id="2113" name="Google Shape;2113;p31"/>
          <p:cNvSpPr txBox="1"/>
          <p:nvPr>
            <p:ph type="title"/>
          </p:nvPr>
        </p:nvSpPr>
        <p:spPr>
          <a:xfrm>
            <a:off x="720000" y="696200"/>
            <a:ext cx="42132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5000"/>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2114" name="Google Shape;2114;p31"/>
          <p:cNvSpPr txBox="1"/>
          <p:nvPr>
            <p:ph idx="1" type="subTitle"/>
          </p:nvPr>
        </p:nvSpPr>
        <p:spPr>
          <a:xfrm>
            <a:off x="720000" y="1593625"/>
            <a:ext cx="4213200" cy="95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15" name="Google Shape;2115;p31"/>
          <p:cNvSpPr txBox="1"/>
          <p:nvPr/>
        </p:nvSpPr>
        <p:spPr>
          <a:xfrm>
            <a:off x="720000" y="3395400"/>
            <a:ext cx="4084800" cy="71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Work Sans"/>
                <a:ea typeface="Work Sans"/>
                <a:cs typeface="Work Sans"/>
                <a:sym typeface="Work Sans"/>
              </a:rPr>
              <a:t>CREDITS: This presentation </a:t>
            </a:r>
            <a:r>
              <a:rPr lang="en" sz="1200">
                <a:solidFill>
                  <a:schemeClr val="lt1"/>
                </a:solidFill>
                <a:latin typeface="Work Sans"/>
                <a:ea typeface="Work Sans"/>
                <a:cs typeface="Work Sans"/>
                <a:sym typeface="Work Sans"/>
              </a:rPr>
              <a:t>template</a:t>
            </a:r>
            <a:r>
              <a:rPr lang="en" sz="1200">
                <a:solidFill>
                  <a:schemeClr val="lt1"/>
                </a:solidFill>
                <a:latin typeface="Work Sans"/>
                <a:ea typeface="Work Sans"/>
                <a:cs typeface="Work Sans"/>
                <a:sym typeface="Work Sans"/>
              </a:rPr>
              <a:t> was created by </a:t>
            </a:r>
            <a:r>
              <a:rPr b="1" lang="en" sz="1200">
                <a:solidFill>
                  <a:schemeClr val="lt1"/>
                </a:solidFill>
                <a:uFill>
                  <a:noFill/>
                </a:uFill>
                <a:latin typeface="Work Sans"/>
                <a:ea typeface="Work Sans"/>
                <a:cs typeface="Work Sans"/>
                <a:sym typeface="Work Sans"/>
                <a:hlinkClick r:id="rId2">
                  <a:extLst>
                    <a:ext uri="{A12FA001-AC4F-418D-AE19-62706E023703}">
                      <ahyp:hlinkClr val="tx"/>
                    </a:ext>
                  </a:extLst>
                </a:hlinkClick>
              </a:rPr>
              <a:t>Slidesgo</a:t>
            </a:r>
            <a:r>
              <a:rPr lang="en" sz="1200">
                <a:solidFill>
                  <a:schemeClr val="lt1"/>
                </a:solidFill>
                <a:latin typeface="Work Sans"/>
                <a:ea typeface="Work Sans"/>
                <a:cs typeface="Work Sans"/>
                <a:sym typeface="Work Sans"/>
              </a:rPr>
              <a:t>, including icons by </a:t>
            </a:r>
            <a:r>
              <a:rPr b="1" lang="en" sz="1200">
                <a:solidFill>
                  <a:schemeClr val="lt1"/>
                </a:solidFill>
                <a:uFill>
                  <a:noFill/>
                </a:uFill>
                <a:latin typeface="Work Sans"/>
                <a:ea typeface="Work Sans"/>
                <a:cs typeface="Work Sans"/>
                <a:sym typeface="Work Sans"/>
                <a:hlinkClick r:id="rId3">
                  <a:extLst>
                    <a:ext uri="{A12FA001-AC4F-418D-AE19-62706E023703}">
                      <ahyp:hlinkClr val="tx"/>
                    </a:ext>
                  </a:extLst>
                </a:hlinkClick>
              </a:rPr>
              <a:t>Flaticon</a:t>
            </a:r>
            <a:r>
              <a:rPr lang="en" sz="1200">
                <a:solidFill>
                  <a:schemeClr val="lt1"/>
                </a:solidFill>
                <a:latin typeface="Work Sans"/>
                <a:ea typeface="Work Sans"/>
                <a:cs typeface="Work Sans"/>
                <a:sym typeface="Work Sans"/>
              </a:rPr>
              <a:t>, and infographics &amp; images by </a:t>
            </a:r>
            <a:r>
              <a:rPr b="1" lang="en" sz="1200">
                <a:solidFill>
                  <a:schemeClr val="lt1"/>
                </a:solidFill>
                <a:uFill>
                  <a:noFill/>
                </a:uFill>
                <a:latin typeface="Work Sans"/>
                <a:ea typeface="Work Sans"/>
                <a:cs typeface="Work Sans"/>
                <a:sym typeface="Work Sans"/>
                <a:hlinkClick r:id="rId4">
                  <a:extLst>
                    <a:ext uri="{A12FA001-AC4F-418D-AE19-62706E023703}">
                      <ahyp:hlinkClr val="tx"/>
                    </a:ext>
                  </a:extLst>
                </a:hlinkClick>
              </a:rPr>
              <a:t>Freepik</a:t>
            </a:r>
            <a:r>
              <a:rPr lang="en" sz="1200">
                <a:solidFill>
                  <a:schemeClr val="lt1"/>
                </a:solidFill>
                <a:uFill>
                  <a:noFill/>
                </a:uFill>
                <a:latin typeface="Work Sans"/>
                <a:ea typeface="Work Sans"/>
                <a:cs typeface="Work Sans"/>
                <a:sym typeface="Work Sans"/>
                <a:hlinkClick r:id="rId5">
                  <a:extLst>
                    <a:ext uri="{A12FA001-AC4F-418D-AE19-62706E023703}">
                      <ahyp:hlinkClr val="tx"/>
                    </a:ext>
                  </a:extLst>
                </a:hlinkClick>
              </a:rPr>
              <a:t> </a:t>
            </a:r>
            <a:endParaRPr sz="1200">
              <a:solidFill>
                <a:schemeClr val="lt1"/>
              </a:solidFill>
              <a:latin typeface="Work Sans"/>
              <a:ea typeface="Work Sans"/>
              <a:cs typeface="Work Sans"/>
              <a:sym typeface="Work Sans"/>
            </a:endParaRPr>
          </a:p>
        </p:txBody>
      </p:sp>
      <p:grpSp>
        <p:nvGrpSpPr>
          <p:cNvPr id="2116" name="Google Shape;2116;p31"/>
          <p:cNvGrpSpPr/>
          <p:nvPr/>
        </p:nvGrpSpPr>
        <p:grpSpPr>
          <a:xfrm>
            <a:off x="7824489" y="277765"/>
            <a:ext cx="599510" cy="352226"/>
            <a:chOff x="-1861775" y="1644025"/>
            <a:chExt cx="1612018" cy="947100"/>
          </a:xfrm>
        </p:grpSpPr>
        <p:sp>
          <p:nvSpPr>
            <p:cNvPr id="2117" name="Google Shape;2117;p31"/>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1"/>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1"/>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1"/>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1"/>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1"/>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1"/>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1"/>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1"/>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1"/>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7" name="Google Shape;2127;p31"/>
          <p:cNvGrpSpPr/>
          <p:nvPr/>
        </p:nvGrpSpPr>
        <p:grpSpPr>
          <a:xfrm>
            <a:off x="-850845" y="-1010408"/>
            <a:ext cx="1834255" cy="1834975"/>
            <a:chOff x="3684525" y="1008100"/>
            <a:chExt cx="3697350" cy="3698800"/>
          </a:xfrm>
        </p:grpSpPr>
        <p:sp>
          <p:nvSpPr>
            <p:cNvPr id="2128" name="Google Shape;2128;p31"/>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1"/>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1"/>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1"/>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1"/>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1"/>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1"/>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1"/>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1"/>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1"/>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1"/>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1"/>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1"/>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1"/>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1"/>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1"/>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1"/>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1"/>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1"/>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1"/>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1"/>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1"/>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1"/>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1"/>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1"/>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1"/>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1"/>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1"/>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1"/>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1"/>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1"/>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1"/>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1"/>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1"/>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1"/>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1"/>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1"/>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1"/>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1"/>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1"/>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1"/>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1"/>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1"/>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1"/>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1"/>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1"/>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1"/>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1"/>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1"/>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1"/>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1"/>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1"/>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1"/>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1"/>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1"/>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1"/>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1"/>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1"/>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1"/>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1"/>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1"/>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1"/>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1"/>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1"/>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1"/>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1"/>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ONLY_1_1">
    <p:spTree>
      <p:nvGrpSpPr>
        <p:cNvPr id="2194" name="Shape 2194"/>
        <p:cNvGrpSpPr/>
        <p:nvPr/>
      </p:nvGrpSpPr>
      <p:grpSpPr>
        <a:xfrm>
          <a:off x="0" y="0"/>
          <a:ext cx="0" cy="0"/>
          <a:chOff x="0" y="0"/>
          <a:chExt cx="0" cy="0"/>
        </a:xfrm>
      </p:grpSpPr>
      <p:grpSp>
        <p:nvGrpSpPr>
          <p:cNvPr id="2195" name="Google Shape;2195;p32"/>
          <p:cNvGrpSpPr/>
          <p:nvPr/>
        </p:nvGrpSpPr>
        <p:grpSpPr>
          <a:xfrm>
            <a:off x="7994080" y="4228604"/>
            <a:ext cx="1834255" cy="1834975"/>
            <a:chOff x="3684525" y="1008100"/>
            <a:chExt cx="3697350" cy="3698800"/>
          </a:xfrm>
        </p:grpSpPr>
        <p:sp>
          <p:nvSpPr>
            <p:cNvPr id="2196" name="Google Shape;2196;p32"/>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2"/>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2"/>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2"/>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2"/>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2"/>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2"/>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2"/>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2"/>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2"/>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2"/>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2"/>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2"/>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2"/>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2"/>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2"/>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2"/>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2"/>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2"/>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2"/>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2"/>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2"/>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2"/>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2"/>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2"/>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2"/>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2"/>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2"/>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2"/>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2"/>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2"/>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2"/>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2"/>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2"/>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2"/>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2"/>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2"/>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2"/>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2"/>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2"/>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2"/>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2"/>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2"/>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2"/>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2"/>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2"/>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2"/>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2"/>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2"/>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2"/>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2"/>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2"/>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2"/>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2"/>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2"/>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2"/>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2"/>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2"/>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2"/>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2"/>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2"/>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2"/>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2"/>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2"/>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2"/>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2"/>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2" name="Google Shape;2262;p32"/>
          <p:cNvGrpSpPr/>
          <p:nvPr/>
        </p:nvGrpSpPr>
        <p:grpSpPr>
          <a:xfrm>
            <a:off x="480071" y="645488"/>
            <a:ext cx="599510" cy="352226"/>
            <a:chOff x="-1861775" y="1644025"/>
            <a:chExt cx="1612018" cy="947100"/>
          </a:xfrm>
        </p:grpSpPr>
        <p:sp>
          <p:nvSpPr>
            <p:cNvPr id="2263" name="Google Shape;2263;p32"/>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2"/>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2"/>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2"/>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2"/>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2"/>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2"/>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2"/>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2"/>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2"/>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3" name="Google Shape;2273;p32"/>
          <p:cNvGrpSpPr/>
          <p:nvPr/>
        </p:nvGrpSpPr>
        <p:grpSpPr>
          <a:xfrm>
            <a:off x="371382" y="4742470"/>
            <a:ext cx="8401240" cy="202500"/>
            <a:chOff x="480920" y="4742470"/>
            <a:chExt cx="8401240" cy="202500"/>
          </a:xfrm>
        </p:grpSpPr>
        <p:grpSp>
          <p:nvGrpSpPr>
            <p:cNvPr id="2274" name="Google Shape;2274;p32"/>
            <p:cNvGrpSpPr/>
            <p:nvPr/>
          </p:nvGrpSpPr>
          <p:grpSpPr>
            <a:xfrm rot="-5400000">
              <a:off x="6549675" y="2612485"/>
              <a:ext cx="202500" cy="4462470"/>
              <a:chOff x="214325" y="317672"/>
              <a:chExt cx="202500" cy="4462470"/>
            </a:xfrm>
          </p:grpSpPr>
          <p:sp>
            <p:nvSpPr>
              <p:cNvPr id="2275" name="Google Shape;2275;p32"/>
              <p:cNvSpPr/>
              <p:nvPr/>
            </p:nvSpPr>
            <p:spPr>
              <a:xfrm>
                <a:off x="214325" y="2309827"/>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2"/>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2"/>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2"/>
              <p:cNvSpPr/>
              <p:nvPr/>
            </p:nvSpPr>
            <p:spPr>
              <a:xfrm>
                <a:off x="214325" y="3525485"/>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2"/>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2"/>
              <p:cNvSpPr/>
              <p:nvPr/>
            </p:nvSpPr>
            <p:spPr>
              <a:xfrm>
                <a:off x="214325" y="317672"/>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2"/>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2"/>
              <p:cNvSpPr/>
              <p:nvPr/>
            </p:nvSpPr>
            <p:spPr>
              <a:xfrm>
                <a:off x="214325" y="153333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3" name="Google Shape;2283;p32"/>
            <p:cNvSpPr/>
            <p:nvPr/>
          </p:nvSpPr>
          <p:spPr>
            <a:xfrm rot="-5400000">
              <a:off x="399170"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2"/>
            <p:cNvSpPr/>
            <p:nvPr/>
          </p:nvSpPr>
          <p:spPr>
            <a:xfrm rot="-5400000">
              <a:off x="716758" y="4865920"/>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2"/>
            <p:cNvSpPr/>
            <p:nvPr/>
          </p:nvSpPr>
          <p:spPr>
            <a:xfrm rot="-5400000">
              <a:off x="848374"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2"/>
            <p:cNvSpPr/>
            <p:nvPr/>
          </p:nvSpPr>
          <p:spPr>
            <a:xfrm rot="-5400000">
              <a:off x="1656527" y="4865920"/>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2"/>
            <p:cNvSpPr/>
            <p:nvPr/>
          </p:nvSpPr>
          <p:spPr>
            <a:xfrm rot="-5400000">
              <a:off x="2143449"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2"/>
            <p:cNvSpPr/>
            <p:nvPr/>
          </p:nvSpPr>
          <p:spPr>
            <a:xfrm rot="-5400000">
              <a:off x="2830485"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2289" name="Shape 2289"/>
        <p:cNvGrpSpPr/>
        <p:nvPr/>
      </p:nvGrpSpPr>
      <p:grpSpPr>
        <a:xfrm>
          <a:off x="0" y="0"/>
          <a:ext cx="0" cy="0"/>
          <a:chOff x="0" y="0"/>
          <a:chExt cx="0" cy="0"/>
        </a:xfrm>
      </p:grpSpPr>
      <p:grpSp>
        <p:nvGrpSpPr>
          <p:cNvPr id="2290" name="Google Shape;2290;p33"/>
          <p:cNvGrpSpPr/>
          <p:nvPr/>
        </p:nvGrpSpPr>
        <p:grpSpPr>
          <a:xfrm>
            <a:off x="7506880" y="483017"/>
            <a:ext cx="1834255" cy="1834975"/>
            <a:chOff x="3684525" y="1008100"/>
            <a:chExt cx="3697350" cy="3698800"/>
          </a:xfrm>
        </p:grpSpPr>
        <p:sp>
          <p:nvSpPr>
            <p:cNvPr id="2291" name="Google Shape;2291;p33"/>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3"/>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3"/>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3"/>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3"/>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3"/>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3"/>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3"/>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3"/>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3"/>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3"/>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3"/>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3"/>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3"/>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3"/>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3"/>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3"/>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3"/>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3"/>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3"/>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3"/>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3"/>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3"/>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3"/>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3"/>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3"/>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3"/>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3"/>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3"/>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3"/>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3"/>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3"/>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3"/>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3"/>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3"/>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3"/>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3"/>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3"/>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3"/>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3"/>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3"/>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3"/>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3"/>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3"/>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3"/>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3"/>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3"/>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3"/>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3"/>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3"/>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3"/>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3"/>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3"/>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3"/>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3"/>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3"/>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3"/>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3"/>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3"/>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3"/>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3"/>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3"/>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3"/>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3"/>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3"/>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3"/>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7" name="Google Shape;2357;p33"/>
          <p:cNvGrpSpPr/>
          <p:nvPr/>
        </p:nvGrpSpPr>
        <p:grpSpPr>
          <a:xfrm>
            <a:off x="8124246" y="1211301"/>
            <a:ext cx="599510" cy="352226"/>
            <a:chOff x="-1861775" y="1644025"/>
            <a:chExt cx="1612018" cy="947100"/>
          </a:xfrm>
        </p:grpSpPr>
        <p:sp>
          <p:nvSpPr>
            <p:cNvPr id="2358" name="Google Shape;2358;p33"/>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3"/>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3"/>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3"/>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3"/>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3"/>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3"/>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3"/>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3"/>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3"/>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8" name="Google Shape;2368;p33"/>
          <p:cNvGrpSpPr/>
          <p:nvPr/>
        </p:nvGrpSpPr>
        <p:grpSpPr>
          <a:xfrm>
            <a:off x="371382" y="4742470"/>
            <a:ext cx="8401240" cy="202500"/>
            <a:chOff x="480920" y="4742470"/>
            <a:chExt cx="8401240" cy="202500"/>
          </a:xfrm>
        </p:grpSpPr>
        <p:grpSp>
          <p:nvGrpSpPr>
            <p:cNvPr id="2369" name="Google Shape;2369;p33"/>
            <p:cNvGrpSpPr/>
            <p:nvPr/>
          </p:nvGrpSpPr>
          <p:grpSpPr>
            <a:xfrm rot="-5400000">
              <a:off x="6549675" y="2612485"/>
              <a:ext cx="202500" cy="4462470"/>
              <a:chOff x="214325" y="317672"/>
              <a:chExt cx="202500" cy="4462470"/>
            </a:xfrm>
          </p:grpSpPr>
          <p:sp>
            <p:nvSpPr>
              <p:cNvPr id="2370" name="Google Shape;2370;p33"/>
              <p:cNvSpPr/>
              <p:nvPr/>
            </p:nvSpPr>
            <p:spPr>
              <a:xfrm>
                <a:off x="214325" y="2309827"/>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3"/>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3"/>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3"/>
              <p:cNvSpPr/>
              <p:nvPr/>
            </p:nvSpPr>
            <p:spPr>
              <a:xfrm>
                <a:off x="214325" y="3525485"/>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3"/>
              <p:cNvSpPr/>
              <p:nvPr/>
            </p:nvSpPr>
            <p:spPr>
              <a:xfrm>
                <a:off x="214325" y="4054106"/>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3"/>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3"/>
              <p:cNvSpPr/>
              <p:nvPr/>
            </p:nvSpPr>
            <p:spPr>
              <a:xfrm>
                <a:off x="214325" y="317672"/>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3"/>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3"/>
              <p:cNvSpPr/>
              <p:nvPr/>
            </p:nvSpPr>
            <p:spPr>
              <a:xfrm>
                <a:off x="214325" y="153333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9" name="Google Shape;2379;p33"/>
            <p:cNvSpPr/>
            <p:nvPr/>
          </p:nvSpPr>
          <p:spPr>
            <a:xfrm rot="-5400000">
              <a:off x="399170"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3"/>
            <p:cNvSpPr/>
            <p:nvPr/>
          </p:nvSpPr>
          <p:spPr>
            <a:xfrm rot="-5400000">
              <a:off x="716758" y="4865920"/>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3"/>
            <p:cNvSpPr/>
            <p:nvPr/>
          </p:nvSpPr>
          <p:spPr>
            <a:xfrm rot="-5400000">
              <a:off x="848374"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3"/>
            <p:cNvSpPr/>
            <p:nvPr/>
          </p:nvSpPr>
          <p:spPr>
            <a:xfrm rot="-5400000">
              <a:off x="1656527" y="4865920"/>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3"/>
            <p:cNvSpPr/>
            <p:nvPr/>
          </p:nvSpPr>
          <p:spPr>
            <a:xfrm rot="-5400000">
              <a:off x="2143449"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3"/>
            <p:cNvSpPr/>
            <p:nvPr/>
          </p:nvSpPr>
          <p:spPr>
            <a:xfrm rot="-5400000">
              <a:off x="2830485"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5" name="Google Shape;2385;p33"/>
          <p:cNvGrpSpPr/>
          <p:nvPr/>
        </p:nvGrpSpPr>
        <p:grpSpPr>
          <a:xfrm>
            <a:off x="-610395" y="2565529"/>
            <a:ext cx="1834255" cy="1834975"/>
            <a:chOff x="3684525" y="1008100"/>
            <a:chExt cx="3697350" cy="3698800"/>
          </a:xfrm>
        </p:grpSpPr>
        <p:sp>
          <p:nvSpPr>
            <p:cNvPr id="2386" name="Google Shape;2386;p33"/>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3"/>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3"/>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3"/>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3"/>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3"/>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3"/>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3"/>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3"/>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3"/>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3"/>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3"/>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3"/>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3"/>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3"/>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3"/>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3"/>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3"/>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3"/>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3"/>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3"/>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3"/>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3"/>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3"/>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3"/>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3"/>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3"/>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3"/>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3"/>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3"/>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3"/>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3"/>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3"/>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3"/>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3"/>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3"/>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3"/>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3"/>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3"/>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3"/>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3"/>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3"/>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3"/>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3"/>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3"/>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3"/>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3"/>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3"/>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3"/>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3"/>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3"/>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3"/>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3"/>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3"/>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3"/>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3"/>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3"/>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3"/>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3"/>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3"/>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3"/>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3"/>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3"/>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3"/>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3"/>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3"/>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9" name="Shape 179"/>
        <p:cNvGrpSpPr/>
        <p:nvPr/>
      </p:nvGrpSpPr>
      <p:grpSpPr>
        <a:xfrm>
          <a:off x="0" y="0"/>
          <a:ext cx="0" cy="0"/>
          <a:chOff x="0" y="0"/>
          <a:chExt cx="0" cy="0"/>
        </a:xfrm>
      </p:grpSpPr>
      <p:sp>
        <p:nvSpPr>
          <p:cNvPr id="180" name="Google Shape;18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1" name="Google Shape;181;p5"/>
          <p:cNvSpPr txBox="1"/>
          <p:nvPr>
            <p:ph idx="2" type="title"/>
          </p:nvPr>
        </p:nvSpPr>
        <p:spPr>
          <a:xfrm>
            <a:off x="1404200" y="2677780"/>
            <a:ext cx="29373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2200">
                <a:solidFill>
                  <a:schemeClr val="dk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2" name="Google Shape;182;p5"/>
          <p:cNvSpPr txBox="1"/>
          <p:nvPr>
            <p:ph idx="3" type="title"/>
          </p:nvPr>
        </p:nvSpPr>
        <p:spPr>
          <a:xfrm>
            <a:off x="4801888" y="2677780"/>
            <a:ext cx="29379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2200">
                <a:solidFill>
                  <a:schemeClr val="dk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3" name="Google Shape;183;p5"/>
          <p:cNvSpPr txBox="1"/>
          <p:nvPr>
            <p:ph idx="1" type="subTitle"/>
          </p:nvPr>
        </p:nvSpPr>
        <p:spPr>
          <a:xfrm>
            <a:off x="4801892" y="3165400"/>
            <a:ext cx="2937900" cy="98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4" name="Google Shape;184;p5"/>
          <p:cNvSpPr txBox="1"/>
          <p:nvPr>
            <p:ph idx="4" type="subTitle"/>
          </p:nvPr>
        </p:nvSpPr>
        <p:spPr>
          <a:xfrm>
            <a:off x="1404375" y="3165400"/>
            <a:ext cx="2937300" cy="98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85" name="Google Shape;185;p5"/>
          <p:cNvGrpSpPr/>
          <p:nvPr/>
        </p:nvGrpSpPr>
        <p:grpSpPr>
          <a:xfrm>
            <a:off x="8236380" y="706942"/>
            <a:ext cx="1834255" cy="1834975"/>
            <a:chOff x="3684525" y="1008100"/>
            <a:chExt cx="3697350" cy="3698800"/>
          </a:xfrm>
        </p:grpSpPr>
        <p:sp>
          <p:nvSpPr>
            <p:cNvPr id="186" name="Google Shape;186;p5"/>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5"/>
          <p:cNvGrpSpPr/>
          <p:nvPr/>
        </p:nvGrpSpPr>
        <p:grpSpPr>
          <a:xfrm>
            <a:off x="504914" y="555253"/>
            <a:ext cx="599510" cy="352226"/>
            <a:chOff x="-1861775" y="1644025"/>
            <a:chExt cx="1612018" cy="947100"/>
          </a:xfrm>
        </p:grpSpPr>
        <p:sp>
          <p:nvSpPr>
            <p:cNvPr id="253" name="Google Shape;253;p5"/>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5"/>
          <p:cNvGrpSpPr/>
          <p:nvPr/>
        </p:nvGrpSpPr>
        <p:grpSpPr>
          <a:xfrm>
            <a:off x="371382" y="4742470"/>
            <a:ext cx="8401240" cy="202500"/>
            <a:chOff x="480920" y="4742470"/>
            <a:chExt cx="8401240" cy="202500"/>
          </a:xfrm>
        </p:grpSpPr>
        <p:grpSp>
          <p:nvGrpSpPr>
            <p:cNvPr id="264" name="Google Shape;264;p5"/>
            <p:cNvGrpSpPr/>
            <p:nvPr/>
          </p:nvGrpSpPr>
          <p:grpSpPr>
            <a:xfrm rot="-5400000">
              <a:off x="6549675" y="2612485"/>
              <a:ext cx="202500" cy="4462470"/>
              <a:chOff x="214325" y="317672"/>
              <a:chExt cx="202500" cy="4462470"/>
            </a:xfrm>
          </p:grpSpPr>
          <p:sp>
            <p:nvSpPr>
              <p:cNvPr id="265" name="Google Shape;265;p5"/>
              <p:cNvSpPr/>
              <p:nvPr/>
            </p:nvSpPr>
            <p:spPr>
              <a:xfrm>
                <a:off x="214325" y="2309827"/>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214325" y="352548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214325" y="4054106"/>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214325" y="317672"/>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214325" y="1533330"/>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5"/>
            <p:cNvSpPr/>
            <p:nvPr/>
          </p:nvSpPr>
          <p:spPr>
            <a:xfrm rot="-5400000">
              <a:off x="399170"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rot="-5400000">
              <a:off x="716758" y="4865920"/>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rot="-5400000">
              <a:off x="848374"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rot="-5400000">
              <a:off x="1656527" y="4865920"/>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rot="-5400000">
              <a:off x="2143449" y="4824220"/>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rot="-5400000">
              <a:off x="2830485"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0" name="Shape 280"/>
        <p:cNvGrpSpPr/>
        <p:nvPr/>
      </p:nvGrpSpPr>
      <p:grpSpPr>
        <a:xfrm>
          <a:off x="0" y="0"/>
          <a:ext cx="0" cy="0"/>
          <a:chOff x="0" y="0"/>
          <a:chExt cx="0" cy="0"/>
        </a:xfrm>
      </p:grpSpPr>
      <p:sp>
        <p:nvSpPr>
          <p:cNvPr id="281" name="Google Shape;28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282" name="Google Shape;282;p6"/>
          <p:cNvGrpSpPr/>
          <p:nvPr/>
        </p:nvGrpSpPr>
        <p:grpSpPr>
          <a:xfrm>
            <a:off x="-823370" y="4228604"/>
            <a:ext cx="1834255" cy="1834975"/>
            <a:chOff x="3684525" y="1008100"/>
            <a:chExt cx="3697350" cy="3698800"/>
          </a:xfrm>
        </p:grpSpPr>
        <p:sp>
          <p:nvSpPr>
            <p:cNvPr id="283" name="Google Shape;283;p6"/>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6"/>
          <p:cNvGrpSpPr/>
          <p:nvPr/>
        </p:nvGrpSpPr>
        <p:grpSpPr>
          <a:xfrm>
            <a:off x="7908446" y="645488"/>
            <a:ext cx="599510" cy="352226"/>
            <a:chOff x="-1861775" y="1644025"/>
            <a:chExt cx="1612018" cy="947100"/>
          </a:xfrm>
        </p:grpSpPr>
        <p:sp>
          <p:nvSpPr>
            <p:cNvPr id="350" name="Google Shape;350;p6"/>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6"/>
          <p:cNvGrpSpPr/>
          <p:nvPr/>
        </p:nvGrpSpPr>
        <p:grpSpPr>
          <a:xfrm>
            <a:off x="371382" y="4742470"/>
            <a:ext cx="8401240" cy="202500"/>
            <a:chOff x="480920" y="4742470"/>
            <a:chExt cx="8401240" cy="202500"/>
          </a:xfrm>
        </p:grpSpPr>
        <p:grpSp>
          <p:nvGrpSpPr>
            <p:cNvPr id="361" name="Google Shape;361;p6"/>
            <p:cNvGrpSpPr/>
            <p:nvPr/>
          </p:nvGrpSpPr>
          <p:grpSpPr>
            <a:xfrm rot="-5400000">
              <a:off x="6549675" y="2612485"/>
              <a:ext cx="202500" cy="4462470"/>
              <a:chOff x="214325" y="317672"/>
              <a:chExt cx="202500" cy="4462470"/>
            </a:xfrm>
          </p:grpSpPr>
          <p:sp>
            <p:nvSpPr>
              <p:cNvPr id="362" name="Google Shape;362;p6"/>
              <p:cNvSpPr/>
              <p:nvPr/>
            </p:nvSpPr>
            <p:spPr>
              <a:xfrm>
                <a:off x="214325" y="2309827"/>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6"/>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6"/>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6"/>
              <p:cNvSpPr/>
              <p:nvPr/>
            </p:nvSpPr>
            <p:spPr>
              <a:xfrm>
                <a:off x="214325" y="3525485"/>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6"/>
              <p:cNvSpPr/>
              <p:nvPr/>
            </p:nvSpPr>
            <p:spPr>
              <a:xfrm>
                <a:off x="214325" y="4054106"/>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
              <p:cNvSpPr/>
              <p:nvPr/>
            </p:nvSpPr>
            <p:spPr>
              <a:xfrm>
                <a:off x="214325" y="317672"/>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
              <p:cNvSpPr/>
              <p:nvPr/>
            </p:nvSpPr>
            <p:spPr>
              <a:xfrm>
                <a:off x="214325" y="153333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6"/>
            <p:cNvSpPr/>
            <p:nvPr/>
          </p:nvSpPr>
          <p:spPr>
            <a:xfrm rot="-5400000">
              <a:off x="399170"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
            <p:cNvSpPr/>
            <p:nvPr/>
          </p:nvSpPr>
          <p:spPr>
            <a:xfrm rot="-5400000">
              <a:off x="1656527" y="4865920"/>
              <a:ext cx="1191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6"/>
            <p:cNvSpPr/>
            <p:nvPr/>
          </p:nvSpPr>
          <p:spPr>
            <a:xfrm rot="-5400000">
              <a:off x="2143449"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
            <p:cNvSpPr/>
            <p:nvPr/>
          </p:nvSpPr>
          <p:spPr>
            <a:xfrm rot="-5400000">
              <a:off x="2830485" y="4824220"/>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5" name="Shape 375"/>
        <p:cNvGrpSpPr/>
        <p:nvPr/>
      </p:nvGrpSpPr>
      <p:grpSpPr>
        <a:xfrm>
          <a:off x="0" y="0"/>
          <a:ext cx="0" cy="0"/>
          <a:chOff x="0" y="0"/>
          <a:chExt cx="0" cy="0"/>
        </a:xfrm>
      </p:grpSpPr>
      <p:sp>
        <p:nvSpPr>
          <p:cNvPr id="376" name="Google Shape;376;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77" name="Google Shape;377;p7"/>
          <p:cNvSpPr txBox="1"/>
          <p:nvPr>
            <p:ph idx="1" type="body"/>
          </p:nvPr>
        </p:nvSpPr>
        <p:spPr>
          <a:xfrm>
            <a:off x="934325" y="1531575"/>
            <a:ext cx="3487200" cy="2630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grpSp>
        <p:nvGrpSpPr>
          <p:cNvPr id="378" name="Google Shape;378;p7"/>
          <p:cNvGrpSpPr/>
          <p:nvPr/>
        </p:nvGrpSpPr>
        <p:grpSpPr>
          <a:xfrm>
            <a:off x="7877605" y="3812442"/>
            <a:ext cx="1834255" cy="1834975"/>
            <a:chOff x="3684525" y="1008100"/>
            <a:chExt cx="3697350" cy="3698800"/>
          </a:xfrm>
        </p:grpSpPr>
        <p:sp>
          <p:nvSpPr>
            <p:cNvPr id="379" name="Google Shape;379;p7"/>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7"/>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7"/>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7"/>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7"/>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7"/>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7"/>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7"/>
          <p:cNvGrpSpPr/>
          <p:nvPr/>
        </p:nvGrpSpPr>
        <p:grpSpPr>
          <a:xfrm>
            <a:off x="535371" y="4337388"/>
            <a:ext cx="599510" cy="352226"/>
            <a:chOff x="-1861775" y="1644025"/>
            <a:chExt cx="1612018" cy="947100"/>
          </a:xfrm>
        </p:grpSpPr>
        <p:sp>
          <p:nvSpPr>
            <p:cNvPr id="446" name="Google Shape;446;p7"/>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7"/>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7"/>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7"/>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7"/>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7"/>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7"/>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7"/>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6" name="Shape 456"/>
        <p:cNvGrpSpPr/>
        <p:nvPr/>
      </p:nvGrpSpPr>
      <p:grpSpPr>
        <a:xfrm>
          <a:off x="0" y="0"/>
          <a:ext cx="0" cy="0"/>
          <a:chOff x="0" y="0"/>
          <a:chExt cx="0" cy="0"/>
        </a:xfrm>
      </p:grpSpPr>
      <p:sp>
        <p:nvSpPr>
          <p:cNvPr id="457" name="Google Shape;457;p8"/>
          <p:cNvSpPr txBox="1"/>
          <p:nvPr>
            <p:ph type="title"/>
          </p:nvPr>
        </p:nvSpPr>
        <p:spPr>
          <a:xfrm>
            <a:off x="1591925" y="2351275"/>
            <a:ext cx="5960400" cy="1835100"/>
          </a:xfrm>
          <a:prstGeom prst="rect">
            <a:avLst/>
          </a:prstGeom>
        </p:spPr>
        <p:txBody>
          <a:bodyPr anchorCtr="0" anchor="ctr" bIns="91425" lIns="91425" spcFirstLastPara="1" rIns="91425" wrap="square" tIns="91425">
            <a:noAutofit/>
          </a:bodyPr>
          <a:lstStyle>
            <a:lvl1pPr lvl="0" algn="ctr">
              <a:lnSpc>
                <a:spcPct val="7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458" name="Google Shape;458;p8"/>
          <p:cNvGrpSpPr/>
          <p:nvPr/>
        </p:nvGrpSpPr>
        <p:grpSpPr>
          <a:xfrm>
            <a:off x="6365405" y="4163579"/>
            <a:ext cx="1834255" cy="1834975"/>
            <a:chOff x="3684525" y="1008100"/>
            <a:chExt cx="3697350" cy="3698800"/>
          </a:xfrm>
        </p:grpSpPr>
        <p:sp>
          <p:nvSpPr>
            <p:cNvPr id="459" name="Google Shape;459;p8"/>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8"/>
          <p:cNvGrpSpPr/>
          <p:nvPr/>
        </p:nvGrpSpPr>
        <p:grpSpPr>
          <a:xfrm>
            <a:off x="887039" y="4242015"/>
            <a:ext cx="599510" cy="352226"/>
            <a:chOff x="-1861775" y="1644025"/>
            <a:chExt cx="1612018" cy="947100"/>
          </a:xfrm>
        </p:grpSpPr>
        <p:sp>
          <p:nvSpPr>
            <p:cNvPr id="526" name="Google Shape;526;p8"/>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8"/>
          <p:cNvGrpSpPr/>
          <p:nvPr/>
        </p:nvGrpSpPr>
        <p:grpSpPr>
          <a:xfrm>
            <a:off x="2815130" y="-1143046"/>
            <a:ext cx="1834255" cy="1834975"/>
            <a:chOff x="3684525" y="1008100"/>
            <a:chExt cx="3697350" cy="3698800"/>
          </a:xfrm>
        </p:grpSpPr>
        <p:sp>
          <p:nvSpPr>
            <p:cNvPr id="537" name="Google Shape;537;p8"/>
            <p:cNvSpPr/>
            <p:nvPr/>
          </p:nvSpPr>
          <p:spPr>
            <a:xfrm>
              <a:off x="4642450" y="1210300"/>
              <a:ext cx="180075" cy="199275"/>
            </a:xfrm>
            <a:custGeom>
              <a:rect b="b" l="l" r="r" t="t"/>
              <a:pathLst>
                <a:path extrusionOk="0" h="7971" w="7203">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4778225" y="1114350"/>
              <a:ext cx="174200" cy="187475"/>
            </a:xfrm>
            <a:custGeom>
              <a:rect b="b" l="l" r="r" t="t"/>
              <a:pathLst>
                <a:path extrusionOk="0" h="7499" w="6968">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4955350" y="1077450"/>
              <a:ext cx="172725" cy="178625"/>
            </a:xfrm>
            <a:custGeom>
              <a:rect b="b" l="l" r="r" t="t"/>
              <a:pathLst>
                <a:path extrusionOk="0" h="7145" w="6909">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5139850" y="1040550"/>
              <a:ext cx="82675" cy="169775"/>
            </a:xfrm>
            <a:custGeom>
              <a:rect b="b" l="l" r="r" t="t"/>
              <a:pathLst>
                <a:path extrusionOk="0" h="6791" w="3307">
                  <a:moveTo>
                    <a:pt x="2008" y="1"/>
                  </a:moveTo>
                  <a:lnTo>
                    <a:pt x="0" y="414"/>
                  </a:lnTo>
                  <a:lnTo>
                    <a:pt x="1299" y="6790"/>
                  </a:lnTo>
                  <a:lnTo>
                    <a:pt x="3307" y="6377"/>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5237250" y="1018425"/>
              <a:ext cx="168300" cy="168275"/>
            </a:xfrm>
            <a:custGeom>
              <a:rect b="b" l="l" r="r" t="t"/>
              <a:pathLst>
                <a:path extrusionOk="0" h="6731" w="6732">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5488175" y="1008100"/>
              <a:ext cx="112200" cy="165325"/>
            </a:xfrm>
            <a:custGeom>
              <a:rect b="b" l="l" r="r" t="t"/>
              <a:pathLst>
                <a:path extrusionOk="0" h="6613" w="4488">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5623975" y="1009575"/>
              <a:ext cx="171225" cy="178600"/>
            </a:xfrm>
            <a:custGeom>
              <a:rect b="b" l="l" r="r" t="t"/>
              <a:pathLst>
                <a:path extrusionOk="0" h="7144" w="6849">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5818800" y="1044975"/>
              <a:ext cx="162375" cy="166825"/>
            </a:xfrm>
            <a:custGeom>
              <a:rect b="b" l="l" r="r" t="t"/>
              <a:pathLst>
                <a:path extrusionOk="0" h="6673" w="6495">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5984100" y="1075975"/>
              <a:ext cx="95975" cy="171250"/>
            </a:xfrm>
            <a:custGeom>
              <a:rect b="b" l="l" r="r" t="t"/>
              <a:pathLst>
                <a:path extrusionOk="0" h="6850" w="3839">
                  <a:moveTo>
                    <a:pt x="1831" y="1"/>
                  </a:moveTo>
                  <a:lnTo>
                    <a:pt x="1" y="6259"/>
                  </a:lnTo>
                  <a:lnTo>
                    <a:pt x="1949" y="6849"/>
                  </a:lnTo>
                  <a:lnTo>
                    <a:pt x="3838" y="591"/>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8"/>
            <p:cNvSpPr/>
            <p:nvPr/>
          </p:nvSpPr>
          <p:spPr>
            <a:xfrm>
              <a:off x="6062325" y="1102550"/>
              <a:ext cx="205200" cy="208150"/>
            </a:xfrm>
            <a:custGeom>
              <a:rect b="b" l="l" r="r" t="t"/>
              <a:pathLst>
                <a:path extrusionOk="0" h="8326" w="8208">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p:nvPr/>
          </p:nvSpPr>
          <p:spPr>
            <a:xfrm>
              <a:off x="6236500" y="1177825"/>
              <a:ext cx="169775" cy="194850"/>
            </a:xfrm>
            <a:custGeom>
              <a:rect b="b" l="l" r="r" t="t"/>
              <a:pathLst>
                <a:path extrusionOk="0" h="7794" w="6791">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8"/>
            <p:cNvSpPr/>
            <p:nvPr/>
          </p:nvSpPr>
          <p:spPr>
            <a:xfrm>
              <a:off x="6356050" y="1245725"/>
              <a:ext cx="177150" cy="194850"/>
            </a:xfrm>
            <a:custGeom>
              <a:rect b="b" l="l" r="r" t="t"/>
              <a:pathLst>
                <a:path extrusionOk="0" h="7794" w="7086">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8"/>
            <p:cNvSpPr/>
            <p:nvPr/>
          </p:nvSpPr>
          <p:spPr>
            <a:xfrm>
              <a:off x="6472650" y="1323950"/>
              <a:ext cx="186000" cy="212550"/>
            </a:xfrm>
            <a:custGeom>
              <a:rect b="b" l="l" r="r" t="t"/>
              <a:pathLst>
                <a:path extrusionOk="0" h="8502" w="744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8"/>
            <p:cNvSpPr/>
            <p:nvPr/>
          </p:nvSpPr>
          <p:spPr>
            <a:xfrm>
              <a:off x="6639450" y="1464175"/>
              <a:ext cx="186000" cy="153525"/>
            </a:xfrm>
            <a:custGeom>
              <a:rect b="b" l="l" r="r" t="t"/>
              <a:pathLst>
                <a:path extrusionOk="0" h="6141" w="744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8"/>
            <p:cNvSpPr/>
            <p:nvPr/>
          </p:nvSpPr>
          <p:spPr>
            <a:xfrm>
              <a:off x="6782625" y="1611750"/>
              <a:ext cx="168275" cy="168300"/>
            </a:xfrm>
            <a:custGeom>
              <a:rect b="b" l="l" r="r" t="t"/>
              <a:pathLst>
                <a:path extrusionOk="0" h="6732" w="6731">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8"/>
            <p:cNvSpPr/>
            <p:nvPr/>
          </p:nvSpPr>
          <p:spPr>
            <a:xfrm>
              <a:off x="6874125" y="1740175"/>
              <a:ext cx="191900" cy="206650"/>
            </a:xfrm>
            <a:custGeom>
              <a:rect b="b" l="l" r="r" t="t"/>
              <a:pathLst>
                <a:path extrusionOk="0" h="8266" w="7676">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8"/>
            <p:cNvSpPr/>
            <p:nvPr/>
          </p:nvSpPr>
          <p:spPr>
            <a:xfrm>
              <a:off x="6983350" y="1877450"/>
              <a:ext cx="187475" cy="162375"/>
            </a:xfrm>
            <a:custGeom>
              <a:rect b="b" l="l" r="r" t="t"/>
              <a:pathLst>
                <a:path extrusionOk="0" h="6495" w="7499">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8"/>
            <p:cNvSpPr/>
            <p:nvPr/>
          </p:nvSpPr>
          <p:spPr>
            <a:xfrm>
              <a:off x="7039425" y="2028000"/>
              <a:ext cx="196350" cy="129900"/>
            </a:xfrm>
            <a:custGeom>
              <a:rect b="b" l="l" r="r" t="t"/>
              <a:pathLst>
                <a:path extrusionOk="0" h="5196" w="7854">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8"/>
            <p:cNvSpPr/>
            <p:nvPr/>
          </p:nvSpPr>
          <p:spPr>
            <a:xfrm>
              <a:off x="7117650" y="2185925"/>
              <a:ext cx="168300" cy="168275"/>
            </a:xfrm>
            <a:custGeom>
              <a:rect b="b" l="l" r="r" t="t"/>
              <a:pathLst>
                <a:path extrusionOk="0" h="6731" w="6732">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8"/>
            <p:cNvSpPr/>
            <p:nvPr/>
          </p:nvSpPr>
          <p:spPr>
            <a:xfrm>
              <a:off x="7157525" y="2361550"/>
              <a:ext cx="171225" cy="137300"/>
            </a:xfrm>
            <a:custGeom>
              <a:rect b="b" l="l" r="r" t="t"/>
              <a:pathLst>
                <a:path extrusionOk="0" h="5492" w="6849">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8"/>
            <p:cNvSpPr/>
            <p:nvPr/>
          </p:nvSpPr>
          <p:spPr>
            <a:xfrm>
              <a:off x="7187025" y="2492925"/>
              <a:ext cx="169775" cy="79725"/>
            </a:xfrm>
            <a:custGeom>
              <a:rect b="b" l="l" r="r" t="t"/>
              <a:pathLst>
                <a:path extrusionOk="0" h="3189" w="6791">
                  <a:moveTo>
                    <a:pt x="6377" y="0"/>
                  </a:moveTo>
                  <a:lnTo>
                    <a:pt x="1" y="1181"/>
                  </a:lnTo>
                  <a:lnTo>
                    <a:pt x="355" y="3188"/>
                  </a:lnTo>
                  <a:lnTo>
                    <a:pt x="6790" y="2008"/>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8"/>
            <p:cNvSpPr/>
            <p:nvPr/>
          </p:nvSpPr>
          <p:spPr>
            <a:xfrm>
              <a:off x="7207700" y="2588850"/>
              <a:ext cx="168275" cy="168300"/>
            </a:xfrm>
            <a:custGeom>
              <a:rect b="b" l="l" r="r" t="t"/>
              <a:pathLst>
                <a:path extrusionOk="0" h="6732" w="6731">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8"/>
            <p:cNvSpPr/>
            <p:nvPr/>
          </p:nvSpPr>
          <p:spPr>
            <a:xfrm>
              <a:off x="7215075" y="2826500"/>
              <a:ext cx="166800" cy="178600"/>
            </a:xfrm>
            <a:custGeom>
              <a:rect b="b" l="l" r="r" t="t"/>
              <a:pathLst>
                <a:path extrusionOk="0" h="7144" w="6672">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8"/>
            <p:cNvSpPr/>
            <p:nvPr/>
          </p:nvSpPr>
          <p:spPr>
            <a:xfrm>
              <a:off x="7200325" y="3030175"/>
              <a:ext cx="174175" cy="156475"/>
            </a:xfrm>
            <a:custGeom>
              <a:rect b="b" l="l" r="r" t="t"/>
              <a:pathLst>
                <a:path extrusionOk="0" h="6259" w="6967">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8"/>
            <p:cNvSpPr/>
            <p:nvPr/>
          </p:nvSpPr>
          <p:spPr>
            <a:xfrm>
              <a:off x="7167850" y="3192525"/>
              <a:ext cx="178625" cy="171250"/>
            </a:xfrm>
            <a:custGeom>
              <a:rect b="b" l="l" r="r" t="t"/>
              <a:pathLst>
                <a:path extrusionOk="0" h="6850" w="7145">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8"/>
            <p:cNvSpPr/>
            <p:nvPr/>
          </p:nvSpPr>
          <p:spPr>
            <a:xfrm>
              <a:off x="7125050" y="3365225"/>
              <a:ext cx="171225" cy="100400"/>
            </a:xfrm>
            <a:custGeom>
              <a:rect b="b" l="l" r="r" t="t"/>
              <a:pathLst>
                <a:path extrusionOk="0" h="4016" w="6849">
                  <a:moveTo>
                    <a:pt x="650" y="0"/>
                  </a:moveTo>
                  <a:lnTo>
                    <a:pt x="0" y="1949"/>
                  </a:lnTo>
                  <a:lnTo>
                    <a:pt x="6199" y="4015"/>
                  </a:lnTo>
                  <a:lnTo>
                    <a:pt x="6849" y="2067"/>
                  </a:lnTo>
                  <a:lnTo>
                    <a:pt x="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8"/>
            <p:cNvSpPr/>
            <p:nvPr/>
          </p:nvSpPr>
          <p:spPr>
            <a:xfrm>
              <a:off x="7077800" y="3464125"/>
              <a:ext cx="168300" cy="168275"/>
            </a:xfrm>
            <a:custGeom>
              <a:rect b="b" l="l" r="r" t="t"/>
              <a:pathLst>
                <a:path extrusionOk="0" h="6731" w="6732">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8"/>
            <p:cNvSpPr/>
            <p:nvPr/>
          </p:nvSpPr>
          <p:spPr>
            <a:xfrm>
              <a:off x="6964150" y="3658950"/>
              <a:ext cx="194875" cy="175650"/>
            </a:xfrm>
            <a:custGeom>
              <a:rect b="b" l="l" r="r" t="t"/>
              <a:pathLst>
                <a:path extrusionOk="0" h="7026" w="7795">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8"/>
            <p:cNvSpPr/>
            <p:nvPr/>
          </p:nvSpPr>
          <p:spPr>
            <a:xfrm>
              <a:off x="6859375" y="3775550"/>
              <a:ext cx="222900" cy="221425"/>
            </a:xfrm>
            <a:custGeom>
              <a:rect b="b" l="l" r="r" t="t"/>
              <a:pathLst>
                <a:path extrusionOk="0" h="8857" w="8916">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8"/>
            <p:cNvSpPr/>
            <p:nvPr/>
          </p:nvSpPr>
          <p:spPr>
            <a:xfrm>
              <a:off x="6764900" y="3952675"/>
              <a:ext cx="169775" cy="169750"/>
            </a:xfrm>
            <a:custGeom>
              <a:rect b="b" l="l" r="r" t="t"/>
              <a:pathLst>
                <a:path extrusionOk="0" h="6790" w="6791">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8"/>
            <p:cNvSpPr/>
            <p:nvPr/>
          </p:nvSpPr>
          <p:spPr>
            <a:xfrm>
              <a:off x="6680775" y="4057450"/>
              <a:ext cx="149100" cy="153525"/>
            </a:xfrm>
            <a:custGeom>
              <a:rect b="b" l="l" r="r" t="t"/>
              <a:pathLst>
                <a:path extrusionOk="0" h="6141" w="5964">
                  <a:moveTo>
                    <a:pt x="1476" y="1"/>
                  </a:moveTo>
                  <a:lnTo>
                    <a:pt x="0" y="1418"/>
                  </a:lnTo>
                  <a:lnTo>
                    <a:pt x="4487" y="6141"/>
                  </a:lnTo>
                  <a:lnTo>
                    <a:pt x="5963" y="4724"/>
                  </a:lnTo>
                  <a:lnTo>
                    <a:pt x="14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8"/>
            <p:cNvSpPr/>
            <p:nvPr/>
          </p:nvSpPr>
          <p:spPr>
            <a:xfrm>
              <a:off x="6537600" y="4115025"/>
              <a:ext cx="224375" cy="225850"/>
            </a:xfrm>
            <a:custGeom>
              <a:rect b="b" l="l" r="r" t="t"/>
              <a:pathLst>
                <a:path extrusionOk="0" h="9034" w="8975">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8"/>
            <p:cNvSpPr/>
            <p:nvPr/>
          </p:nvSpPr>
          <p:spPr>
            <a:xfrm>
              <a:off x="6422475" y="4230150"/>
              <a:ext cx="181575" cy="196325"/>
            </a:xfrm>
            <a:custGeom>
              <a:rect b="b" l="l" r="r" t="t"/>
              <a:pathLst>
                <a:path extrusionOk="0" h="7853" w="7263">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8"/>
            <p:cNvSpPr/>
            <p:nvPr/>
          </p:nvSpPr>
          <p:spPr>
            <a:xfrm>
              <a:off x="6304400" y="4305425"/>
              <a:ext cx="174175" cy="194850"/>
            </a:xfrm>
            <a:custGeom>
              <a:rect b="b" l="l" r="r" t="t"/>
              <a:pathLst>
                <a:path extrusionOk="0" h="7794" w="6967">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
            <p:cNvSpPr/>
            <p:nvPr/>
          </p:nvSpPr>
          <p:spPr>
            <a:xfrm>
              <a:off x="6155325" y="4370375"/>
              <a:ext cx="191900" cy="187475"/>
            </a:xfrm>
            <a:custGeom>
              <a:rect b="b" l="l" r="r" t="t"/>
              <a:pathLst>
                <a:path extrusionOk="0" h="7499" w="7676">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8"/>
            <p:cNvSpPr/>
            <p:nvPr/>
          </p:nvSpPr>
          <p:spPr>
            <a:xfrm>
              <a:off x="5988525" y="4451550"/>
              <a:ext cx="146150" cy="180075"/>
            </a:xfrm>
            <a:custGeom>
              <a:rect b="b" l="l" r="r" t="t"/>
              <a:pathLst>
                <a:path extrusionOk="0" h="7203" w="5846">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8"/>
            <p:cNvSpPr/>
            <p:nvPr/>
          </p:nvSpPr>
          <p:spPr>
            <a:xfrm>
              <a:off x="5792225" y="4507625"/>
              <a:ext cx="168300" cy="168300"/>
            </a:xfrm>
            <a:custGeom>
              <a:rect b="b" l="l" r="r" t="t"/>
              <a:pathLst>
                <a:path extrusionOk="0" h="6732" w="6732">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8"/>
            <p:cNvSpPr/>
            <p:nvPr/>
          </p:nvSpPr>
          <p:spPr>
            <a:xfrm>
              <a:off x="5615125" y="4529775"/>
              <a:ext cx="153525" cy="169750"/>
            </a:xfrm>
            <a:custGeom>
              <a:rect b="b" l="l" r="r" t="t"/>
              <a:pathLst>
                <a:path extrusionOk="0" h="6790" w="6141">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8"/>
            <p:cNvSpPr/>
            <p:nvPr/>
          </p:nvSpPr>
          <p:spPr>
            <a:xfrm>
              <a:off x="5461600" y="4543050"/>
              <a:ext cx="138775" cy="163850"/>
            </a:xfrm>
            <a:custGeom>
              <a:rect b="b" l="l" r="r" t="t"/>
              <a:pathLst>
                <a:path extrusionOk="0" h="6554" w="5551">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8"/>
            <p:cNvSpPr/>
            <p:nvPr/>
          </p:nvSpPr>
          <p:spPr>
            <a:xfrm>
              <a:off x="5315500" y="4537150"/>
              <a:ext cx="128425" cy="166800"/>
            </a:xfrm>
            <a:custGeom>
              <a:rect b="b" l="l" r="r" t="t"/>
              <a:pathLst>
                <a:path extrusionOk="0" h="6672" w="5137">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8"/>
            <p:cNvSpPr/>
            <p:nvPr/>
          </p:nvSpPr>
          <p:spPr>
            <a:xfrm>
              <a:off x="5128050" y="4512050"/>
              <a:ext cx="168275" cy="166825"/>
            </a:xfrm>
            <a:custGeom>
              <a:rect b="b" l="l" r="r" t="t"/>
              <a:pathLst>
                <a:path extrusionOk="0" h="6673" w="6731">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8"/>
            <p:cNvSpPr/>
            <p:nvPr/>
          </p:nvSpPr>
          <p:spPr>
            <a:xfrm>
              <a:off x="5012925" y="4464825"/>
              <a:ext cx="106275" cy="184525"/>
            </a:xfrm>
            <a:custGeom>
              <a:rect b="b" l="l" r="r" t="t"/>
              <a:pathLst>
                <a:path extrusionOk="0" h="7381" w="4251">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8"/>
            <p:cNvSpPr/>
            <p:nvPr/>
          </p:nvSpPr>
          <p:spPr>
            <a:xfrm>
              <a:off x="4897775" y="4439725"/>
              <a:ext cx="101875" cy="171250"/>
            </a:xfrm>
            <a:custGeom>
              <a:rect b="b" l="l" r="r" t="t"/>
              <a:pathLst>
                <a:path extrusionOk="0" h="6850" w="4075">
                  <a:moveTo>
                    <a:pt x="2185" y="1"/>
                  </a:moveTo>
                  <a:lnTo>
                    <a:pt x="1" y="6141"/>
                  </a:lnTo>
                  <a:lnTo>
                    <a:pt x="1949" y="6849"/>
                  </a:lnTo>
                  <a:lnTo>
                    <a:pt x="4075" y="709"/>
                  </a:lnTo>
                  <a:lnTo>
                    <a:pt x="2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8"/>
            <p:cNvSpPr/>
            <p:nvPr/>
          </p:nvSpPr>
          <p:spPr>
            <a:xfrm>
              <a:off x="4732475" y="4389550"/>
              <a:ext cx="168300" cy="168300"/>
            </a:xfrm>
            <a:custGeom>
              <a:rect b="b" l="l" r="r" t="t"/>
              <a:pathLst>
                <a:path extrusionOk="0" h="6732" w="6732">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
            <p:cNvSpPr/>
            <p:nvPr/>
          </p:nvSpPr>
          <p:spPr>
            <a:xfrm>
              <a:off x="4531750" y="4241950"/>
              <a:ext cx="187475" cy="200750"/>
            </a:xfrm>
            <a:custGeom>
              <a:rect b="b" l="l" r="r" t="t"/>
              <a:pathLst>
                <a:path extrusionOk="0" h="8030" w="7499">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8"/>
            <p:cNvSpPr/>
            <p:nvPr/>
          </p:nvSpPr>
          <p:spPr>
            <a:xfrm>
              <a:off x="4339875" y="4168150"/>
              <a:ext cx="188950" cy="191900"/>
            </a:xfrm>
            <a:custGeom>
              <a:rect b="b" l="l" r="r" t="t"/>
              <a:pathLst>
                <a:path extrusionOk="0" h="7676" w="7558">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
            <p:cNvSpPr/>
            <p:nvPr/>
          </p:nvSpPr>
          <p:spPr>
            <a:xfrm>
              <a:off x="4227700" y="4050075"/>
              <a:ext cx="190425" cy="190425"/>
            </a:xfrm>
            <a:custGeom>
              <a:rect b="b" l="l" r="r" t="t"/>
              <a:pathLst>
                <a:path extrusionOk="0" h="7617" w="7617">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
            <p:cNvSpPr/>
            <p:nvPr/>
          </p:nvSpPr>
          <p:spPr>
            <a:xfrm>
              <a:off x="4136175" y="3958575"/>
              <a:ext cx="156475" cy="147625"/>
            </a:xfrm>
            <a:custGeom>
              <a:rect b="b" l="l" r="r" t="t"/>
              <a:pathLst>
                <a:path extrusionOk="0" h="5905" w="6259">
                  <a:moveTo>
                    <a:pt x="4901" y="0"/>
                  </a:moveTo>
                  <a:lnTo>
                    <a:pt x="1" y="4369"/>
                  </a:lnTo>
                  <a:lnTo>
                    <a:pt x="1359" y="5904"/>
                  </a:lnTo>
                  <a:lnTo>
                    <a:pt x="6259" y="1535"/>
                  </a:lnTo>
                  <a:lnTo>
                    <a:pt x="4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8"/>
            <p:cNvSpPr/>
            <p:nvPr/>
          </p:nvSpPr>
          <p:spPr>
            <a:xfrm>
              <a:off x="4038775" y="3839025"/>
              <a:ext cx="169750" cy="168275"/>
            </a:xfrm>
            <a:custGeom>
              <a:rect b="b" l="l" r="r" t="t"/>
              <a:pathLst>
                <a:path extrusionOk="0" h="6731" w="679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
            <p:cNvSpPr/>
            <p:nvPr/>
          </p:nvSpPr>
          <p:spPr>
            <a:xfrm>
              <a:off x="3904450" y="3650100"/>
              <a:ext cx="194850" cy="175650"/>
            </a:xfrm>
            <a:custGeom>
              <a:rect b="b" l="l" r="r" t="t"/>
              <a:pathLst>
                <a:path extrusionOk="0" h="7026" w="7794">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
            <p:cNvSpPr/>
            <p:nvPr/>
          </p:nvSpPr>
          <p:spPr>
            <a:xfrm>
              <a:off x="3818850" y="3484775"/>
              <a:ext cx="212550" cy="209625"/>
            </a:xfrm>
            <a:custGeom>
              <a:rect b="b" l="l" r="r" t="t"/>
              <a:pathLst>
                <a:path extrusionOk="0" h="8385" w="8502">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
            <p:cNvSpPr/>
            <p:nvPr/>
          </p:nvSpPr>
          <p:spPr>
            <a:xfrm>
              <a:off x="3770125" y="3323900"/>
              <a:ext cx="168300" cy="168275"/>
            </a:xfrm>
            <a:custGeom>
              <a:rect b="b" l="l" r="r" t="t"/>
              <a:pathLst>
                <a:path extrusionOk="0" h="6731" w="6732">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
            <p:cNvSpPr/>
            <p:nvPr/>
          </p:nvSpPr>
          <p:spPr>
            <a:xfrm>
              <a:off x="3731750" y="3235350"/>
              <a:ext cx="171250" cy="88575"/>
            </a:xfrm>
            <a:custGeom>
              <a:rect b="b" l="l" r="r" t="t"/>
              <a:pathLst>
                <a:path extrusionOk="0" h="3543" w="6850">
                  <a:moveTo>
                    <a:pt x="6377" y="0"/>
                  </a:moveTo>
                  <a:lnTo>
                    <a:pt x="1" y="1535"/>
                  </a:lnTo>
                  <a:lnTo>
                    <a:pt x="532" y="3542"/>
                  </a:lnTo>
                  <a:lnTo>
                    <a:pt x="6849" y="2007"/>
                  </a:lnTo>
                  <a:lnTo>
                    <a:pt x="63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a:off x="3696325" y="3050850"/>
              <a:ext cx="186000" cy="181550"/>
            </a:xfrm>
            <a:custGeom>
              <a:rect b="b" l="l" r="r" t="t"/>
              <a:pathLst>
                <a:path extrusionOk="0" h="7262" w="744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a:off x="3686000" y="2913575"/>
              <a:ext cx="169775" cy="118100"/>
            </a:xfrm>
            <a:custGeom>
              <a:rect b="b" l="l" r="r" t="t"/>
              <a:pathLst>
                <a:path extrusionOk="0" h="4724" w="6791">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a:off x="3684525" y="2774825"/>
              <a:ext cx="165350" cy="112200"/>
            </a:xfrm>
            <a:custGeom>
              <a:rect b="b" l="l" r="r" t="t"/>
              <a:pathLst>
                <a:path extrusionOk="0" h="4488" w="6614">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a:off x="3687475" y="2602150"/>
              <a:ext cx="177150" cy="149100"/>
            </a:xfrm>
            <a:custGeom>
              <a:rect b="b" l="l" r="r" t="t"/>
              <a:pathLst>
                <a:path extrusionOk="0" h="5964" w="7086">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3717000" y="2388125"/>
              <a:ext cx="171250" cy="155000"/>
            </a:xfrm>
            <a:custGeom>
              <a:rect b="b" l="l" r="r" t="t"/>
              <a:pathLst>
                <a:path extrusionOk="0" h="6200" w="685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3776050" y="2205100"/>
              <a:ext cx="166800" cy="168300"/>
            </a:xfrm>
            <a:custGeom>
              <a:rect b="b" l="l" r="r" t="t"/>
              <a:pathLst>
                <a:path extrusionOk="0" h="6732" w="6672">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3826225" y="2036850"/>
              <a:ext cx="206650" cy="177125"/>
            </a:xfrm>
            <a:custGeom>
              <a:rect b="b" l="l" r="r" t="t"/>
              <a:pathLst>
                <a:path extrusionOk="0" h="7085" w="8266">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a:off x="3897075" y="1875950"/>
              <a:ext cx="188950" cy="162400"/>
            </a:xfrm>
            <a:custGeom>
              <a:rect b="b" l="l" r="r" t="t"/>
              <a:pathLst>
                <a:path extrusionOk="0" h="6496" w="7558">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a:off x="3985625" y="1751975"/>
              <a:ext cx="162375" cy="187475"/>
            </a:xfrm>
            <a:custGeom>
              <a:rect b="b" l="l" r="r" t="t"/>
              <a:pathLst>
                <a:path extrusionOk="0" h="7499" w="6495">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4103700" y="1626525"/>
              <a:ext cx="168300" cy="169750"/>
            </a:xfrm>
            <a:custGeom>
              <a:rect b="b" l="l" r="r" t="t"/>
              <a:pathLst>
                <a:path extrusionOk="0" h="6790" w="6732">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a:off x="4209975" y="1530575"/>
              <a:ext cx="186000" cy="153525"/>
            </a:xfrm>
            <a:custGeom>
              <a:rect b="b" l="l" r="r" t="t"/>
              <a:pathLst>
                <a:path extrusionOk="0" h="6141" w="744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a:off x="4307400" y="1440550"/>
              <a:ext cx="144675" cy="156475"/>
            </a:xfrm>
            <a:custGeom>
              <a:rect b="b" l="l" r="r" t="t"/>
              <a:pathLst>
                <a:path extrusionOk="0" h="6259" w="5787">
                  <a:moveTo>
                    <a:pt x="1535" y="0"/>
                  </a:moveTo>
                  <a:lnTo>
                    <a:pt x="0" y="1358"/>
                  </a:lnTo>
                  <a:lnTo>
                    <a:pt x="4251" y="6259"/>
                  </a:lnTo>
                  <a:lnTo>
                    <a:pt x="5786" y="4960"/>
                  </a:ln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4406275" y="1346075"/>
              <a:ext cx="168300" cy="168300"/>
            </a:xfrm>
            <a:custGeom>
              <a:rect b="b" l="l" r="r" t="t"/>
              <a:pathLst>
                <a:path extrusionOk="0" h="6732" w="6732">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8"/>
          <p:cNvGrpSpPr/>
          <p:nvPr/>
        </p:nvGrpSpPr>
        <p:grpSpPr>
          <a:xfrm>
            <a:off x="242725" y="340510"/>
            <a:ext cx="202500" cy="4462470"/>
            <a:chOff x="214325" y="317672"/>
            <a:chExt cx="202500" cy="4462470"/>
          </a:xfrm>
        </p:grpSpPr>
        <p:sp>
          <p:nvSpPr>
            <p:cNvPr id="604" name="Google Shape;604;p8"/>
            <p:cNvSpPr/>
            <p:nvPr/>
          </p:nvSpPr>
          <p:spPr>
            <a:xfrm>
              <a:off x="214325" y="2309827"/>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214325" y="352548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214325" y="4054106"/>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214325" y="317672"/>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214325" y="1533330"/>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3" name="Shape 613"/>
        <p:cNvGrpSpPr/>
        <p:nvPr/>
      </p:nvGrpSpPr>
      <p:grpSpPr>
        <a:xfrm>
          <a:off x="0" y="0"/>
          <a:ext cx="0" cy="0"/>
          <a:chOff x="0" y="0"/>
          <a:chExt cx="0" cy="0"/>
        </a:xfrm>
      </p:grpSpPr>
      <p:sp>
        <p:nvSpPr>
          <p:cNvPr id="614" name="Google Shape;614;p9"/>
          <p:cNvSpPr txBox="1"/>
          <p:nvPr>
            <p:ph idx="1" type="subTitle"/>
          </p:nvPr>
        </p:nvSpPr>
        <p:spPr>
          <a:xfrm>
            <a:off x="720000" y="3136990"/>
            <a:ext cx="4196700" cy="132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900"/>
              <a:buNone/>
              <a:defRPr sz="1500"/>
            </a:lvl1pPr>
            <a:lvl2pPr lvl="1" rtl="0" algn="ctr">
              <a:lnSpc>
                <a:spcPct val="100000"/>
              </a:lnSpc>
              <a:spcBef>
                <a:spcPts val="1600"/>
              </a:spcBef>
              <a:spcAft>
                <a:spcPts val="0"/>
              </a:spcAft>
              <a:buSzPts val="1900"/>
              <a:buNone/>
              <a:defRPr sz="1900"/>
            </a:lvl2pPr>
            <a:lvl3pPr lvl="2" rtl="0" algn="ctr">
              <a:lnSpc>
                <a:spcPct val="100000"/>
              </a:lnSpc>
              <a:spcBef>
                <a:spcPts val="1600"/>
              </a:spcBef>
              <a:spcAft>
                <a:spcPts val="0"/>
              </a:spcAft>
              <a:buSzPts val="1900"/>
              <a:buNone/>
              <a:defRPr sz="1900"/>
            </a:lvl3pPr>
            <a:lvl4pPr lvl="3" rtl="0" algn="ctr">
              <a:lnSpc>
                <a:spcPct val="100000"/>
              </a:lnSpc>
              <a:spcBef>
                <a:spcPts val="1600"/>
              </a:spcBef>
              <a:spcAft>
                <a:spcPts val="0"/>
              </a:spcAft>
              <a:buSzPts val="1900"/>
              <a:buNone/>
              <a:defRPr sz="1900"/>
            </a:lvl4pPr>
            <a:lvl5pPr lvl="4" rtl="0" algn="ctr">
              <a:lnSpc>
                <a:spcPct val="100000"/>
              </a:lnSpc>
              <a:spcBef>
                <a:spcPts val="1600"/>
              </a:spcBef>
              <a:spcAft>
                <a:spcPts val="0"/>
              </a:spcAft>
              <a:buSzPts val="1900"/>
              <a:buNone/>
              <a:defRPr sz="1900"/>
            </a:lvl5pPr>
            <a:lvl6pPr lvl="5" rtl="0" algn="ctr">
              <a:lnSpc>
                <a:spcPct val="100000"/>
              </a:lnSpc>
              <a:spcBef>
                <a:spcPts val="1600"/>
              </a:spcBef>
              <a:spcAft>
                <a:spcPts val="0"/>
              </a:spcAft>
              <a:buSzPts val="1900"/>
              <a:buNone/>
              <a:defRPr sz="1900"/>
            </a:lvl6pPr>
            <a:lvl7pPr lvl="6" rtl="0" algn="ctr">
              <a:lnSpc>
                <a:spcPct val="100000"/>
              </a:lnSpc>
              <a:spcBef>
                <a:spcPts val="1600"/>
              </a:spcBef>
              <a:spcAft>
                <a:spcPts val="0"/>
              </a:spcAft>
              <a:buSzPts val="1900"/>
              <a:buNone/>
              <a:defRPr sz="1900"/>
            </a:lvl7pPr>
            <a:lvl8pPr lvl="7" rtl="0" algn="ctr">
              <a:lnSpc>
                <a:spcPct val="100000"/>
              </a:lnSpc>
              <a:spcBef>
                <a:spcPts val="1600"/>
              </a:spcBef>
              <a:spcAft>
                <a:spcPts val="0"/>
              </a:spcAft>
              <a:buSzPts val="1900"/>
              <a:buNone/>
              <a:defRPr sz="1900"/>
            </a:lvl8pPr>
            <a:lvl9pPr lvl="8" rtl="0" algn="ctr">
              <a:lnSpc>
                <a:spcPct val="100000"/>
              </a:lnSpc>
              <a:spcBef>
                <a:spcPts val="1600"/>
              </a:spcBef>
              <a:spcAft>
                <a:spcPts val="1600"/>
              </a:spcAft>
              <a:buSzPts val="1900"/>
              <a:buNone/>
              <a:defRPr sz="1900"/>
            </a:lvl9pPr>
          </a:lstStyle>
          <a:p/>
        </p:txBody>
      </p:sp>
      <p:sp>
        <p:nvSpPr>
          <p:cNvPr id="615" name="Google Shape;615;p9"/>
          <p:cNvSpPr txBox="1"/>
          <p:nvPr>
            <p:ph type="title"/>
          </p:nvPr>
        </p:nvSpPr>
        <p:spPr>
          <a:xfrm>
            <a:off x="720023" y="2298215"/>
            <a:ext cx="4196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sz="39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grpSp>
        <p:nvGrpSpPr>
          <p:cNvPr id="616" name="Google Shape;616;p9"/>
          <p:cNvGrpSpPr/>
          <p:nvPr/>
        </p:nvGrpSpPr>
        <p:grpSpPr>
          <a:xfrm>
            <a:off x="8727300" y="340510"/>
            <a:ext cx="202500" cy="4462470"/>
            <a:chOff x="214325" y="317672"/>
            <a:chExt cx="202500" cy="4462470"/>
          </a:xfrm>
        </p:grpSpPr>
        <p:sp>
          <p:nvSpPr>
            <p:cNvPr id="617" name="Google Shape;617;p9"/>
            <p:cNvSpPr/>
            <p:nvPr/>
          </p:nvSpPr>
          <p:spPr>
            <a:xfrm>
              <a:off x="214325" y="2309827"/>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14325" y="258571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214325" y="2759031"/>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214325" y="3525485"/>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214325" y="4054106"/>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214325" y="4741142"/>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214325" y="317672"/>
              <a:ext cx="1191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214325" y="846294"/>
              <a:ext cx="202500" cy="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214325" y="1533330"/>
              <a:ext cx="202500" cy="3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9"/>
          <p:cNvGrpSpPr/>
          <p:nvPr/>
        </p:nvGrpSpPr>
        <p:grpSpPr>
          <a:xfrm>
            <a:off x="872389" y="890145"/>
            <a:ext cx="599510" cy="352226"/>
            <a:chOff x="-1861775" y="1644025"/>
            <a:chExt cx="1612018" cy="947100"/>
          </a:xfrm>
        </p:grpSpPr>
        <p:sp>
          <p:nvSpPr>
            <p:cNvPr id="627" name="Google Shape;627;p9"/>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7" name="Shape 637"/>
        <p:cNvGrpSpPr/>
        <p:nvPr/>
      </p:nvGrpSpPr>
      <p:grpSpPr>
        <a:xfrm>
          <a:off x="0" y="0"/>
          <a:ext cx="0" cy="0"/>
          <a:chOff x="0" y="0"/>
          <a:chExt cx="0" cy="0"/>
        </a:xfrm>
      </p:grpSpPr>
      <p:sp>
        <p:nvSpPr>
          <p:cNvPr id="638" name="Google Shape;638;p10"/>
          <p:cNvSpPr txBox="1"/>
          <p:nvPr>
            <p:ph type="title"/>
          </p:nvPr>
        </p:nvSpPr>
        <p:spPr>
          <a:xfrm>
            <a:off x="671900" y="944800"/>
            <a:ext cx="5088300" cy="12273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2300" y="445025"/>
            <a:ext cx="8119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1pPr>
            <a:lvl2pPr lvl="1"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2pPr>
            <a:lvl3pPr lvl="2"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3pPr>
            <a:lvl4pPr lvl="3"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4pPr>
            <a:lvl5pPr lvl="4"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5pPr>
            <a:lvl6pPr lvl="5"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6pPr>
            <a:lvl7pPr lvl="6"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7pPr>
            <a:lvl8pPr lvl="7"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8pPr>
            <a:lvl9pPr lvl="8"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9pPr>
          </a:lstStyle>
          <a:p/>
        </p:txBody>
      </p:sp>
      <p:sp>
        <p:nvSpPr>
          <p:cNvPr id="7" name="Google Shape;7;p1"/>
          <p:cNvSpPr txBox="1"/>
          <p:nvPr>
            <p:ph idx="1" type="body"/>
          </p:nvPr>
        </p:nvSpPr>
        <p:spPr>
          <a:xfrm>
            <a:off x="512300" y="1152475"/>
            <a:ext cx="8119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1pPr>
            <a:lvl2pPr indent="-317500" lvl="1" marL="914400">
              <a:lnSpc>
                <a:spcPct val="100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2pPr>
            <a:lvl3pPr indent="-317500" lvl="2" marL="1371600">
              <a:lnSpc>
                <a:spcPct val="100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3pPr>
            <a:lvl4pPr indent="-317500" lvl="3" marL="1828800">
              <a:lnSpc>
                <a:spcPct val="100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4pPr>
            <a:lvl5pPr indent="-317500" lvl="4" marL="2286000">
              <a:lnSpc>
                <a:spcPct val="100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5pPr>
            <a:lvl6pPr indent="-317500" lvl="5" marL="2743200">
              <a:lnSpc>
                <a:spcPct val="100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6pPr>
            <a:lvl7pPr indent="-317500" lvl="6" marL="3200400">
              <a:lnSpc>
                <a:spcPct val="100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7pPr>
            <a:lvl8pPr indent="-317500" lvl="7" marL="3657600">
              <a:lnSpc>
                <a:spcPct val="100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8pPr>
            <a:lvl9pPr indent="-317500" lvl="8" marL="4114800">
              <a:lnSpc>
                <a:spcPct val="100000"/>
              </a:lnSpc>
              <a:spcBef>
                <a:spcPts val="1600"/>
              </a:spcBef>
              <a:spcAft>
                <a:spcPts val="1600"/>
              </a:spcAft>
              <a:buClr>
                <a:schemeClr val="lt1"/>
              </a:buClr>
              <a:buSzPts val="1400"/>
              <a:buFont typeface="Work Sans"/>
              <a:buChar char="■"/>
              <a:defRPr>
                <a:solidFill>
                  <a:schemeClr val="lt1"/>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127.0.0.1:786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5" name="Shape 2455"/>
        <p:cNvGrpSpPr/>
        <p:nvPr/>
      </p:nvGrpSpPr>
      <p:grpSpPr>
        <a:xfrm>
          <a:off x="0" y="0"/>
          <a:ext cx="0" cy="0"/>
          <a:chOff x="0" y="0"/>
          <a:chExt cx="0" cy="0"/>
        </a:xfrm>
      </p:grpSpPr>
      <p:pic>
        <p:nvPicPr>
          <p:cNvPr id="2456" name="Google Shape;2456;p34"/>
          <p:cNvPicPr preferRelativeResize="0"/>
          <p:nvPr/>
        </p:nvPicPr>
        <p:blipFill rotWithShape="1">
          <a:blip r:embed="rId3">
            <a:alphaModFix/>
          </a:blip>
          <a:srcRect b="0" l="28029" r="28029" t="10650"/>
          <a:stretch/>
        </p:blipFill>
        <p:spPr>
          <a:xfrm>
            <a:off x="5735644" y="821600"/>
            <a:ext cx="2601849" cy="3527300"/>
          </a:xfrm>
          <a:prstGeom prst="rect">
            <a:avLst/>
          </a:prstGeom>
          <a:noFill/>
          <a:ln>
            <a:noFill/>
          </a:ln>
        </p:spPr>
      </p:pic>
      <p:grpSp>
        <p:nvGrpSpPr>
          <p:cNvPr id="2457" name="Google Shape;2457;p34"/>
          <p:cNvGrpSpPr/>
          <p:nvPr/>
        </p:nvGrpSpPr>
        <p:grpSpPr>
          <a:xfrm>
            <a:off x="116634" y="979379"/>
            <a:ext cx="2686258" cy="706326"/>
            <a:chOff x="3439524" y="452301"/>
            <a:chExt cx="1874700" cy="492900"/>
          </a:xfrm>
        </p:grpSpPr>
        <p:sp>
          <p:nvSpPr>
            <p:cNvPr id="2458" name="Google Shape;2458;p34"/>
            <p:cNvSpPr/>
            <p:nvPr/>
          </p:nvSpPr>
          <p:spPr>
            <a:xfrm>
              <a:off x="3439524" y="452301"/>
              <a:ext cx="1874700" cy="492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4"/>
            <p:cNvSpPr/>
            <p:nvPr/>
          </p:nvSpPr>
          <p:spPr>
            <a:xfrm>
              <a:off x="3499275" y="500047"/>
              <a:ext cx="1530655" cy="385575"/>
            </a:xfrm>
            <a:prstGeom prst="rect">
              <a:avLst/>
            </a:prstGeom>
          </p:spPr>
          <p:txBody>
            <a:bodyPr>
              <a:prstTxWarp prst="textPlain"/>
            </a:bodyPr>
            <a:lstStyle/>
            <a:p>
              <a:pPr lvl="0" algn="ctr"/>
              <a:r>
                <a:rPr b="0" i="0">
                  <a:ln>
                    <a:noFill/>
                  </a:ln>
                  <a:solidFill>
                    <a:srgbClr val="D9D9D9"/>
                  </a:solidFill>
                  <a:latin typeface="Poppins;900"/>
                </a:rPr>
                <a:t>SONG</a:t>
              </a:r>
            </a:p>
          </p:txBody>
        </p:sp>
      </p:grpSp>
      <p:grpSp>
        <p:nvGrpSpPr>
          <p:cNvPr id="2460" name="Google Shape;2460;p34"/>
          <p:cNvGrpSpPr/>
          <p:nvPr/>
        </p:nvGrpSpPr>
        <p:grpSpPr>
          <a:xfrm>
            <a:off x="116634" y="1383737"/>
            <a:ext cx="2686258" cy="706326"/>
            <a:chOff x="3439524" y="452301"/>
            <a:chExt cx="1874700" cy="492900"/>
          </a:xfrm>
        </p:grpSpPr>
        <p:sp>
          <p:nvSpPr>
            <p:cNvPr id="2461" name="Google Shape;2461;p34"/>
            <p:cNvSpPr/>
            <p:nvPr/>
          </p:nvSpPr>
          <p:spPr>
            <a:xfrm>
              <a:off x="3439524" y="452301"/>
              <a:ext cx="1874700" cy="492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4"/>
            <p:cNvSpPr/>
            <p:nvPr/>
          </p:nvSpPr>
          <p:spPr>
            <a:xfrm>
              <a:off x="3499275" y="500047"/>
              <a:ext cx="1530655" cy="385575"/>
            </a:xfrm>
            <a:prstGeom prst="rect">
              <a:avLst/>
            </a:prstGeom>
          </p:spPr>
          <p:txBody>
            <a:bodyPr>
              <a:prstTxWarp prst="textPlain"/>
            </a:bodyPr>
            <a:lstStyle/>
            <a:p>
              <a:pPr lvl="0" algn="ctr"/>
              <a:r>
                <a:rPr b="0" i="0">
                  <a:ln>
                    <a:noFill/>
                  </a:ln>
                  <a:solidFill>
                    <a:srgbClr val="D9D9D9"/>
                  </a:solidFill>
                  <a:latin typeface="Poppins;900"/>
                </a:rPr>
                <a:t>SONG</a:t>
              </a:r>
            </a:p>
          </p:txBody>
        </p:sp>
      </p:grpSp>
      <p:grpSp>
        <p:nvGrpSpPr>
          <p:cNvPr id="2463" name="Google Shape;2463;p34"/>
          <p:cNvGrpSpPr/>
          <p:nvPr/>
        </p:nvGrpSpPr>
        <p:grpSpPr>
          <a:xfrm>
            <a:off x="116634" y="1809576"/>
            <a:ext cx="2686258" cy="706326"/>
            <a:chOff x="3439524" y="452301"/>
            <a:chExt cx="1874700" cy="492900"/>
          </a:xfrm>
        </p:grpSpPr>
        <p:sp>
          <p:nvSpPr>
            <p:cNvPr id="2464" name="Google Shape;2464;p34"/>
            <p:cNvSpPr/>
            <p:nvPr/>
          </p:nvSpPr>
          <p:spPr>
            <a:xfrm>
              <a:off x="3439524" y="452301"/>
              <a:ext cx="1874700" cy="492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4"/>
            <p:cNvSpPr/>
            <p:nvPr/>
          </p:nvSpPr>
          <p:spPr>
            <a:xfrm>
              <a:off x="3499275" y="500047"/>
              <a:ext cx="1530655" cy="385575"/>
            </a:xfrm>
            <a:prstGeom prst="rect">
              <a:avLst/>
            </a:prstGeom>
          </p:spPr>
          <p:txBody>
            <a:bodyPr>
              <a:prstTxWarp prst="textPlain"/>
            </a:bodyPr>
            <a:lstStyle/>
            <a:p>
              <a:pPr lvl="0" algn="ctr"/>
              <a:r>
                <a:rPr b="0" i="0">
                  <a:ln>
                    <a:noFill/>
                  </a:ln>
                  <a:solidFill>
                    <a:srgbClr val="D9D9D9"/>
                  </a:solidFill>
                  <a:latin typeface="Poppins;900"/>
                </a:rPr>
                <a:t>SONG</a:t>
              </a:r>
            </a:p>
          </p:txBody>
        </p:sp>
      </p:grpSp>
      <p:sp>
        <p:nvSpPr>
          <p:cNvPr id="2466" name="Google Shape;2466;p34"/>
          <p:cNvSpPr txBox="1"/>
          <p:nvPr>
            <p:ph type="ctrTitle"/>
          </p:nvPr>
        </p:nvSpPr>
        <p:spPr>
          <a:xfrm>
            <a:off x="116625" y="2380550"/>
            <a:ext cx="5766000" cy="156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100">
                <a:solidFill>
                  <a:srgbClr val="D9D9D9"/>
                </a:solidFill>
              </a:rPr>
              <a:t>POPULARITY</a:t>
            </a:r>
            <a:endParaRPr sz="5100">
              <a:solidFill>
                <a:srgbClr val="D9D9D9"/>
              </a:solidFill>
            </a:endParaRPr>
          </a:p>
          <a:p>
            <a:pPr indent="0" lvl="0" marL="0" rtl="0" algn="l">
              <a:spcBef>
                <a:spcPts val="0"/>
              </a:spcBef>
              <a:spcAft>
                <a:spcPts val="0"/>
              </a:spcAft>
              <a:buNone/>
            </a:pPr>
            <a:r>
              <a:rPr lang="en" sz="5100">
                <a:solidFill>
                  <a:srgbClr val="D9D9D9"/>
                </a:solidFill>
              </a:rPr>
              <a:t>CLASSIFICATION</a:t>
            </a:r>
            <a:endParaRPr sz="5100">
              <a:solidFill>
                <a:srgbClr val="D9D9D9"/>
              </a:solidFill>
            </a:endParaRPr>
          </a:p>
        </p:txBody>
      </p:sp>
      <p:sp>
        <p:nvSpPr>
          <p:cNvPr id="2467" name="Google Shape;2467;p34"/>
          <p:cNvSpPr txBox="1"/>
          <p:nvPr>
            <p:ph idx="1" type="subTitle"/>
          </p:nvPr>
        </p:nvSpPr>
        <p:spPr>
          <a:xfrm>
            <a:off x="273025" y="3873100"/>
            <a:ext cx="4552200" cy="475800"/>
          </a:xfrm>
          <a:prstGeom prst="rect">
            <a:avLst/>
          </a:prstGeom>
          <a:solidFill>
            <a:srgbClr val="1DB954"/>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JOSE DELGADILLO</a:t>
            </a:r>
            <a:endParaRPr>
              <a:solidFill>
                <a:srgbClr val="FFFFFF"/>
              </a:solidFill>
            </a:endParaRPr>
          </a:p>
        </p:txBody>
      </p:sp>
      <p:grpSp>
        <p:nvGrpSpPr>
          <p:cNvPr id="2468" name="Google Shape;2468;p34"/>
          <p:cNvGrpSpPr/>
          <p:nvPr/>
        </p:nvGrpSpPr>
        <p:grpSpPr>
          <a:xfrm>
            <a:off x="4901614" y="1083553"/>
            <a:ext cx="599510" cy="352226"/>
            <a:chOff x="-1861775" y="1644025"/>
            <a:chExt cx="1612018" cy="947100"/>
          </a:xfrm>
        </p:grpSpPr>
        <p:sp>
          <p:nvSpPr>
            <p:cNvPr id="2469" name="Google Shape;2469;p34"/>
            <p:cNvSpPr/>
            <p:nvPr/>
          </p:nvSpPr>
          <p:spPr>
            <a:xfrm>
              <a:off x="-18617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4"/>
            <p:cNvSpPr/>
            <p:nvPr/>
          </p:nvSpPr>
          <p:spPr>
            <a:xfrm>
              <a:off x="-16934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4"/>
            <p:cNvSpPr/>
            <p:nvPr/>
          </p:nvSpPr>
          <p:spPr>
            <a:xfrm>
              <a:off x="-1525175"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4"/>
            <p:cNvSpPr/>
            <p:nvPr/>
          </p:nvSpPr>
          <p:spPr>
            <a:xfrm>
              <a:off x="-1356875"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4"/>
            <p:cNvSpPr/>
            <p:nvPr/>
          </p:nvSpPr>
          <p:spPr>
            <a:xfrm>
              <a:off x="-1188575"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4"/>
            <p:cNvSpPr/>
            <p:nvPr/>
          </p:nvSpPr>
          <p:spPr>
            <a:xfrm>
              <a:off x="-10282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4"/>
            <p:cNvSpPr/>
            <p:nvPr/>
          </p:nvSpPr>
          <p:spPr>
            <a:xfrm>
              <a:off x="-8599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4"/>
            <p:cNvSpPr/>
            <p:nvPr/>
          </p:nvSpPr>
          <p:spPr>
            <a:xfrm>
              <a:off x="-691657" y="1644025"/>
              <a:ext cx="105300" cy="94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4"/>
            <p:cNvSpPr/>
            <p:nvPr/>
          </p:nvSpPr>
          <p:spPr>
            <a:xfrm>
              <a:off x="-523357" y="1748150"/>
              <a:ext cx="105300" cy="738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4"/>
            <p:cNvSpPr/>
            <p:nvPr/>
          </p:nvSpPr>
          <p:spPr>
            <a:xfrm>
              <a:off x="-355057" y="1879738"/>
              <a:ext cx="105300" cy="475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9" name="Google Shape;2479;p34"/>
          <p:cNvSpPr/>
          <p:nvPr/>
        </p:nvSpPr>
        <p:spPr>
          <a:xfrm>
            <a:off x="4462475" y="507551"/>
            <a:ext cx="1477800" cy="1504200"/>
          </a:xfrm>
          <a:prstGeom prst="ellipse">
            <a:avLst/>
          </a:prstGeom>
          <a:noFill/>
          <a:ln cap="flat" cmpd="sng" w="9525">
            <a:solidFill>
              <a:srgbClr val="1DB9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AA84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8" name="Shape 2558"/>
        <p:cNvGrpSpPr/>
        <p:nvPr/>
      </p:nvGrpSpPr>
      <p:grpSpPr>
        <a:xfrm>
          <a:off x="0" y="0"/>
          <a:ext cx="0" cy="0"/>
          <a:chOff x="0" y="0"/>
          <a:chExt cx="0" cy="0"/>
        </a:xfrm>
      </p:grpSpPr>
      <p:sp>
        <p:nvSpPr>
          <p:cNvPr id="2559" name="Google Shape;2559;p43"/>
          <p:cNvSpPr txBox="1"/>
          <p:nvPr/>
        </p:nvSpPr>
        <p:spPr>
          <a:xfrm>
            <a:off x="1013900" y="1541000"/>
            <a:ext cx="6946800" cy="939000"/>
          </a:xfrm>
          <a:prstGeom prst="rect">
            <a:avLst/>
          </a:prstGeom>
          <a:noFill/>
          <a:ln>
            <a:noFill/>
          </a:ln>
        </p:spPr>
        <p:txBody>
          <a:bodyPr anchorCtr="0" anchor="t" bIns="91425" lIns="91425" spcFirstLastPara="1" rIns="91425" wrap="square" tIns="91425">
            <a:spAutoFit/>
          </a:bodyPr>
          <a:lstStyle/>
          <a:p>
            <a:pPr indent="0" lvl="0" marL="0" rtl="0" algn="ctr">
              <a:lnSpc>
                <a:spcPct val="70000"/>
              </a:lnSpc>
              <a:spcBef>
                <a:spcPts val="0"/>
              </a:spcBef>
              <a:spcAft>
                <a:spcPts val="0"/>
              </a:spcAft>
              <a:buNone/>
            </a:pPr>
            <a:r>
              <a:rPr lang="en" sz="7000">
                <a:solidFill>
                  <a:schemeClr val="lt1"/>
                </a:solidFill>
                <a:latin typeface="Poppins Black"/>
                <a:ea typeface="Poppins Black"/>
                <a:cs typeface="Poppins Black"/>
                <a:sym typeface="Poppins Black"/>
              </a:rPr>
              <a:t>DASHBOARD</a:t>
            </a:r>
            <a:endParaRPr sz="7000"/>
          </a:p>
        </p:txBody>
      </p:sp>
      <p:sp>
        <p:nvSpPr>
          <p:cNvPr id="2560" name="Google Shape;2560;p43"/>
          <p:cNvSpPr txBox="1"/>
          <p:nvPr/>
        </p:nvSpPr>
        <p:spPr>
          <a:xfrm>
            <a:off x="1309850" y="2086625"/>
            <a:ext cx="6354900" cy="9390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lnSpc>
                <a:spcPct val="70000"/>
              </a:lnSpc>
              <a:spcBef>
                <a:spcPts val="0"/>
              </a:spcBef>
              <a:spcAft>
                <a:spcPts val="0"/>
              </a:spcAft>
              <a:buNone/>
            </a:pPr>
            <a:r>
              <a:rPr lang="en" sz="7000">
                <a:solidFill>
                  <a:schemeClr val="lt1"/>
                </a:solidFill>
                <a:latin typeface="Poppins Black"/>
                <a:ea typeface="Poppins Black"/>
                <a:cs typeface="Poppins Black"/>
                <a:sym typeface="Poppins Black"/>
              </a:rPr>
              <a:t>DASHBOARD</a:t>
            </a:r>
            <a:endParaRPr sz="7000"/>
          </a:p>
        </p:txBody>
      </p:sp>
      <p:sp>
        <p:nvSpPr>
          <p:cNvPr id="2561" name="Google Shape;2561;p43"/>
          <p:cNvSpPr txBox="1"/>
          <p:nvPr/>
        </p:nvSpPr>
        <p:spPr>
          <a:xfrm>
            <a:off x="1373900" y="2665475"/>
            <a:ext cx="6226800" cy="9390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lnSpc>
                <a:spcPct val="70000"/>
              </a:lnSpc>
              <a:spcBef>
                <a:spcPts val="0"/>
              </a:spcBef>
              <a:spcAft>
                <a:spcPts val="0"/>
              </a:spcAft>
              <a:buNone/>
            </a:pPr>
            <a:r>
              <a:rPr lang="en" sz="7000">
                <a:solidFill>
                  <a:schemeClr val="lt1"/>
                </a:solidFill>
                <a:latin typeface="Poppins Black"/>
                <a:ea typeface="Poppins Black"/>
                <a:cs typeface="Poppins Black"/>
                <a:sym typeface="Poppins Black"/>
              </a:rPr>
              <a:t>DASHBOARD</a:t>
            </a:r>
            <a:endParaRPr sz="7000"/>
          </a:p>
        </p:txBody>
      </p:sp>
      <p:sp>
        <p:nvSpPr>
          <p:cNvPr id="2562" name="Google Shape;2562;p43"/>
          <p:cNvSpPr/>
          <p:nvPr/>
        </p:nvSpPr>
        <p:spPr>
          <a:xfrm>
            <a:off x="-499800" y="-489400"/>
            <a:ext cx="2165700" cy="2030400"/>
          </a:xfrm>
          <a:prstGeom prst="ellipse">
            <a:avLst/>
          </a:prstGeom>
          <a:noFill/>
          <a:ln cap="flat" cmpd="sng" w="9525">
            <a:solidFill>
              <a:srgbClr val="1DB9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43"/>
          <p:cNvSpPr/>
          <p:nvPr/>
        </p:nvSpPr>
        <p:spPr>
          <a:xfrm>
            <a:off x="7423725" y="3571275"/>
            <a:ext cx="2228100" cy="1968000"/>
          </a:xfrm>
          <a:prstGeom prst="ellipse">
            <a:avLst/>
          </a:prstGeom>
          <a:noFill/>
          <a:ln cap="flat" cmpd="sng" w="9525">
            <a:solidFill>
              <a:srgbClr val="1DB9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7" name="Shape 2567"/>
        <p:cNvGrpSpPr/>
        <p:nvPr/>
      </p:nvGrpSpPr>
      <p:grpSpPr>
        <a:xfrm>
          <a:off x="0" y="0"/>
          <a:ext cx="0" cy="0"/>
          <a:chOff x="0" y="0"/>
          <a:chExt cx="0" cy="0"/>
        </a:xfrm>
      </p:grpSpPr>
      <p:sp>
        <p:nvSpPr>
          <p:cNvPr id="2568" name="Google Shape;2568;p44"/>
          <p:cNvSpPr/>
          <p:nvPr/>
        </p:nvSpPr>
        <p:spPr>
          <a:xfrm>
            <a:off x="5195550" y="1098450"/>
            <a:ext cx="3404700" cy="2946600"/>
          </a:xfrm>
          <a:prstGeom prst="rect">
            <a:avLst/>
          </a:prstGeom>
          <a:solidFill>
            <a:srgbClr val="1DB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44"/>
          <p:cNvSpPr txBox="1"/>
          <p:nvPr>
            <p:ph type="title"/>
          </p:nvPr>
        </p:nvSpPr>
        <p:spPr>
          <a:xfrm>
            <a:off x="297075" y="184725"/>
            <a:ext cx="5088300" cy="12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2570" name="Google Shape;2570;p44"/>
          <p:cNvSpPr txBox="1"/>
          <p:nvPr/>
        </p:nvSpPr>
        <p:spPr>
          <a:xfrm>
            <a:off x="297075" y="1280675"/>
            <a:ext cx="4513200" cy="1493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Work Sans"/>
              <a:buChar char="●"/>
            </a:pPr>
            <a:r>
              <a:rPr lang="en" sz="1700">
                <a:solidFill>
                  <a:schemeClr val="lt1"/>
                </a:solidFill>
                <a:latin typeface="Work Sans"/>
                <a:ea typeface="Work Sans"/>
                <a:cs typeface="Work Sans"/>
                <a:sym typeface="Work Sans"/>
              </a:rPr>
              <a:t>True </a:t>
            </a:r>
            <a:r>
              <a:rPr lang="en" sz="1700">
                <a:solidFill>
                  <a:schemeClr val="lt1"/>
                </a:solidFill>
                <a:latin typeface="Work Sans"/>
                <a:ea typeface="Work Sans"/>
                <a:cs typeface="Work Sans"/>
                <a:sym typeface="Work Sans"/>
              </a:rPr>
              <a:t>positive</a:t>
            </a:r>
            <a:r>
              <a:rPr lang="en" sz="1700">
                <a:solidFill>
                  <a:schemeClr val="lt1"/>
                </a:solidFill>
                <a:latin typeface="Work Sans"/>
                <a:ea typeface="Work Sans"/>
                <a:cs typeface="Work Sans"/>
                <a:sym typeface="Work Sans"/>
              </a:rPr>
              <a:t> accuracy: 95% (popular)</a:t>
            </a:r>
            <a:endParaRPr sz="1700">
              <a:solidFill>
                <a:schemeClr val="lt1"/>
              </a:solidFill>
              <a:latin typeface="Work Sans"/>
              <a:ea typeface="Work Sans"/>
              <a:cs typeface="Work Sans"/>
              <a:sym typeface="Work Sans"/>
            </a:endParaRPr>
          </a:p>
          <a:p>
            <a:pPr indent="0" lvl="0" marL="457200" rtl="0" algn="l">
              <a:spcBef>
                <a:spcPts val="0"/>
              </a:spcBef>
              <a:spcAft>
                <a:spcPts val="0"/>
              </a:spcAft>
              <a:buNone/>
            </a:pPr>
            <a:r>
              <a:t/>
            </a:r>
            <a:endParaRPr sz="1700">
              <a:solidFill>
                <a:schemeClr val="lt1"/>
              </a:solidFill>
              <a:latin typeface="Work Sans"/>
              <a:ea typeface="Work Sans"/>
              <a:cs typeface="Work Sans"/>
              <a:sym typeface="Work Sans"/>
            </a:endParaRPr>
          </a:p>
          <a:p>
            <a:pPr indent="-336550" lvl="0" marL="457200" rtl="0" algn="l">
              <a:spcBef>
                <a:spcPts val="0"/>
              </a:spcBef>
              <a:spcAft>
                <a:spcPts val="0"/>
              </a:spcAft>
              <a:buClr>
                <a:schemeClr val="lt1"/>
              </a:buClr>
              <a:buSzPts val="1700"/>
              <a:buFont typeface="Work Sans"/>
              <a:buChar char="●"/>
            </a:pPr>
            <a:r>
              <a:rPr lang="en" sz="1700">
                <a:solidFill>
                  <a:schemeClr val="lt1"/>
                </a:solidFill>
                <a:latin typeface="Work Sans"/>
                <a:ea typeface="Work Sans"/>
                <a:cs typeface="Work Sans"/>
                <a:sym typeface="Work Sans"/>
              </a:rPr>
              <a:t>True negative accuracy: 78% (not popular)</a:t>
            </a:r>
            <a:endParaRPr sz="1700">
              <a:solidFill>
                <a:schemeClr val="lt1"/>
              </a:solidFill>
              <a:latin typeface="Work Sans"/>
              <a:ea typeface="Work Sans"/>
              <a:cs typeface="Work Sans"/>
              <a:sym typeface="Work Sans"/>
            </a:endParaRPr>
          </a:p>
        </p:txBody>
      </p:sp>
      <p:pic>
        <p:nvPicPr>
          <p:cNvPr id="2571" name="Google Shape;2571;p44"/>
          <p:cNvPicPr preferRelativeResize="0"/>
          <p:nvPr/>
        </p:nvPicPr>
        <p:blipFill>
          <a:blip r:embed="rId3">
            <a:alphaModFix/>
          </a:blip>
          <a:stretch>
            <a:fillRect/>
          </a:stretch>
        </p:blipFill>
        <p:spPr>
          <a:xfrm>
            <a:off x="5385375" y="1323975"/>
            <a:ext cx="3162300" cy="249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5" name="Shape 2575"/>
        <p:cNvGrpSpPr/>
        <p:nvPr/>
      </p:nvGrpSpPr>
      <p:grpSpPr>
        <a:xfrm>
          <a:off x="0" y="0"/>
          <a:ext cx="0" cy="0"/>
          <a:chOff x="0" y="0"/>
          <a:chExt cx="0" cy="0"/>
        </a:xfrm>
      </p:grpSpPr>
      <p:sp>
        <p:nvSpPr>
          <p:cNvPr id="2576" name="Google Shape;2576;p45"/>
          <p:cNvSpPr txBox="1"/>
          <p:nvPr>
            <p:ph type="title"/>
          </p:nvPr>
        </p:nvSpPr>
        <p:spPr>
          <a:xfrm>
            <a:off x="510175" y="528350"/>
            <a:ext cx="5986800" cy="12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900"/>
              <a:t>RECOMMENDATIONS/ NEXT STEPS</a:t>
            </a:r>
            <a:endParaRPr/>
          </a:p>
        </p:txBody>
      </p:sp>
      <p:sp>
        <p:nvSpPr>
          <p:cNvPr id="2577" name="Google Shape;2577;p45"/>
          <p:cNvSpPr txBox="1"/>
          <p:nvPr/>
        </p:nvSpPr>
        <p:spPr>
          <a:xfrm>
            <a:off x="510175" y="2394750"/>
            <a:ext cx="4904100" cy="1770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1DB954"/>
              </a:buClr>
              <a:buSzPts val="1500"/>
              <a:buFont typeface="Work Sans"/>
              <a:buChar char="●"/>
            </a:pPr>
            <a:r>
              <a:rPr lang="en">
                <a:solidFill>
                  <a:schemeClr val="lt1"/>
                </a:solidFill>
              </a:rPr>
              <a:t>Songs with high energy, danceability, loudness and low acousticness had higher popularity scores </a:t>
            </a:r>
            <a:endParaRPr>
              <a:solidFill>
                <a:schemeClr val="lt1"/>
              </a:solidFill>
            </a:endParaRPr>
          </a:p>
          <a:p>
            <a:pPr indent="0" lvl="0" marL="457200" rtl="0" algn="l">
              <a:spcBef>
                <a:spcPts val="0"/>
              </a:spcBef>
              <a:spcAft>
                <a:spcPts val="0"/>
              </a:spcAft>
              <a:buNone/>
            </a:pPr>
            <a:r>
              <a:t/>
            </a:r>
            <a:endParaRPr>
              <a:solidFill>
                <a:schemeClr val="lt1"/>
              </a:solidFill>
            </a:endParaRPr>
          </a:p>
          <a:p>
            <a:pPr indent="-323850" lvl="0" marL="457200" rtl="0" algn="l">
              <a:spcBef>
                <a:spcPts val="0"/>
              </a:spcBef>
              <a:spcAft>
                <a:spcPts val="0"/>
              </a:spcAft>
              <a:buClr>
                <a:srgbClr val="1DB954"/>
              </a:buClr>
              <a:buSzPts val="1500"/>
              <a:buFont typeface="Work Sans"/>
              <a:buChar char="●"/>
            </a:pPr>
            <a:r>
              <a:rPr lang="en" sz="1500" u="sng">
                <a:solidFill>
                  <a:schemeClr val="hlink"/>
                </a:solidFill>
                <a:latin typeface="Work Sans"/>
                <a:ea typeface="Work Sans"/>
                <a:cs typeface="Work Sans"/>
                <a:sym typeface="Work Sans"/>
                <a:hlinkClick r:id="rId3"/>
              </a:rPr>
              <a:t>http://127.0.0.1:7860/</a:t>
            </a:r>
            <a:endParaRPr sz="1500">
              <a:solidFill>
                <a:schemeClr val="lt1"/>
              </a:solidFill>
              <a:latin typeface="Work Sans"/>
              <a:ea typeface="Work Sans"/>
              <a:cs typeface="Work Sans"/>
              <a:sym typeface="Work Sans"/>
            </a:endParaRPr>
          </a:p>
          <a:p>
            <a:pPr indent="-323850" lvl="0" marL="457200" rtl="0" algn="l">
              <a:spcBef>
                <a:spcPts val="0"/>
              </a:spcBef>
              <a:spcAft>
                <a:spcPts val="0"/>
              </a:spcAft>
              <a:buClr>
                <a:srgbClr val="1DB954"/>
              </a:buClr>
              <a:buSzPts val="1500"/>
              <a:buFont typeface="Work Sans"/>
              <a:buChar char="●"/>
            </a:pPr>
            <a:r>
              <a:rPr lang="en" sz="1500">
                <a:solidFill>
                  <a:schemeClr val="lt1"/>
                </a:solidFill>
                <a:latin typeface="Work Sans"/>
                <a:ea typeface="Work Sans"/>
                <a:cs typeface="Work Sans"/>
                <a:sym typeface="Work Sans"/>
              </a:rPr>
              <a:t>Continue working on app</a:t>
            </a:r>
            <a:endParaRPr sz="1500">
              <a:solidFill>
                <a:schemeClr val="lt1"/>
              </a:solidFill>
              <a:latin typeface="Work Sans"/>
              <a:ea typeface="Work Sans"/>
              <a:cs typeface="Work Sans"/>
              <a:sym typeface="Work Sans"/>
            </a:endParaRPr>
          </a:p>
          <a:p>
            <a:pPr indent="0" lvl="0" marL="0" rtl="0" algn="l">
              <a:spcBef>
                <a:spcPts val="0"/>
              </a:spcBef>
              <a:spcAft>
                <a:spcPts val="0"/>
              </a:spcAft>
              <a:buNone/>
            </a:pPr>
            <a:r>
              <a:t/>
            </a:r>
            <a:endParaRPr sz="1500">
              <a:solidFill>
                <a:schemeClr val="lt1"/>
              </a:solidFill>
              <a:latin typeface="Work Sans"/>
              <a:ea typeface="Work Sans"/>
              <a:cs typeface="Work Sans"/>
              <a:sym typeface="Work Sans"/>
            </a:endParaRPr>
          </a:p>
          <a:p>
            <a:pPr indent="-323850" lvl="0" marL="457200" rtl="0" algn="l">
              <a:spcBef>
                <a:spcPts val="0"/>
              </a:spcBef>
              <a:spcAft>
                <a:spcPts val="0"/>
              </a:spcAft>
              <a:buClr>
                <a:srgbClr val="1DB954"/>
              </a:buClr>
              <a:buSzPts val="1500"/>
              <a:buFont typeface="Work Sans"/>
              <a:buChar char="●"/>
            </a:pPr>
            <a:r>
              <a:rPr lang="en" sz="1500">
                <a:solidFill>
                  <a:schemeClr val="lt1"/>
                </a:solidFill>
                <a:latin typeface="Work Sans"/>
                <a:ea typeface="Work Sans"/>
                <a:cs typeface="Work Sans"/>
                <a:sym typeface="Work Sans"/>
              </a:rPr>
              <a:t>More data</a:t>
            </a:r>
            <a:endParaRPr sz="1500">
              <a:solidFill>
                <a:schemeClr val="lt1"/>
              </a:solidFill>
              <a:latin typeface="Work Sans"/>
              <a:ea typeface="Work Sans"/>
              <a:cs typeface="Work Sans"/>
              <a:sym typeface="Work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1" name="Shape 2581"/>
        <p:cNvGrpSpPr/>
        <p:nvPr/>
      </p:nvGrpSpPr>
      <p:grpSpPr>
        <a:xfrm>
          <a:off x="0" y="0"/>
          <a:ext cx="0" cy="0"/>
          <a:chOff x="0" y="0"/>
          <a:chExt cx="0" cy="0"/>
        </a:xfrm>
      </p:grpSpPr>
      <p:sp>
        <p:nvSpPr>
          <p:cNvPr id="2582" name="Google Shape;2582;p46"/>
          <p:cNvSpPr txBox="1"/>
          <p:nvPr>
            <p:ph idx="1" type="subTitle"/>
          </p:nvPr>
        </p:nvSpPr>
        <p:spPr>
          <a:xfrm>
            <a:off x="720000" y="3134000"/>
            <a:ext cx="4196700" cy="13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JOSE DELGADILLO</a:t>
            </a:r>
            <a:endParaRPr b="1"/>
          </a:p>
          <a:p>
            <a:pPr indent="0" lvl="0" marL="0" rtl="0" algn="l">
              <a:spcBef>
                <a:spcPts val="1600"/>
              </a:spcBef>
              <a:spcAft>
                <a:spcPts val="1600"/>
              </a:spcAft>
              <a:buNone/>
            </a:pPr>
            <a:r>
              <a:rPr b="1" lang="en">
                <a:solidFill>
                  <a:srgbClr val="1DB954"/>
                </a:solidFill>
              </a:rPr>
              <a:t>/in/jose-delgadillo/ • git.generalassemb.ly/jdelgadillo</a:t>
            </a:r>
            <a:endParaRPr b="1">
              <a:solidFill>
                <a:srgbClr val="1DB954"/>
              </a:solidFill>
            </a:endParaRPr>
          </a:p>
        </p:txBody>
      </p:sp>
      <p:sp>
        <p:nvSpPr>
          <p:cNvPr id="2583" name="Google Shape;2583;p46"/>
          <p:cNvSpPr txBox="1"/>
          <p:nvPr>
            <p:ph type="title"/>
          </p:nvPr>
        </p:nvSpPr>
        <p:spPr>
          <a:xfrm>
            <a:off x="615898" y="1496490"/>
            <a:ext cx="419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pic>
        <p:nvPicPr>
          <p:cNvPr id="2584" name="Google Shape;2584;p46"/>
          <p:cNvPicPr preferRelativeResize="0"/>
          <p:nvPr/>
        </p:nvPicPr>
        <p:blipFill>
          <a:blip r:embed="rId3">
            <a:alphaModFix/>
          </a:blip>
          <a:stretch>
            <a:fillRect/>
          </a:stretch>
        </p:blipFill>
        <p:spPr>
          <a:xfrm>
            <a:off x="4704675" y="922875"/>
            <a:ext cx="3922500" cy="39169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3" name="Shape 2483"/>
        <p:cNvGrpSpPr/>
        <p:nvPr/>
      </p:nvGrpSpPr>
      <p:grpSpPr>
        <a:xfrm>
          <a:off x="0" y="0"/>
          <a:ext cx="0" cy="0"/>
          <a:chOff x="0" y="0"/>
          <a:chExt cx="0" cy="0"/>
        </a:xfrm>
      </p:grpSpPr>
      <p:sp>
        <p:nvSpPr>
          <p:cNvPr id="2484" name="Google Shape;2484;p35"/>
          <p:cNvSpPr txBox="1"/>
          <p:nvPr>
            <p:ph type="title"/>
          </p:nvPr>
        </p:nvSpPr>
        <p:spPr>
          <a:xfrm>
            <a:off x="2232300" y="258450"/>
            <a:ext cx="4679400" cy="6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CONTENTS</a:t>
            </a:r>
            <a:endParaRPr sz="4400"/>
          </a:p>
        </p:txBody>
      </p:sp>
      <p:sp>
        <p:nvSpPr>
          <p:cNvPr id="2485" name="Google Shape;2485;p35"/>
          <p:cNvSpPr/>
          <p:nvPr/>
        </p:nvSpPr>
        <p:spPr>
          <a:xfrm>
            <a:off x="572675" y="1593025"/>
            <a:ext cx="1051500" cy="9786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500">
                <a:solidFill>
                  <a:srgbClr val="1DB954"/>
                </a:solidFill>
              </a:rPr>
              <a:t>1</a:t>
            </a:r>
            <a:endParaRPr b="1" sz="4500">
              <a:solidFill>
                <a:srgbClr val="1DB954"/>
              </a:solidFill>
            </a:endParaRPr>
          </a:p>
        </p:txBody>
      </p:sp>
      <p:sp>
        <p:nvSpPr>
          <p:cNvPr id="2486" name="Google Shape;2486;p35"/>
          <p:cNvSpPr/>
          <p:nvPr/>
        </p:nvSpPr>
        <p:spPr>
          <a:xfrm>
            <a:off x="572675" y="2977850"/>
            <a:ext cx="1051500" cy="1020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rgbClr val="1DB954"/>
                </a:solidFill>
              </a:rPr>
              <a:t>2</a:t>
            </a:r>
            <a:endParaRPr sz="4500">
              <a:solidFill>
                <a:srgbClr val="1DB954"/>
              </a:solidFill>
            </a:endParaRPr>
          </a:p>
        </p:txBody>
      </p:sp>
      <p:sp>
        <p:nvSpPr>
          <p:cNvPr id="2487" name="Google Shape;2487;p35"/>
          <p:cNvSpPr txBox="1"/>
          <p:nvPr/>
        </p:nvSpPr>
        <p:spPr>
          <a:xfrm>
            <a:off x="1728400" y="1682125"/>
            <a:ext cx="2353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Work Sans"/>
                <a:ea typeface="Work Sans"/>
                <a:cs typeface="Work Sans"/>
                <a:sym typeface="Work Sans"/>
              </a:rPr>
              <a:t>PROBLEM STATEMENT</a:t>
            </a:r>
            <a:endParaRPr b="1" sz="2000">
              <a:solidFill>
                <a:schemeClr val="lt1"/>
              </a:solidFill>
              <a:latin typeface="Work Sans"/>
              <a:ea typeface="Work Sans"/>
              <a:cs typeface="Work Sans"/>
              <a:sym typeface="Work Sans"/>
            </a:endParaRPr>
          </a:p>
        </p:txBody>
      </p:sp>
      <p:sp>
        <p:nvSpPr>
          <p:cNvPr id="2488" name="Google Shape;2488;p35"/>
          <p:cNvSpPr txBox="1"/>
          <p:nvPr/>
        </p:nvSpPr>
        <p:spPr>
          <a:xfrm>
            <a:off x="1728400" y="3206900"/>
            <a:ext cx="251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Work Sans"/>
                <a:ea typeface="Work Sans"/>
                <a:cs typeface="Work Sans"/>
                <a:sym typeface="Work Sans"/>
              </a:rPr>
              <a:t>BACKGROUND</a:t>
            </a:r>
            <a:endParaRPr b="1" sz="2000">
              <a:solidFill>
                <a:schemeClr val="lt1"/>
              </a:solidFill>
              <a:latin typeface="Work Sans"/>
              <a:ea typeface="Work Sans"/>
              <a:cs typeface="Work Sans"/>
              <a:sym typeface="Work Sans"/>
            </a:endParaRPr>
          </a:p>
        </p:txBody>
      </p:sp>
      <p:sp>
        <p:nvSpPr>
          <p:cNvPr id="2489" name="Google Shape;2489;p35"/>
          <p:cNvSpPr/>
          <p:nvPr/>
        </p:nvSpPr>
        <p:spPr>
          <a:xfrm>
            <a:off x="4794625" y="1582525"/>
            <a:ext cx="999600" cy="9996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500">
                <a:solidFill>
                  <a:srgbClr val="1DB954"/>
                </a:solidFill>
              </a:rPr>
              <a:t>3</a:t>
            </a:r>
            <a:endParaRPr b="1" sz="4500">
              <a:solidFill>
                <a:srgbClr val="1DB954"/>
              </a:solidFill>
            </a:endParaRPr>
          </a:p>
        </p:txBody>
      </p:sp>
      <p:sp>
        <p:nvSpPr>
          <p:cNvPr id="2490" name="Google Shape;2490;p35"/>
          <p:cNvSpPr/>
          <p:nvPr/>
        </p:nvSpPr>
        <p:spPr>
          <a:xfrm>
            <a:off x="4768675" y="2943050"/>
            <a:ext cx="1051500" cy="1020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500">
                <a:solidFill>
                  <a:srgbClr val="1DB954"/>
                </a:solidFill>
              </a:rPr>
              <a:t>4</a:t>
            </a:r>
            <a:endParaRPr b="1" sz="4500">
              <a:solidFill>
                <a:srgbClr val="1DB954"/>
              </a:solidFill>
            </a:endParaRPr>
          </a:p>
        </p:txBody>
      </p:sp>
      <p:sp>
        <p:nvSpPr>
          <p:cNvPr id="2491" name="Google Shape;2491;p35"/>
          <p:cNvSpPr txBox="1"/>
          <p:nvPr/>
        </p:nvSpPr>
        <p:spPr>
          <a:xfrm>
            <a:off x="6018100" y="1692625"/>
            <a:ext cx="2051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Work Sans"/>
                <a:ea typeface="Work Sans"/>
                <a:cs typeface="Work Sans"/>
                <a:sym typeface="Work Sans"/>
              </a:rPr>
              <a:t>DATA &amp; MODEL EXPLORATION </a:t>
            </a:r>
            <a:endParaRPr b="1" sz="2000">
              <a:solidFill>
                <a:schemeClr val="lt1"/>
              </a:solidFill>
              <a:latin typeface="Work Sans"/>
              <a:ea typeface="Work Sans"/>
              <a:cs typeface="Work Sans"/>
              <a:sym typeface="Work Sans"/>
            </a:endParaRPr>
          </a:p>
        </p:txBody>
      </p:sp>
      <p:sp>
        <p:nvSpPr>
          <p:cNvPr id="2492" name="Google Shape;2492;p35"/>
          <p:cNvSpPr txBox="1"/>
          <p:nvPr/>
        </p:nvSpPr>
        <p:spPr>
          <a:xfrm>
            <a:off x="6018100" y="2943050"/>
            <a:ext cx="2894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Work Sans"/>
                <a:ea typeface="Work Sans"/>
                <a:cs typeface="Work Sans"/>
                <a:sym typeface="Work Sans"/>
              </a:rPr>
              <a:t>RECOMMENDATIONS / NEXT STEPS</a:t>
            </a:r>
            <a:endParaRPr b="1" sz="2000">
              <a:solidFill>
                <a:schemeClr val="lt1"/>
              </a:solidFill>
              <a:latin typeface="Work Sans"/>
              <a:ea typeface="Work Sans"/>
              <a:cs typeface="Work Sans"/>
              <a:sym typeface="Work Sans"/>
            </a:endParaRPr>
          </a:p>
        </p:txBody>
      </p:sp>
      <p:sp>
        <p:nvSpPr>
          <p:cNvPr id="2493" name="Google Shape;2493;p35"/>
          <p:cNvSpPr/>
          <p:nvPr/>
        </p:nvSpPr>
        <p:spPr>
          <a:xfrm>
            <a:off x="-520600" y="-468525"/>
            <a:ext cx="1822200" cy="1770000"/>
          </a:xfrm>
          <a:prstGeom prst="ellipse">
            <a:avLst/>
          </a:prstGeom>
          <a:noFill/>
          <a:ln cap="flat" cmpd="sng" w="9525">
            <a:solidFill>
              <a:srgbClr val="1DB9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7" name="Shape 2497"/>
        <p:cNvGrpSpPr/>
        <p:nvPr/>
      </p:nvGrpSpPr>
      <p:grpSpPr>
        <a:xfrm>
          <a:off x="0" y="0"/>
          <a:ext cx="0" cy="0"/>
          <a:chOff x="0" y="0"/>
          <a:chExt cx="0" cy="0"/>
        </a:xfrm>
      </p:grpSpPr>
      <p:sp>
        <p:nvSpPr>
          <p:cNvPr id="2498" name="Google Shape;2498;p36"/>
          <p:cNvSpPr txBox="1"/>
          <p:nvPr>
            <p:ph type="title"/>
          </p:nvPr>
        </p:nvSpPr>
        <p:spPr>
          <a:xfrm>
            <a:off x="1981050" y="156175"/>
            <a:ext cx="4938000" cy="4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PROBLEM STATEMENT</a:t>
            </a:r>
            <a:endParaRPr sz="3100"/>
          </a:p>
        </p:txBody>
      </p:sp>
      <p:sp>
        <p:nvSpPr>
          <p:cNvPr id="2499" name="Google Shape;2499;p36"/>
          <p:cNvSpPr txBox="1"/>
          <p:nvPr/>
        </p:nvSpPr>
        <p:spPr>
          <a:xfrm>
            <a:off x="1249425" y="1294200"/>
            <a:ext cx="35088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Work Sans"/>
                <a:ea typeface="Work Sans"/>
                <a:cs typeface="Work Sans"/>
                <a:sym typeface="Work Sans"/>
              </a:rPr>
              <a:t>Spotify spends millions of dollars every year on new artist and new songs on the mission of finding songs that will hit the charts. Unfortunately most of the songs that make it to spotify ends up being a waste of time invested and money spent. </a:t>
            </a:r>
            <a:endParaRPr sz="1500">
              <a:solidFill>
                <a:schemeClr val="lt1"/>
              </a:solidFill>
              <a:latin typeface="Work Sans"/>
              <a:ea typeface="Work Sans"/>
              <a:cs typeface="Work Sans"/>
              <a:sym typeface="Work Sans"/>
            </a:endParaRPr>
          </a:p>
          <a:p>
            <a:pPr indent="0" lvl="0" marL="0" rtl="0" algn="l">
              <a:spcBef>
                <a:spcPts val="0"/>
              </a:spcBef>
              <a:spcAft>
                <a:spcPts val="0"/>
              </a:spcAft>
              <a:buClr>
                <a:schemeClr val="dk1"/>
              </a:buClr>
              <a:buSzPts val="1100"/>
              <a:buFont typeface="Arial"/>
              <a:buNone/>
            </a:pPr>
            <a:r>
              <a:rPr lang="en" sz="1500">
                <a:solidFill>
                  <a:schemeClr val="lt1"/>
                </a:solidFill>
                <a:latin typeface="Work Sans"/>
                <a:ea typeface="Work Sans"/>
                <a:cs typeface="Work Sans"/>
                <a:sym typeface="Work Sans"/>
              </a:rPr>
              <a:t>Spotify has hired me and my team to identify if a song will be popular by analyzing the features of the song for a chance to increase subscribers on its platform. </a:t>
            </a:r>
            <a:endParaRPr sz="1800">
              <a:latin typeface="Work Sans"/>
              <a:ea typeface="Work Sans"/>
              <a:cs typeface="Work Sans"/>
              <a:sym typeface="Work Sans"/>
            </a:endParaRPr>
          </a:p>
        </p:txBody>
      </p:sp>
      <p:pic>
        <p:nvPicPr>
          <p:cNvPr id="2500" name="Google Shape;2500;p36"/>
          <p:cNvPicPr preferRelativeResize="0"/>
          <p:nvPr/>
        </p:nvPicPr>
        <p:blipFill>
          <a:blip r:embed="rId3">
            <a:alphaModFix/>
          </a:blip>
          <a:stretch>
            <a:fillRect/>
          </a:stretch>
        </p:blipFill>
        <p:spPr>
          <a:xfrm>
            <a:off x="4910625" y="787675"/>
            <a:ext cx="3793751" cy="37937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4" name="Shape 2504"/>
        <p:cNvGrpSpPr/>
        <p:nvPr/>
      </p:nvGrpSpPr>
      <p:grpSpPr>
        <a:xfrm>
          <a:off x="0" y="0"/>
          <a:ext cx="0" cy="0"/>
          <a:chOff x="0" y="0"/>
          <a:chExt cx="0" cy="0"/>
        </a:xfrm>
      </p:grpSpPr>
      <p:sp>
        <p:nvSpPr>
          <p:cNvPr id="2505" name="Google Shape;2505;p37"/>
          <p:cNvSpPr txBox="1"/>
          <p:nvPr>
            <p:ph idx="1" type="subTitle"/>
          </p:nvPr>
        </p:nvSpPr>
        <p:spPr>
          <a:xfrm>
            <a:off x="301550" y="1835525"/>
            <a:ext cx="4196700" cy="3108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1DB954"/>
              </a:buClr>
              <a:buSzPts val="1900"/>
              <a:buChar char="●"/>
            </a:pPr>
            <a:r>
              <a:rPr lang="en"/>
              <a:t>Spotify is a digital music, podcast, and video service that gives you access to millions of songs and other content from creators all over the world.</a:t>
            </a:r>
            <a:endParaRPr/>
          </a:p>
          <a:p>
            <a:pPr indent="-349250" lvl="0" marL="457200" rtl="0" algn="l">
              <a:spcBef>
                <a:spcPts val="0"/>
              </a:spcBef>
              <a:spcAft>
                <a:spcPts val="0"/>
              </a:spcAft>
              <a:buClr>
                <a:srgbClr val="1DB954"/>
              </a:buClr>
              <a:buSzPts val="1900"/>
              <a:buChar char="●"/>
            </a:pPr>
            <a:r>
              <a:rPr lang="en"/>
              <a:t>422 million </a:t>
            </a:r>
            <a:r>
              <a:rPr lang="en"/>
              <a:t>people</a:t>
            </a:r>
            <a:r>
              <a:rPr lang="en"/>
              <a:t> use spotify once a month, 182 million are subscribers.</a:t>
            </a:r>
            <a:endParaRPr/>
          </a:p>
          <a:p>
            <a:pPr indent="-349250" lvl="0" marL="457200" rtl="0" algn="l">
              <a:spcBef>
                <a:spcPts val="0"/>
              </a:spcBef>
              <a:spcAft>
                <a:spcPts val="0"/>
              </a:spcAft>
              <a:buClr>
                <a:srgbClr val="1DB954"/>
              </a:buClr>
              <a:buSzPts val="1900"/>
              <a:buChar char="●"/>
            </a:pPr>
            <a:r>
              <a:rPr lang="en"/>
              <a:t>You will find songs from a variety of </a:t>
            </a:r>
            <a:r>
              <a:rPr lang="en"/>
              <a:t>genres</a:t>
            </a:r>
            <a:r>
              <a:rPr lang="en"/>
              <a:t> and artist.</a:t>
            </a:r>
            <a:endParaRPr/>
          </a:p>
        </p:txBody>
      </p:sp>
      <p:pic>
        <p:nvPicPr>
          <p:cNvPr id="2506" name="Google Shape;2506;p37"/>
          <p:cNvPicPr preferRelativeResize="0"/>
          <p:nvPr/>
        </p:nvPicPr>
        <p:blipFill>
          <a:blip r:embed="rId3">
            <a:alphaModFix/>
          </a:blip>
          <a:stretch>
            <a:fillRect/>
          </a:stretch>
        </p:blipFill>
        <p:spPr>
          <a:xfrm>
            <a:off x="4185575" y="250075"/>
            <a:ext cx="2457124" cy="899911"/>
          </a:xfrm>
          <a:prstGeom prst="rect">
            <a:avLst/>
          </a:prstGeom>
          <a:noFill/>
          <a:ln>
            <a:noFill/>
          </a:ln>
        </p:spPr>
      </p:pic>
      <p:sp>
        <p:nvSpPr>
          <p:cNvPr id="2507" name="Google Shape;2507;p37"/>
          <p:cNvSpPr txBox="1"/>
          <p:nvPr/>
        </p:nvSpPr>
        <p:spPr>
          <a:xfrm>
            <a:off x="2373925" y="426900"/>
            <a:ext cx="1759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latin typeface="Poppins"/>
                <a:ea typeface="Poppins"/>
                <a:cs typeface="Poppins"/>
                <a:sym typeface="Poppins"/>
              </a:rPr>
              <a:t>What is</a:t>
            </a:r>
            <a:endParaRPr b="1" sz="3200">
              <a:solidFill>
                <a:schemeClr val="lt1"/>
              </a:solidFill>
              <a:latin typeface="Poppins"/>
              <a:ea typeface="Poppins"/>
              <a:cs typeface="Poppins"/>
              <a:sym typeface="Poppins"/>
            </a:endParaRPr>
          </a:p>
        </p:txBody>
      </p:sp>
      <p:sp>
        <p:nvSpPr>
          <p:cNvPr id="2508" name="Google Shape;2508;p37"/>
          <p:cNvSpPr txBox="1"/>
          <p:nvPr/>
        </p:nvSpPr>
        <p:spPr>
          <a:xfrm>
            <a:off x="6590775" y="426900"/>
            <a:ext cx="48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latin typeface="Poppins"/>
                <a:ea typeface="Poppins"/>
                <a:cs typeface="Poppins"/>
                <a:sym typeface="Poppins"/>
              </a:rPr>
              <a:t>?</a:t>
            </a:r>
            <a:endParaRPr b="1" sz="3200">
              <a:solidFill>
                <a:schemeClr val="lt1"/>
              </a:solidFill>
              <a:latin typeface="Poppins"/>
              <a:ea typeface="Poppins"/>
              <a:cs typeface="Poppins"/>
              <a:sym typeface="Poppins"/>
            </a:endParaRPr>
          </a:p>
        </p:txBody>
      </p:sp>
      <p:pic>
        <p:nvPicPr>
          <p:cNvPr id="2509" name="Google Shape;2509;p37"/>
          <p:cNvPicPr preferRelativeResize="0"/>
          <p:nvPr/>
        </p:nvPicPr>
        <p:blipFill>
          <a:blip r:embed="rId4">
            <a:alphaModFix/>
          </a:blip>
          <a:stretch>
            <a:fillRect/>
          </a:stretch>
        </p:blipFill>
        <p:spPr>
          <a:xfrm>
            <a:off x="5820400" y="1426425"/>
            <a:ext cx="1759500" cy="3040300"/>
          </a:xfrm>
          <a:prstGeom prst="rect">
            <a:avLst/>
          </a:prstGeom>
          <a:noFill/>
          <a:ln>
            <a:noFill/>
          </a:ln>
        </p:spPr>
      </p:pic>
      <p:sp>
        <p:nvSpPr>
          <p:cNvPr id="2510" name="Google Shape;2510;p37"/>
          <p:cNvSpPr/>
          <p:nvPr/>
        </p:nvSpPr>
        <p:spPr>
          <a:xfrm>
            <a:off x="5820400" y="1197375"/>
            <a:ext cx="1759509" cy="3540186"/>
          </a:xfrm>
          <a:custGeom>
            <a:rect b="b" l="l" r="r" t="t"/>
            <a:pathLst>
              <a:path extrusionOk="0" h="122466" w="6196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solidFill>
            <a:srgbClr val="1DB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7"/>
          <p:cNvSpPr/>
          <p:nvPr/>
        </p:nvSpPr>
        <p:spPr>
          <a:xfrm>
            <a:off x="416475" y="426900"/>
            <a:ext cx="1530600" cy="1364100"/>
          </a:xfrm>
          <a:prstGeom prst="ellipse">
            <a:avLst/>
          </a:prstGeom>
          <a:noFill/>
          <a:ln cap="flat" cmpd="sng" w="9525">
            <a:solidFill>
              <a:srgbClr val="1DB9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5" name="Shape 2515"/>
        <p:cNvGrpSpPr/>
        <p:nvPr/>
      </p:nvGrpSpPr>
      <p:grpSpPr>
        <a:xfrm>
          <a:off x="0" y="0"/>
          <a:ext cx="0" cy="0"/>
          <a:chOff x="0" y="0"/>
          <a:chExt cx="0" cy="0"/>
        </a:xfrm>
      </p:grpSpPr>
      <p:sp>
        <p:nvSpPr>
          <p:cNvPr id="2516" name="Google Shape;2516;p38"/>
          <p:cNvSpPr txBox="1"/>
          <p:nvPr>
            <p:ph type="title"/>
          </p:nvPr>
        </p:nvSpPr>
        <p:spPr>
          <a:xfrm>
            <a:off x="1785975" y="215975"/>
            <a:ext cx="5088300" cy="9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SONG FEATURES</a:t>
            </a:r>
            <a:endParaRPr/>
          </a:p>
        </p:txBody>
      </p:sp>
      <p:sp>
        <p:nvSpPr>
          <p:cNvPr id="2517" name="Google Shape;2517;p38"/>
          <p:cNvSpPr txBox="1"/>
          <p:nvPr/>
        </p:nvSpPr>
        <p:spPr>
          <a:xfrm>
            <a:off x="312350" y="1186500"/>
            <a:ext cx="4508400" cy="3417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1DB954"/>
              </a:buClr>
              <a:buSzPts val="1500"/>
              <a:buFont typeface="Work Sans"/>
              <a:buChar char="●"/>
            </a:pPr>
            <a:r>
              <a:rPr lang="en" sz="1500">
                <a:solidFill>
                  <a:schemeClr val="lt1"/>
                </a:solidFill>
                <a:latin typeface="Work Sans"/>
                <a:ea typeface="Work Sans"/>
                <a:cs typeface="Work Sans"/>
                <a:sym typeface="Work Sans"/>
              </a:rPr>
              <a:t>For this dataset we are looking at 586,672 songs with 16 features.</a:t>
            </a:r>
            <a:endParaRPr sz="1500">
              <a:solidFill>
                <a:schemeClr val="lt1"/>
              </a:solidFill>
              <a:latin typeface="Work Sans"/>
              <a:ea typeface="Work Sans"/>
              <a:cs typeface="Work Sans"/>
              <a:sym typeface="Work Sans"/>
            </a:endParaRPr>
          </a:p>
          <a:p>
            <a:pPr indent="-323850" lvl="0" marL="457200" rtl="0" algn="l">
              <a:spcBef>
                <a:spcPts val="0"/>
              </a:spcBef>
              <a:spcAft>
                <a:spcPts val="0"/>
              </a:spcAft>
              <a:buClr>
                <a:srgbClr val="1DB954"/>
              </a:buClr>
              <a:buSzPts val="1500"/>
              <a:buFont typeface="Work Sans"/>
              <a:buChar char="●"/>
            </a:pPr>
            <a:r>
              <a:rPr lang="en" sz="1500">
                <a:solidFill>
                  <a:schemeClr val="lt1"/>
                </a:solidFill>
                <a:latin typeface="Work Sans"/>
                <a:ea typeface="Work Sans"/>
                <a:cs typeface="Work Sans"/>
                <a:sym typeface="Work Sans"/>
              </a:rPr>
              <a:t>The dataset has songs from 1921-2020.</a:t>
            </a:r>
            <a:endParaRPr sz="1500">
              <a:solidFill>
                <a:schemeClr val="lt1"/>
              </a:solidFill>
              <a:latin typeface="Work Sans"/>
              <a:ea typeface="Work Sans"/>
              <a:cs typeface="Work Sans"/>
              <a:sym typeface="Work Sans"/>
            </a:endParaRPr>
          </a:p>
          <a:p>
            <a:pPr indent="-323850" lvl="0" marL="457200" rtl="0" algn="l">
              <a:spcBef>
                <a:spcPts val="0"/>
              </a:spcBef>
              <a:spcAft>
                <a:spcPts val="0"/>
              </a:spcAft>
              <a:buClr>
                <a:srgbClr val="1DB954"/>
              </a:buClr>
              <a:buSzPts val="1500"/>
              <a:buFont typeface="Work Sans"/>
              <a:buChar char="●"/>
            </a:pPr>
            <a:r>
              <a:rPr lang="en" sz="1500">
                <a:solidFill>
                  <a:schemeClr val="lt1"/>
                </a:solidFill>
                <a:latin typeface="Work Sans"/>
                <a:ea typeface="Work Sans"/>
                <a:cs typeface="Work Sans"/>
                <a:sym typeface="Work Sans"/>
              </a:rPr>
              <a:t>16 features:</a:t>
            </a:r>
            <a:endParaRPr sz="1500">
              <a:solidFill>
                <a:schemeClr val="lt1"/>
              </a:solidFill>
              <a:latin typeface="Work Sans"/>
              <a:ea typeface="Work Sans"/>
              <a:cs typeface="Work Sans"/>
              <a:sym typeface="Work Sans"/>
            </a:endParaRPr>
          </a:p>
          <a:p>
            <a:pPr indent="-323850" lvl="1" marL="914400" rtl="0" algn="l">
              <a:spcBef>
                <a:spcPts val="0"/>
              </a:spcBef>
              <a:spcAft>
                <a:spcPts val="0"/>
              </a:spcAft>
              <a:buClr>
                <a:schemeClr val="lt1"/>
              </a:buClr>
              <a:buSzPts val="1500"/>
              <a:buFont typeface="Work Sans"/>
              <a:buChar char="○"/>
            </a:pPr>
            <a:r>
              <a:rPr lang="en" sz="1500">
                <a:solidFill>
                  <a:schemeClr val="lt1"/>
                </a:solidFill>
                <a:latin typeface="Work Sans"/>
                <a:ea typeface="Work Sans"/>
                <a:cs typeface="Work Sans"/>
                <a:sym typeface="Work Sans"/>
              </a:rPr>
              <a:t>Popularity</a:t>
            </a:r>
            <a:endParaRPr sz="1500">
              <a:solidFill>
                <a:schemeClr val="lt1"/>
              </a:solidFill>
              <a:latin typeface="Work Sans"/>
              <a:ea typeface="Work Sans"/>
              <a:cs typeface="Work Sans"/>
              <a:sym typeface="Work Sans"/>
            </a:endParaRPr>
          </a:p>
          <a:p>
            <a:pPr indent="-323850" lvl="1" marL="914400" rtl="0" algn="l">
              <a:spcBef>
                <a:spcPts val="0"/>
              </a:spcBef>
              <a:spcAft>
                <a:spcPts val="0"/>
              </a:spcAft>
              <a:buClr>
                <a:schemeClr val="lt1"/>
              </a:buClr>
              <a:buSzPts val="1500"/>
              <a:buFont typeface="Work Sans"/>
              <a:buChar char="○"/>
            </a:pPr>
            <a:r>
              <a:rPr lang="en" sz="1500">
                <a:solidFill>
                  <a:schemeClr val="lt1"/>
                </a:solidFill>
                <a:latin typeface="Work Sans"/>
                <a:ea typeface="Work Sans"/>
                <a:cs typeface="Work Sans"/>
                <a:sym typeface="Work Sans"/>
              </a:rPr>
              <a:t>Duration (ms)</a:t>
            </a:r>
            <a:endParaRPr sz="1500">
              <a:solidFill>
                <a:schemeClr val="lt1"/>
              </a:solidFill>
              <a:latin typeface="Work Sans"/>
              <a:ea typeface="Work Sans"/>
              <a:cs typeface="Work Sans"/>
              <a:sym typeface="Work Sans"/>
            </a:endParaRPr>
          </a:p>
          <a:p>
            <a:pPr indent="-323850" lvl="1" marL="914400" rtl="0" algn="l">
              <a:spcBef>
                <a:spcPts val="0"/>
              </a:spcBef>
              <a:spcAft>
                <a:spcPts val="0"/>
              </a:spcAft>
              <a:buClr>
                <a:schemeClr val="lt1"/>
              </a:buClr>
              <a:buSzPts val="1500"/>
              <a:buFont typeface="Work Sans"/>
              <a:buChar char="○"/>
            </a:pPr>
            <a:r>
              <a:rPr lang="en" sz="1500">
                <a:solidFill>
                  <a:schemeClr val="lt1"/>
                </a:solidFill>
                <a:latin typeface="Work Sans"/>
                <a:ea typeface="Work Sans"/>
                <a:cs typeface="Work Sans"/>
                <a:sym typeface="Work Sans"/>
              </a:rPr>
              <a:t>Explicit</a:t>
            </a:r>
            <a:endParaRPr sz="1500">
              <a:solidFill>
                <a:schemeClr val="lt1"/>
              </a:solidFill>
              <a:latin typeface="Work Sans"/>
              <a:ea typeface="Work Sans"/>
              <a:cs typeface="Work Sans"/>
              <a:sym typeface="Work Sans"/>
            </a:endParaRPr>
          </a:p>
          <a:p>
            <a:pPr indent="-323850" lvl="1" marL="914400" rtl="0" algn="l">
              <a:spcBef>
                <a:spcPts val="0"/>
              </a:spcBef>
              <a:spcAft>
                <a:spcPts val="0"/>
              </a:spcAft>
              <a:buClr>
                <a:schemeClr val="lt1"/>
              </a:buClr>
              <a:buSzPts val="1500"/>
              <a:buFont typeface="Work Sans"/>
              <a:buChar char="○"/>
            </a:pPr>
            <a:r>
              <a:rPr lang="en" sz="1500">
                <a:solidFill>
                  <a:schemeClr val="lt1"/>
                </a:solidFill>
                <a:latin typeface="Work Sans"/>
                <a:ea typeface="Work Sans"/>
                <a:cs typeface="Work Sans"/>
                <a:sym typeface="Work Sans"/>
              </a:rPr>
              <a:t>Release date</a:t>
            </a:r>
            <a:endParaRPr sz="1500">
              <a:solidFill>
                <a:schemeClr val="lt1"/>
              </a:solidFill>
              <a:latin typeface="Work Sans"/>
              <a:ea typeface="Work Sans"/>
              <a:cs typeface="Work Sans"/>
              <a:sym typeface="Work Sans"/>
            </a:endParaRPr>
          </a:p>
          <a:p>
            <a:pPr indent="-323850" lvl="1" marL="914400" rtl="0" algn="l">
              <a:spcBef>
                <a:spcPts val="0"/>
              </a:spcBef>
              <a:spcAft>
                <a:spcPts val="0"/>
              </a:spcAft>
              <a:buClr>
                <a:schemeClr val="lt1"/>
              </a:buClr>
              <a:buSzPts val="1500"/>
              <a:buFont typeface="Work Sans"/>
              <a:buChar char="○"/>
            </a:pPr>
            <a:r>
              <a:rPr lang="en" sz="1500">
                <a:solidFill>
                  <a:schemeClr val="lt1"/>
                </a:solidFill>
                <a:latin typeface="Work Sans"/>
                <a:ea typeface="Work Sans"/>
                <a:cs typeface="Work Sans"/>
                <a:sym typeface="Work Sans"/>
              </a:rPr>
              <a:t>Danceability</a:t>
            </a:r>
            <a:endParaRPr sz="1500">
              <a:solidFill>
                <a:schemeClr val="lt1"/>
              </a:solidFill>
              <a:latin typeface="Work Sans"/>
              <a:ea typeface="Work Sans"/>
              <a:cs typeface="Work Sans"/>
              <a:sym typeface="Work Sans"/>
            </a:endParaRPr>
          </a:p>
          <a:p>
            <a:pPr indent="-323850" lvl="1" marL="914400" rtl="0" algn="l">
              <a:spcBef>
                <a:spcPts val="0"/>
              </a:spcBef>
              <a:spcAft>
                <a:spcPts val="0"/>
              </a:spcAft>
              <a:buClr>
                <a:schemeClr val="lt1"/>
              </a:buClr>
              <a:buSzPts val="1500"/>
              <a:buFont typeface="Work Sans"/>
              <a:buChar char="○"/>
            </a:pPr>
            <a:r>
              <a:rPr lang="en" sz="1500">
                <a:solidFill>
                  <a:schemeClr val="lt1"/>
                </a:solidFill>
                <a:latin typeface="Work Sans"/>
                <a:ea typeface="Work Sans"/>
                <a:cs typeface="Work Sans"/>
                <a:sym typeface="Work Sans"/>
              </a:rPr>
              <a:t>Energy</a:t>
            </a:r>
            <a:endParaRPr sz="1500">
              <a:solidFill>
                <a:schemeClr val="lt1"/>
              </a:solidFill>
              <a:latin typeface="Work Sans"/>
              <a:ea typeface="Work Sans"/>
              <a:cs typeface="Work Sans"/>
              <a:sym typeface="Work Sans"/>
            </a:endParaRPr>
          </a:p>
          <a:p>
            <a:pPr indent="-323850" lvl="1" marL="914400" rtl="0" algn="l">
              <a:spcBef>
                <a:spcPts val="0"/>
              </a:spcBef>
              <a:spcAft>
                <a:spcPts val="0"/>
              </a:spcAft>
              <a:buClr>
                <a:schemeClr val="lt1"/>
              </a:buClr>
              <a:buSzPts val="1500"/>
              <a:buFont typeface="Work Sans"/>
              <a:buChar char="○"/>
            </a:pPr>
            <a:r>
              <a:rPr lang="en" sz="1500">
                <a:solidFill>
                  <a:schemeClr val="lt1"/>
                </a:solidFill>
                <a:latin typeface="Work Sans"/>
                <a:ea typeface="Work Sans"/>
                <a:cs typeface="Work Sans"/>
                <a:sym typeface="Work Sans"/>
              </a:rPr>
              <a:t>Key</a:t>
            </a:r>
            <a:endParaRPr sz="1500">
              <a:solidFill>
                <a:schemeClr val="lt1"/>
              </a:solidFill>
              <a:latin typeface="Work Sans"/>
              <a:ea typeface="Work Sans"/>
              <a:cs typeface="Work Sans"/>
              <a:sym typeface="Work Sans"/>
            </a:endParaRPr>
          </a:p>
          <a:p>
            <a:pPr indent="-323850" lvl="1" marL="914400" rtl="0" algn="l">
              <a:spcBef>
                <a:spcPts val="0"/>
              </a:spcBef>
              <a:spcAft>
                <a:spcPts val="0"/>
              </a:spcAft>
              <a:buClr>
                <a:schemeClr val="lt1"/>
              </a:buClr>
              <a:buSzPts val="1500"/>
              <a:buFont typeface="Work Sans"/>
              <a:buChar char="○"/>
            </a:pPr>
            <a:r>
              <a:rPr lang="en" sz="1500">
                <a:solidFill>
                  <a:schemeClr val="lt1"/>
                </a:solidFill>
                <a:latin typeface="Work Sans"/>
                <a:ea typeface="Work Sans"/>
                <a:cs typeface="Work Sans"/>
                <a:sym typeface="Work Sans"/>
              </a:rPr>
              <a:t>Loudness</a:t>
            </a:r>
            <a:endParaRPr sz="1500">
              <a:solidFill>
                <a:schemeClr val="lt1"/>
              </a:solidFill>
              <a:latin typeface="Work Sans"/>
              <a:ea typeface="Work Sans"/>
              <a:cs typeface="Work Sans"/>
              <a:sym typeface="Work Sans"/>
            </a:endParaRPr>
          </a:p>
          <a:p>
            <a:pPr indent="-323850" lvl="1" marL="914400" rtl="0" algn="l">
              <a:spcBef>
                <a:spcPts val="0"/>
              </a:spcBef>
              <a:spcAft>
                <a:spcPts val="0"/>
              </a:spcAft>
              <a:buClr>
                <a:schemeClr val="lt1"/>
              </a:buClr>
              <a:buSzPts val="1500"/>
              <a:buFont typeface="Work Sans"/>
              <a:buChar char="○"/>
            </a:pPr>
            <a:r>
              <a:rPr lang="en" sz="1500">
                <a:solidFill>
                  <a:schemeClr val="lt1"/>
                </a:solidFill>
                <a:latin typeface="Work Sans"/>
                <a:ea typeface="Work Sans"/>
                <a:cs typeface="Work Sans"/>
                <a:sym typeface="Work Sans"/>
              </a:rPr>
              <a:t>Mode</a:t>
            </a:r>
            <a:endParaRPr sz="1500">
              <a:solidFill>
                <a:schemeClr val="lt1"/>
              </a:solidFill>
              <a:latin typeface="Work Sans"/>
              <a:ea typeface="Work Sans"/>
              <a:cs typeface="Work Sans"/>
              <a:sym typeface="Work Sans"/>
            </a:endParaRPr>
          </a:p>
          <a:p>
            <a:pPr indent="-323850" lvl="1" marL="914400" rtl="0" algn="l">
              <a:spcBef>
                <a:spcPts val="0"/>
              </a:spcBef>
              <a:spcAft>
                <a:spcPts val="0"/>
              </a:spcAft>
              <a:buClr>
                <a:schemeClr val="lt1"/>
              </a:buClr>
              <a:buSzPts val="1500"/>
              <a:buFont typeface="Work Sans"/>
              <a:buChar char="○"/>
            </a:pPr>
            <a:r>
              <a:rPr lang="en" sz="1500">
                <a:solidFill>
                  <a:schemeClr val="lt1"/>
                </a:solidFill>
                <a:latin typeface="Work Sans"/>
                <a:ea typeface="Work Sans"/>
                <a:cs typeface="Work Sans"/>
                <a:sym typeface="Work Sans"/>
              </a:rPr>
              <a:t>Speechiness</a:t>
            </a:r>
            <a:endParaRPr sz="1500">
              <a:solidFill>
                <a:schemeClr val="lt1"/>
              </a:solidFill>
              <a:latin typeface="Work Sans"/>
              <a:ea typeface="Work Sans"/>
              <a:cs typeface="Work Sans"/>
              <a:sym typeface="Work Sans"/>
            </a:endParaRPr>
          </a:p>
        </p:txBody>
      </p:sp>
      <p:sp>
        <p:nvSpPr>
          <p:cNvPr id="2518" name="Google Shape;2518;p38"/>
          <p:cNvSpPr/>
          <p:nvPr/>
        </p:nvSpPr>
        <p:spPr>
          <a:xfrm>
            <a:off x="7777725" y="-518675"/>
            <a:ext cx="1801200" cy="1759500"/>
          </a:xfrm>
          <a:prstGeom prst="ellipse">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8"/>
          <p:cNvSpPr txBox="1"/>
          <p:nvPr/>
        </p:nvSpPr>
        <p:spPr>
          <a:xfrm>
            <a:off x="2044750" y="2048550"/>
            <a:ext cx="3363000" cy="1569900"/>
          </a:xfrm>
          <a:prstGeom prst="rect">
            <a:avLst/>
          </a:prstGeom>
          <a:noFill/>
          <a:ln>
            <a:noFill/>
          </a:ln>
        </p:spPr>
        <p:txBody>
          <a:bodyPr anchorCtr="0" anchor="t" bIns="91425" lIns="91425" spcFirstLastPara="1" rIns="91425" wrap="square" tIns="91425">
            <a:spAutoFit/>
          </a:bodyPr>
          <a:lstStyle/>
          <a:p>
            <a:pPr indent="-323850" lvl="1" marL="914400" rtl="0" algn="l">
              <a:spcBef>
                <a:spcPts val="0"/>
              </a:spcBef>
              <a:spcAft>
                <a:spcPts val="0"/>
              </a:spcAft>
              <a:buClr>
                <a:schemeClr val="lt1"/>
              </a:buClr>
              <a:buSzPts val="1500"/>
              <a:buFont typeface="Work Sans"/>
              <a:buChar char="○"/>
            </a:pPr>
            <a:r>
              <a:rPr lang="en" sz="1500">
                <a:solidFill>
                  <a:schemeClr val="lt1"/>
                </a:solidFill>
                <a:latin typeface="Work Sans"/>
                <a:ea typeface="Work Sans"/>
                <a:cs typeface="Work Sans"/>
                <a:sym typeface="Work Sans"/>
              </a:rPr>
              <a:t>Acousticness</a:t>
            </a:r>
            <a:endParaRPr sz="1500">
              <a:solidFill>
                <a:schemeClr val="lt1"/>
              </a:solidFill>
              <a:latin typeface="Work Sans"/>
              <a:ea typeface="Work Sans"/>
              <a:cs typeface="Work Sans"/>
              <a:sym typeface="Work Sans"/>
            </a:endParaRPr>
          </a:p>
          <a:p>
            <a:pPr indent="-323850" lvl="1" marL="914400" rtl="0" algn="l">
              <a:spcBef>
                <a:spcPts val="0"/>
              </a:spcBef>
              <a:spcAft>
                <a:spcPts val="0"/>
              </a:spcAft>
              <a:buClr>
                <a:schemeClr val="lt1"/>
              </a:buClr>
              <a:buSzPts val="1500"/>
              <a:buFont typeface="Work Sans"/>
              <a:buChar char="○"/>
            </a:pPr>
            <a:r>
              <a:rPr lang="en" sz="1500">
                <a:solidFill>
                  <a:schemeClr val="lt1"/>
                </a:solidFill>
                <a:latin typeface="Work Sans"/>
                <a:ea typeface="Work Sans"/>
                <a:cs typeface="Work Sans"/>
                <a:sym typeface="Work Sans"/>
              </a:rPr>
              <a:t>Instrumentalness</a:t>
            </a:r>
            <a:endParaRPr sz="1500">
              <a:solidFill>
                <a:schemeClr val="lt1"/>
              </a:solidFill>
              <a:latin typeface="Work Sans"/>
              <a:ea typeface="Work Sans"/>
              <a:cs typeface="Work Sans"/>
              <a:sym typeface="Work Sans"/>
            </a:endParaRPr>
          </a:p>
          <a:p>
            <a:pPr indent="-323850" lvl="1" marL="914400" rtl="0" algn="l">
              <a:spcBef>
                <a:spcPts val="0"/>
              </a:spcBef>
              <a:spcAft>
                <a:spcPts val="0"/>
              </a:spcAft>
              <a:buClr>
                <a:schemeClr val="lt1"/>
              </a:buClr>
              <a:buSzPts val="1500"/>
              <a:buFont typeface="Work Sans"/>
              <a:buChar char="○"/>
            </a:pPr>
            <a:r>
              <a:rPr lang="en" sz="1500">
                <a:solidFill>
                  <a:schemeClr val="lt1"/>
                </a:solidFill>
                <a:latin typeface="Work Sans"/>
                <a:ea typeface="Work Sans"/>
                <a:cs typeface="Work Sans"/>
                <a:sym typeface="Work Sans"/>
              </a:rPr>
              <a:t>Liveness</a:t>
            </a:r>
            <a:endParaRPr sz="1500">
              <a:solidFill>
                <a:schemeClr val="lt1"/>
              </a:solidFill>
              <a:latin typeface="Work Sans"/>
              <a:ea typeface="Work Sans"/>
              <a:cs typeface="Work Sans"/>
              <a:sym typeface="Work Sans"/>
            </a:endParaRPr>
          </a:p>
          <a:p>
            <a:pPr indent="-323850" lvl="1" marL="914400" rtl="0" algn="l">
              <a:spcBef>
                <a:spcPts val="0"/>
              </a:spcBef>
              <a:spcAft>
                <a:spcPts val="0"/>
              </a:spcAft>
              <a:buClr>
                <a:schemeClr val="lt1"/>
              </a:buClr>
              <a:buSzPts val="1500"/>
              <a:buFont typeface="Work Sans"/>
              <a:buChar char="○"/>
            </a:pPr>
            <a:r>
              <a:rPr lang="en" sz="1500">
                <a:solidFill>
                  <a:schemeClr val="lt1"/>
                </a:solidFill>
                <a:latin typeface="Work Sans"/>
                <a:ea typeface="Work Sans"/>
                <a:cs typeface="Work Sans"/>
                <a:sym typeface="Work Sans"/>
              </a:rPr>
              <a:t>Valence</a:t>
            </a:r>
            <a:endParaRPr sz="1500">
              <a:solidFill>
                <a:schemeClr val="lt1"/>
              </a:solidFill>
              <a:latin typeface="Work Sans"/>
              <a:ea typeface="Work Sans"/>
              <a:cs typeface="Work Sans"/>
              <a:sym typeface="Work Sans"/>
            </a:endParaRPr>
          </a:p>
          <a:p>
            <a:pPr indent="-323850" lvl="1" marL="914400" rtl="0" algn="l">
              <a:spcBef>
                <a:spcPts val="0"/>
              </a:spcBef>
              <a:spcAft>
                <a:spcPts val="0"/>
              </a:spcAft>
              <a:buClr>
                <a:schemeClr val="lt1"/>
              </a:buClr>
              <a:buSzPts val="1500"/>
              <a:buFont typeface="Work Sans"/>
              <a:buChar char="○"/>
            </a:pPr>
            <a:r>
              <a:rPr lang="en" sz="1500">
                <a:solidFill>
                  <a:schemeClr val="lt1"/>
                </a:solidFill>
                <a:latin typeface="Work Sans"/>
                <a:ea typeface="Work Sans"/>
                <a:cs typeface="Work Sans"/>
                <a:sym typeface="Work Sans"/>
              </a:rPr>
              <a:t>Tempo</a:t>
            </a:r>
            <a:endParaRPr sz="1500">
              <a:solidFill>
                <a:schemeClr val="lt1"/>
              </a:solidFill>
              <a:latin typeface="Work Sans"/>
              <a:ea typeface="Work Sans"/>
              <a:cs typeface="Work Sans"/>
              <a:sym typeface="Work Sans"/>
            </a:endParaRPr>
          </a:p>
          <a:p>
            <a:pPr indent="-323850" lvl="1" marL="914400" rtl="0" algn="l">
              <a:spcBef>
                <a:spcPts val="0"/>
              </a:spcBef>
              <a:spcAft>
                <a:spcPts val="0"/>
              </a:spcAft>
              <a:buClr>
                <a:schemeClr val="lt1"/>
              </a:buClr>
              <a:buSzPts val="1500"/>
              <a:buFont typeface="Work Sans"/>
              <a:buChar char="○"/>
            </a:pPr>
            <a:r>
              <a:rPr lang="en" sz="1500">
                <a:solidFill>
                  <a:schemeClr val="lt1"/>
                </a:solidFill>
                <a:latin typeface="Work Sans"/>
                <a:ea typeface="Work Sans"/>
                <a:cs typeface="Work Sans"/>
                <a:sym typeface="Work Sans"/>
              </a:rPr>
              <a:t>Time signature </a:t>
            </a:r>
            <a:endParaRPr sz="1500">
              <a:solidFill>
                <a:schemeClr val="lt1"/>
              </a:solidFill>
              <a:latin typeface="Work Sans"/>
              <a:ea typeface="Work Sans"/>
              <a:cs typeface="Work Sans"/>
              <a:sym typeface="Work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3" name="Shape 2523"/>
        <p:cNvGrpSpPr/>
        <p:nvPr/>
      </p:nvGrpSpPr>
      <p:grpSpPr>
        <a:xfrm>
          <a:off x="0" y="0"/>
          <a:ext cx="0" cy="0"/>
          <a:chOff x="0" y="0"/>
          <a:chExt cx="0" cy="0"/>
        </a:xfrm>
      </p:grpSpPr>
      <p:sp>
        <p:nvSpPr>
          <p:cNvPr id="2524" name="Google Shape;2524;p39"/>
          <p:cNvSpPr/>
          <p:nvPr/>
        </p:nvSpPr>
        <p:spPr>
          <a:xfrm>
            <a:off x="4862375" y="1645075"/>
            <a:ext cx="3987900" cy="2842200"/>
          </a:xfrm>
          <a:prstGeom prst="rect">
            <a:avLst/>
          </a:prstGeom>
          <a:solidFill>
            <a:srgbClr val="1DB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9"/>
          <p:cNvSpPr/>
          <p:nvPr/>
        </p:nvSpPr>
        <p:spPr>
          <a:xfrm>
            <a:off x="413300" y="1645075"/>
            <a:ext cx="4060500" cy="2852700"/>
          </a:xfrm>
          <a:prstGeom prst="rect">
            <a:avLst/>
          </a:prstGeom>
          <a:solidFill>
            <a:srgbClr val="1DB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26" name="Google Shape;2526;p39"/>
          <p:cNvPicPr preferRelativeResize="0"/>
          <p:nvPr/>
        </p:nvPicPr>
        <p:blipFill>
          <a:blip r:embed="rId3">
            <a:alphaModFix/>
          </a:blip>
          <a:stretch>
            <a:fillRect/>
          </a:stretch>
        </p:blipFill>
        <p:spPr>
          <a:xfrm>
            <a:off x="562350" y="1726088"/>
            <a:ext cx="3762375" cy="2771775"/>
          </a:xfrm>
          <a:prstGeom prst="rect">
            <a:avLst/>
          </a:prstGeom>
          <a:noFill/>
          <a:ln>
            <a:noFill/>
          </a:ln>
        </p:spPr>
      </p:pic>
      <p:pic>
        <p:nvPicPr>
          <p:cNvPr id="2527" name="Google Shape;2527;p39"/>
          <p:cNvPicPr preferRelativeResize="0"/>
          <p:nvPr/>
        </p:nvPicPr>
        <p:blipFill>
          <a:blip r:embed="rId4">
            <a:alphaModFix/>
          </a:blip>
          <a:stretch>
            <a:fillRect/>
          </a:stretch>
        </p:blipFill>
        <p:spPr>
          <a:xfrm>
            <a:off x="5003713" y="1726100"/>
            <a:ext cx="3705225" cy="2771775"/>
          </a:xfrm>
          <a:prstGeom prst="rect">
            <a:avLst/>
          </a:prstGeom>
          <a:noFill/>
          <a:ln>
            <a:noFill/>
          </a:ln>
        </p:spPr>
      </p:pic>
      <p:sp>
        <p:nvSpPr>
          <p:cNvPr id="2528" name="Google Shape;2528;p39"/>
          <p:cNvSpPr txBox="1"/>
          <p:nvPr/>
        </p:nvSpPr>
        <p:spPr>
          <a:xfrm>
            <a:off x="1755600" y="114525"/>
            <a:ext cx="56328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lt1"/>
                </a:solidFill>
                <a:latin typeface="Poppins"/>
                <a:ea typeface="Poppins"/>
                <a:cs typeface="Poppins"/>
                <a:sym typeface="Poppins"/>
              </a:rPr>
              <a:t>POPULAR VS NON-POPULAR SONGS</a:t>
            </a:r>
            <a:endParaRPr b="1" sz="3200">
              <a:solidFill>
                <a:schemeClr val="lt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2" name="Shape 2532"/>
        <p:cNvGrpSpPr/>
        <p:nvPr/>
      </p:nvGrpSpPr>
      <p:grpSpPr>
        <a:xfrm>
          <a:off x="0" y="0"/>
          <a:ext cx="0" cy="0"/>
          <a:chOff x="0" y="0"/>
          <a:chExt cx="0" cy="0"/>
        </a:xfrm>
      </p:grpSpPr>
      <p:sp>
        <p:nvSpPr>
          <p:cNvPr id="2533" name="Google Shape;2533;p40"/>
          <p:cNvSpPr txBox="1"/>
          <p:nvPr>
            <p:ph type="title"/>
          </p:nvPr>
        </p:nvSpPr>
        <p:spPr>
          <a:xfrm>
            <a:off x="2027850" y="195150"/>
            <a:ext cx="5088300" cy="122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latin typeface="Poppins"/>
                <a:ea typeface="Poppins"/>
                <a:cs typeface="Poppins"/>
                <a:sym typeface="Poppins"/>
              </a:rPr>
              <a:t>POPULAR VS NON-POPULAR SONGS</a:t>
            </a:r>
            <a:endParaRPr/>
          </a:p>
        </p:txBody>
      </p:sp>
      <p:sp>
        <p:nvSpPr>
          <p:cNvPr id="2534" name="Google Shape;2534;p40"/>
          <p:cNvSpPr/>
          <p:nvPr/>
        </p:nvSpPr>
        <p:spPr>
          <a:xfrm>
            <a:off x="1594200" y="1422450"/>
            <a:ext cx="5955600" cy="3429600"/>
          </a:xfrm>
          <a:prstGeom prst="rect">
            <a:avLst/>
          </a:prstGeom>
          <a:solidFill>
            <a:srgbClr val="1DB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35" name="Google Shape;2535;p40"/>
          <p:cNvPicPr preferRelativeResize="0"/>
          <p:nvPr/>
        </p:nvPicPr>
        <p:blipFill>
          <a:blip r:embed="rId3">
            <a:alphaModFix/>
          </a:blip>
          <a:stretch>
            <a:fillRect/>
          </a:stretch>
        </p:blipFill>
        <p:spPr>
          <a:xfrm>
            <a:off x="2520850" y="1540213"/>
            <a:ext cx="4102300" cy="319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9" name="Shape 2539"/>
        <p:cNvGrpSpPr/>
        <p:nvPr/>
      </p:nvGrpSpPr>
      <p:grpSpPr>
        <a:xfrm>
          <a:off x="0" y="0"/>
          <a:ext cx="0" cy="0"/>
          <a:chOff x="0" y="0"/>
          <a:chExt cx="0" cy="0"/>
        </a:xfrm>
      </p:grpSpPr>
      <p:sp>
        <p:nvSpPr>
          <p:cNvPr id="2540" name="Google Shape;2540;p41"/>
          <p:cNvSpPr/>
          <p:nvPr/>
        </p:nvSpPr>
        <p:spPr>
          <a:xfrm>
            <a:off x="447725" y="1478500"/>
            <a:ext cx="3915000" cy="3457800"/>
          </a:xfrm>
          <a:prstGeom prst="rect">
            <a:avLst/>
          </a:prstGeom>
          <a:solidFill>
            <a:srgbClr val="1DB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41"/>
          <p:cNvSpPr/>
          <p:nvPr/>
        </p:nvSpPr>
        <p:spPr>
          <a:xfrm>
            <a:off x="4747850" y="1478475"/>
            <a:ext cx="4050600" cy="3457800"/>
          </a:xfrm>
          <a:prstGeom prst="rect">
            <a:avLst/>
          </a:prstGeom>
          <a:solidFill>
            <a:srgbClr val="1DB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41"/>
          <p:cNvSpPr txBox="1"/>
          <p:nvPr>
            <p:ph type="title"/>
          </p:nvPr>
        </p:nvSpPr>
        <p:spPr>
          <a:xfrm>
            <a:off x="1655500" y="153500"/>
            <a:ext cx="5541600" cy="122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SONG RELEASES PER YEAR</a:t>
            </a:r>
            <a:endParaRPr/>
          </a:p>
        </p:txBody>
      </p:sp>
      <p:pic>
        <p:nvPicPr>
          <p:cNvPr id="2543" name="Google Shape;2543;p41"/>
          <p:cNvPicPr preferRelativeResize="0"/>
          <p:nvPr/>
        </p:nvPicPr>
        <p:blipFill>
          <a:blip r:embed="rId3">
            <a:alphaModFix/>
          </a:blip>
          <a:stretch>
            <a:fillRect/>
          </a:stretch>
        </p:blipFill>
        <p:spPr>
          <a:xfrm>
            <a:off x="560125" y="1564025"/>
            <a:ext cx="3614246" cy="3286750"/>
          </a:xfrm>
          <a:prstGeom prst="rect">
            <a:avLst/>
          </a:prstGeom>
          <a:noFill/>
          <a:ln>
            <a:noFill/>
          </a:ln>
        </p:spPr>
      </p:pic>
      <p:pic>
        <p:nvPicPr>
          <p:cNvPr id="2544" name="Google Shape;2544;p41"/>
          <p:cNvPicPr preferRelativeResize="0"/>
          <p:nvPr/>
        </p:nvPicPr>
        <p:blipFill>
          <a:blip r:embed="rId4">
            <a:alphaModFix/>
          </a:blip>
          <a:stretch>
            <a:fillRect/>
          </a:stretch>
        </p:blipFill>
        <p:spPr>
          <a:xfrm>
            <a:off x="4891975" y="1564025"/>
            <a:ext cx="3762375" cy="316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8" name="Shape 2548"/>
        <p:cNvGrpSpPr/>
        <p:nvPr/>
      </p:nvGrpSpPr>
      <p:grpSpPr>
        <a:xfrm>
          <a:off x="0" y="0"/>
          <a:ext cx="0" cy="0"/>
          <a:chOff x="0" y="0"/>
          <a:chExt cx="0" cy="0"/>
        </a:xfrm>
      </p:grpSpPr>
      <p:sp>
        <p:nvSpPr>
          <p:cNvPr id="2549" name="Google Shape;2549;p42"/>
          <p:cNvSpPr/>
          <p:nvPr/>
        </p:nvSpPr>
        <p:spPr>
          <a:xfrm>
            <a:off x="5109325" y="1852413"/>
            <a:ext cx="3491100" cy="2342700"/>
          </a:xfrm>
          <a:prstGeom prst="rect">
            <a:avLst/>
          </a:prstGeom>
          <a:solidFill>
            <a:srgbClr val="1DB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42"/>
          <p:cNvSpPr txBox="1"/>
          <p:nvPr>
            <p:ph idx="1" type="subTitle"/>
          </p:nvPr>
        </p:nvSpPr>
        <p:spPr>
          <a:xfrm>
            <a:off x="542975" y="2064585"/>
            <a:ext cx="4196700" cy="25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5 features from EDA:</a:t>
            </a:r>
            <a:endParaRPr/>
          </a:p>
          <a:p>
            <a:pPr indent="-349250" lvl="0" marL="457200" rtl="0" algn="l">
              <a:spcBef>
                <a:spcPts val="1600"/>
              </a:spcBef>
              <a:spcAft>
                <a:spcPts val="0"/>
              </a:spcAft>
              <a:buClr>
                <a:srgbClr val="1DB954"/>
              </a:buClr>
              <a:buSzPts val="1900"/>
              <a:buChar char="●"/>
            </a:pPr>
            <a:r>
              <a:rPr lang="en"/>
              <a:t>‘acousticness’</a:t>
            </a:r>
            <a:endParaRPr/>
          </a:p>
          <a:p>
            <a:pPr indent="-349250" lvl="0" marL="457200" rtl="0" algn="l">
              <a:spcBef>
                <a:spcPts val="0"/>
              </a:spcBef>
              <a:spcAft>
                <a:spcPts val="0"/>
              </a:spcAft>
              <a:buClr>
                <a:srgbClr val="1DB954"/>
              </a:buClr>
              <a:buSzPts val="1900"/>
              <a:buChar char="●"/>
            </a:pPr>
            <a:r>
              <a:rPr lang="en"/>
              <a:t>‘energy’</a:t>
            </a:r>
            <a:endParaRPr/>
          </a:p>
          <a:p>
            <a:pPr indent="-349250" lvl="0" marL="457200" rtl="0" algn="l">
              <a:spcBef>
                <a:spcPts val="0"/>
              </a:spcBef>
              <a:spcAft>
                <a:spcPts val="0"/>
              </a:spcAft>
              <a:buClr>
                <a:srgbClr val="1DB954"/>
              </a:buClr>
              <a:buSzPts val="1900"/>
              <a:buChar char="●"/>
            </a:pPr>
            <a:r>
              <a:rPr lang="en"/>
              <a:t>‘danceability’</a:t>
            </a:r>
            <a:endParaRPr/>
          </a:p>
          <a:p>
            <a:pPr indent="-349250" lvl="0" marL="457200" rtl="0" algn="l">
              <a:spcBef>
                <a:spcPts val="0"/>
              </a:spcBef>
              <a:spcAft>
                <a:spcPts val="0"/>
              </a:spcAft>
              <a:buClr>
                <a:srgbClr val="1DB954"/>
              </a:buClr>
              <a:buSzPts val="1900"/>
              <a:buChar char="●"/>
            </a:pPr>
            <a:r>
              <a:rPr lang="en"/>
              <a:t>‘valence’</a:t>
            </a:r>
            <a:endParaRPr/>
          </a:p>
          <a:p>
            <a:pPr indent="-349250" lvl="0" marL="457200" rtl="0" algn="l">
              <a:spcBef>
                <a:spcPts val="0"/>
              </a:spcBef>
              <a:spcAft>
                <a:spcPts val="0"/>
              </a:spcAft>
              <a:buClr>
                <a:srgbClr val="1DB954"/>
              </a:buClr>
              <a:buSzPts val="1900"/>
              <a:buChar char="●"/>
            </a:pPr>
            <a:r>
              <a:rPr lang="en"/>
              <a:t>‘loudness’ </a:t>
            </a:r>
            <a:endParaRPr/>
          </a:p>
        </p:txBody>
      </p:sp>
      <p:sp>
        <p:nvSpPr>
          <p:cNvPr id="2551" name="Google Shape;2551;p42"/>
          <p:cNvSpPr txBox="1"/>
          <p:nvPr>
            <p:ph type="title"/>
          </p:nvPr>
        </p:nvSpPr>
        <p:spPr>
          <a:xfrm>
            <a:off x="2042325" y="673950"/>
            <a:ext cx="492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IMPORTANT FEATURES</a:t>
            </a:r>
            <a:endParaRPr sz="3200"/>
          </a:p>
        </p:txBody>
      </p:sp>
      <p:sp>
        <p:nvSpPr>
          <p:cNvPr id="2552" name="Google Shape;2552;p42"/>
          <p:cNvSpPr/>
          <p:nvPr/>
        </p:nvSpPr>
        <p:spPr>
          <a:xfrm>
            <a:off x="395650" y="301975"/>
            <a:ext cx="1582500" cy="1530600"/>
          </a:xfrm>
          <a:prstGeom prst="ellipse">
            <a:avLst/>
          </a:prstGeom>
          <a:noFill/>
          <a:ln cap="flat" cmpd="sng" w="9525">
            <a:solidFill>
              <a:srgbClr val="1DB9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3" name="Google Shape;2553;p42"/>
          <p:cNvPicPr preferRelativeResize="0"/>
          <p:nvPr/>
        </p:nvPicPr>
        <p:blipFill>
          <a:blip r:embed="rId3">
            <a:alphaModFix/>
          </a:blip>
          <a:stretch>
            <a:fillRect/>
          </a:stretch>
        </p:blipFill>
        <p:spPr>
          <a:xfrm>
            <a:off x="5109325" y="2064563"/>
            <a:ext cx="3363000" cy="2029425"/>
          </a:xfrm>
          <a:prstGeom prst="rect">
            <a:avLst/>
          </a:prstGeom>
          <a:noFill/>
          <a:ln>
            <a:noFill/>
          </a:ln>
        </p:spPr>
      </p:pic>
      <p:sp>
        <p:nvSpPr>
          <p:cNvPr id="2554" name="Google Shape;2554;p42"/>
          <p:cNvSpPr txBox="1"/>
          <p:nvPr/>
        </p:nvSpPr>
        <p:spPr>
          <a:xfrm>
            <a:off x="5838025" y="1790925"/>
            <a:ext cx="2634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Song Feature Importance</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udio Engineer Portfolio by Slidesgo">
  <a:themeElements>
    <a:clrScheme name="Simple Light">
      <a:dk1>
        <a:srgbClr val="000000"/>
      </a:dk1>
      <a:lt1>
        <a:srgbClr val="D9D9D9"/>
      </a:lt1>
      <a:dk2>
        <a:srgbClr val="9A7AD4"/>
      </a:dk2>
      <a:lt2>
        <a:srgbClr val="FFFFFF"/>
      </a:lt2>
      <a:accent1>
        <a:srgbClr val="FFFFFF"/>
      </a:accent1>
      <a:accent2>
        <a:srgbClr val="FFFFFF"/>
      </a:accent2>
      <a:accent3>
        <a:srgbClr val="FFFFFF"/>
      </a:accent3>
      <a:accent4>
        <a:srgbClr val="FFFFFF"/>
      </a:accent4>
      <a:accent5>
        <a:srgbClr val="FFFFFF"/>
      </a:accent5>
      <a:accent6>
        <a:srgbClr val="FFFFFF"/>
      </a:accent6>
      <a:hlink>
        <a:srgbClr val="9A7AD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