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84" r:id="rId4"/>
    <p:sldId id="273" r:id="rId5"/>
    <p:sldId id="274" r:id="rId6"/>
    <p:sldId id="275" r:id="rId7"/>
    <p:sldId id="276" r:id="rId8"/>
    <p:sldId id="285" r:id="rId9"/>
    <p:sldId id="277" r:id="rId10"/>
    <p:sldId id="278" r:id="rId11"/>
    <p:sldId id="279" r:id="rId12"/>
    <p:sldId id="280" r:id="rId13"/>
    <p:sldId id="281" r:id="rId14"/>
    <p:sldId id="286" r:id="rId15"/>
    <p:sldId id="282" r:id="rId16"/>
    <p:sldId id="287" r:id="rId17"/>
    <p:sldId id="291" r:id="rId18"/>
    <p:sldId id="295" r:id="rId19"/>
    <p:sldId id="288" r:id="rId20"/>
    <p:sldId id="292" r:id="rId21"/>
    <p:sldId id="299" r:id="rId22"/>
    <p:sldId id="293" r:id="rId23"/>
    <p:sldId id="294" r:id="rId24"/>
    <p:sldId id="296" r:id="rId25"/>
    <p:sldId id="297" r:id="rId26"/>
    <p:sldId id="298" r:id="rId27"/>
    <p:sldId id="302" r:id="rId28"/>
    <p:sldId id="300" r:id="rId29"/>
    <p:sldId id="30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2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A6D8AC-F692-4584-AF77-23E61183654F}" v="35" dt="2020-09-18T05:32:59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p" userId="35846fbf51f55d86" providerId="LiveId" clId="{7533AD4D-DA8C-4F08-8017-6066AEEA5AEC}"/>
    <pc:docChg chg="undo custSel addSld delSld modSld sldOrd">
      <pc:chgData name="Ip" userId="35846fbf51f55d86" providerId="LiveId" clId="{7533AD4D-DA8C-4F08-8017-6066AEEA5AEC}" dt="2020-09-11T04:43:18.961" v="1647" actId="20577"/>
      <pc:docMkLst>
        <pc:docMk/>
      </pc:docMkLst>
      <pc:sldChg chg="modSp add del mod">
        <pc:chgData name="Ip" userId="35846fbf51f55d86" providerId="LiveId" clId="{7533AD4D-DA8C-4F08-8017-6066AEEA5AEC}" dt="2020-09-09T02:43:55.530" v="111" actId="47"/>
        <pc:sldMkLst>
          <pc:docMk/>
          <pc:sldMk cId="3008898853" sldId="256"/>
        </pc:sldMkLst>
        <pc:spChg chg="mod">
          <ac:chgData name="Ip" userId="35846fbf51f55d86" providerId="LiveId" clId="{7533AD4D-DA8C-4F08-8017-6066AEEA5AEC}" dt="2020-09-09T02:43:13.418" v="45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addSp delSp modSp add del mod">
        <pc:chgData name="Ip" userId="35846fbf51f55d86" providerId="LiveId" clId="{7533AD4D-DA8C-4F08-8017-6066AEEA5AEC}" dt="2020-09-09T02:45:30.901" v="141" actId="1076"/>
        <pc:sldMkLst>
          <pc:docMk/>
          <pc:sldMk cId="3868584368" sldId="257"/>
        </pc:sldMkLst>
        <pc:spChg chg="del mod">
          <ac:chgData name="Ip" userId="35846fbf51f55d86" providerId="LiveId" clId="{7533AD4D-DA8C-4F08-8017-6066AEEA5AEC}" dt="2020-09-09T02:43:50.129" v="71" actId="478"/>
          <ac:spMkLst>
            <pc:docMk/>
            <pc:sldMk cId="3868584368" sldId="257"/>
            <ac:spMk id="3" creationId="{C60A4D7D-9318-424B-9789-FE61731E3386}"/>
          </ac:spMkLst>
        </pc:spChg>
        <pc:spChg chg="add mod">
          <ac:chgData name="Ip" userId="35846fbf51f55d86" providerId="LiveId" clId="{7533AD4D-DA8C-4F08-8017-6066AEEA5AEC}" dt="2020-09-09T02:45:26.775" v="140" actId="113"/>
          <ac:spMkLst>
            <pc:docMk/>
            <pc:sldMk cId="3868584368" sldId="257"/>
            <ac:spMk id="6" creationId="{069978C2-FC0E-4C38-BEC4-39F24E6689AE}"/>
          </ac:spMkLst>
        </pc:spChg>
        <pc:spChg chg="mod">
          <ac:chgData name="Ip" userId="35846fbf51f55d86" providerId="LiveId" clId="{7533AD4D-DA8C-4F08-8017-6066AEEA5AEC}" dt="2020-09-09T02:43:43.450" v="69" actId="20577"/>
          <ac:spMkLst>
            <pc:docMk/>
            <pc:sldMk cId="3868584368" sldId="257"/>
            <ac:spMk id="12" creationId="{7C9A1787-6C77-6747-A74F-8EE31F965F04}"/>
          </ac:spMkLst>
        </pc:spChg>
        <pc:picChg chg="add mod">
          <ac:chgData name="Ip" userId="35846fbf51f55d86" providerId="LiveId" clId="{7533AD4D-DA8C-4F08-8017-6066AEEA5AEC}" dt="2020-09-09T02:45:30.901" v="141" actId="1076"/>
          <ac:picMkLst>
            <pc:docMk/>
            <pc:sldMk cId="3868584368" sldId="257"/>
            <ac:picMk id="4" creationId="{D4E316C3-583F-496B-A4A3-878B9D449107}"/>
          </ac:picMkLst>
        </pc:picChg>
      </pc:sldChg>
      <pc:sldChg chg="addSp delSp modSp add mod ord">
        <pc:chgData name="Ip" userId="35846fbf51f55d86" providerId="LiveId" clId="{7533AD4D-DA8C-4F08-8017-6066AEEA5AEC}" dt="2020-09-09T02:46:52.618" v="186" actId="255"/>
        <pc:sldMkLst>
          <pc:docMk/>
          <pc:sldMk cId="1468007588" sldId="258"/>
        </pc:sldMkLst>
        <pc:spChg chg="del mod">
          <ac:chgData name="Ip" userId="35846fbf51f55d86" providerId="LiveId" clId="{7533AD4D-DA8C-4F08-8017-6066AEEA5AEC}" dt="2020-09-09T02:45:54.513" v="146"/>
          <ac:spMkLst>
            <pc:docMk/>
            <pc:sldMk cId="1468007588" sldId="258"/>
            <ac:spMk id="6" creationId="{069978C2-FC0E-4C38-BEC4-39F24E6689AE}"/>
          </ac:spMkLst>
        </pc:spChg>
        <pc:spChg chg="add mod">
          <ac:chgData name="Ip" userId="35846fbf51f55d86" providerId="LiveId" clId="{7533AD4D-DA8C-4F08-8017-6066AEEA5AEC}" dt="2020-09-09T02:46:52.618" v="186" actId="255"/>
          <ac:spMkLst>
            <pc:docMk/>
            <pc:sldMk cId="1468007588" sldId="258"/>
            <ac:spMk id="7" creationId="{D9595E33-D87A-42D8-A7C8-C50FB86FC137}"/>
          </ac:spMkLst>
        </pc:spChg>
        <pc:picChg chg="add mod">
          <ac:chgData name="Ip" userId="35846fbf51f55d86" providerId="LiveId" clId="{7533AD4D-DA8C-4F08-8017-6066AEEA5AEC}" dt="2020-09-09T02:46:33.469" v="155" actId="1076"/>
          <ac:picMkLst>
            <pc:docMk/>
            <pc:sldMk cId="1468007588" sldId="258"/>
            <ac:picMk id="3" creationId="{DFF0A7C0-5272-4B54-82F9-4EDC10B3A370}"/>
          </ac:picMkLst>
        </pc:picChg>
        <pc:picChg chg="del">
          <ac:chgData name="Ip" userId="35846fbf51f55d86" providerId="LiveId" clId="{7533AD4D-DA8C-4F08-8017-6066AEEA5AEC}" dt="2020-09-09T02:45:52.820" v="143" actId="478"/>
          <ac:picMkLst>
            <pc:docMk/>
            <pc:sldMk cId="1468007588" sldId="258"/>
            <ac:picMk id="4" creationId="{D4E316C3-583F-496B-A4A3-878B9D449107}"/>
          </ac:picMkLst>
        </pc:picChg>
      </pc:sldChg>
      <pc:sldChg chg="del">
        <pc:chgData name="Ip" userId="35846fbf51f55d86" providerId="LiveId" clId="{7533AD4D-DA8C-4F08-8017-6066AEEA5AEC}" dt="2020-09-09T02:43:51.409" v="72" actId="47"/>
        <pc:sldMkLst>
          <pc:docMk/>
          <pc:sldMk cId="3784472469" sldId="258"/>
        </pc:sldMkLst>
      </pc:sldChg>
      <pc:sldChg chg="addSp modSp add mod">
        <pc:chgData name="Ip" userId="35846fbf51f55d86" providerId="LiveId" clId="{7533AD4D-DA8C-4F08-8017-6066AEEA5AEC}" dt="2020-09-09T02:46:07.334" v="149" actId="1076"/>
        <pc:sldMkLst>
          <pc:docMk/>
          <pc:sldMk cId="3655513213" sldId="259"/>
        </pc:sldMkLst>
        <pc:picChg chg="add mod">
          <ac:chgData name="Ip" userId="35846fbf51f55d86" providerId="LiveId" clId="{7533AD4D-DA8C-4F08-8017-6066AEEA5AEC}" dt="2020-09-09T02:46:07.334" v="149" actId="1076"/>
          <ac:picMkLst>
            <pc:docMk/>
            <pc:sldMk cId="3655513213" sldId="259"/>
            <ac:picMk id="3" creationId="{C29CC1E6-8930-4956-89E8-5D8DB3CFF096}"/>
          </ac:picMkLst>
        </pc:picChg>
      </pc:sldChg>
      <pc:sldChg chg="del">
        <pc:chgData name="Ip" userId="35846fbf51f55d86" providerId="LiveId" clId="{7533AD4D-DA8C-4F08-8017-6066AEEA5AEC}" dt="2020-09-09T02:43:19.759" v="46" actId="47"/>
        <pc:sldMkLst>
          <pc:docMk/>
          <pc:sldMk cId="361172590" sldId="260"/>
        </pc:sldMkLst>
      </pc:sldChg>
      <pc:sldChg chg="addSp delSp modSp add mod">
        <pc:chgData name="Ip" userId="35846fbf51f55d86" providerId="LiveId" clId="{7533AD4D-DA8C-4F08-8017-6066AEEA5AEC}" dt="2020-09-11T04:43:18.961" v="1647" actId="20577"/>
        <pc:sldMkLst>
          <pc:docMk/>
          <pc:sldMk cId="2485024785" sldId="260"/>
        </pc:sldMkLst>
        <pc:spChg chg="del mod">
          <ac:chgData name="Ip" userId="35846fbf51f55d86" providerId="LiveId" clId="{7533AD4D-DA8C-4F08-8017-6066AEEA5AEC}" dt="2020-09-09T02:47:36.027" v="191"/>
          <ac:spMkLst>
            <pc:docMk/>
            <pc:sldMk cId="2485024785" sldId="260"/>
            <ac:spMk id="7" creationId="{D9595E33-D87A-42D8-A7C8-C50FB86FC137}"/>
          </ac:spMkLst>
        </pc:spChg>
        <pc:spChg chg="add mod">
          <ac:chgData name="Ip" userId="35846fbf51f55d86" providerId="LiveId" clId="{7533AD4D-DA8C-4F08-8017-6066AEEA5AEC}" dt="2020-09-11T04:43:02.252" v="1599" actId="20577"/>
          <ac:spMkLst>
            <pc:docMk/>
            <pc:sldMk cId="2485024785" sldId="260"/>
            <ac:spMk id="15" creationId="{338E6CEC-43CD-4DA4-B04E-D6F2AAC9BFC3}"/>
          </ac:spMkLst>
        </pc:spChg>
        <pc:spChg chg="add mod">
          <ac:chgData name="Ip" userId="35846fbf51f55d86" providerId="LiveId" clId="{7533AD4D-DA8C-4F08-8017-6066AEEA5AEC}" dt="2020-09-11T04:43:18.961" v="1647" actId="20577"/>
          <ac:spMkLst>
            <pc:docMk/>
            <pc:sldMk cId="2485024785" sldId="260"/>
            <ac:spMk id="16" creationId="{6FBF1142-6E74-439E-BF55-BCC03CEE72C8}"/>
          </ac:spMkLst>
        </pc:spChg>
        <pc:spChg chg="add mod">
          <ac:chgData name="Ip" userId="35846fbf51f55d86" providerId="LiveId" clId="{7533AD4D-DA8C-4F08-8017-6066AEEA5AEC}" dt="2020-09-09T02:51:27.662" v="544" actId="20577"/>
          <ac:spMkLst>
            <pc:docMk/>
            <pc:sldMk cId="2485024785" sldId="260"/>
            <ac:spMk id="17" creationId="{EAE8EC3F-1C8E-44B4-A31E-64C3C2F38180}"/>
          </ac:spMkLst>
        </pc:spChg>
        <pc:picChg chg="del">
          <ac:chgData name="Ip" userId="35846fbf51f55d86" providerId="LiveId" clId="{7533AD4D-DA8C-4F08-8017-6066AEEA5AEC}" dt="2020-09-09T02:47:32.352" v="188" actId="478"/>
          <ac:picMkLst>
            <pc:docMk/>
            <pc:sldMk cId="2485024785" sldId="260"/>
            <ac:picMk id="3" creationId="{DFF0A7C0-5272-4B54-82F9-4EDC10B3A370}"/>
          </ac:picMkLst>
        </pc:picChg>
        <pc:picChg chg="add mod">
          <ac:chgData name="Ip" userId="35846fbf51f55d86" providerId="LiveId" clId="{7533AD4D-DA8C-4F08-8017-6066AEEA5AEC}" dt="2020-09-09T02:49:33.829" v="311" actId="1076"/>
          <ac:picMkLst>
            <pc:docMk/>
            <pc:sldMk cId="2485024785" sldId="260"/>
            <ac:picMk id="4" creationId="{A39AC680-706A-43DA-9F61-37DB3016806A}"/>
          </ac:picMkLst>
        </pc:picChg>
        <pc:picChg chg="add mod">
          <ac:chgData name="Ip" userId="35846fbf51f55d86" providerId="LiveId" clId="{7533AD4D-DA8C-4F08-8017-6066AEEA5AEC}" dt="2020-09-09T02:50:13.885" v="416" actId="1076"/>
          <ac:picMkLst>
            <pc:docMk/>
            <pc:sldMk cId="2485024785" sldId="260"/>
            <ac:picMk id="9" creationId="{8572F1C7-00B9-4E8C-965E-8D61E75C55E4}"/>
          </ac:picMkLst>
        </pc:picChg>
        <pc:picChg chg="add mod">
          <ac:chgData name="Ip" userId="35846fbf51f55d86" providerId="LiveId" clId="{7533AD4D-DA8C-4F08-8017-6066AEEA5AEC}" dt="2020-09-09T02:51:12.764" v="540" actId="1076"/>
          <ac:picMkLst>
            <pc:docMk/>
            <pc:sldMk cId="2485024785" sldId="260"/>
            <ac:picMk id="11" creationId="{B085968B-B7A1-4248-BB57-E019A78A3FE5}"/>
          </ac:picMkLst>
        </pc:picChg>
        <pc:picChg chg="add mod">
          <ac:chgData name="Ip" userId="35846fbf51f55d86" providerId="LiveId" clId="{7533AD4D-DA8C-4F08-8017-6066AEEA5AEC}" dt="2020-09-09T02:51:15.189" v="541" actId="1076"/>
          <ac:picMkLst>
            <pc:docMk/>
            <pc:sldMk cId="2485024785" sldId="260"/>
            <ac:picMk id="14" creationId="{36123D61-2296-447C-8C19-D9F8DAF67C04}"/>
          </ac:picMkLst>
        </pc:picChg>
      </pc:sldChg>
      <pc:sldChg chg="del">
        <pc:chgData name="Ip" userId="35846fbf51f55d86" providerId="LiveId" clId="{7533AD4D-DA8C-4F08-8017-6066AEEA5AEC}" dt="2020-09-09T02:43:51.922" v="73" actId="47"/>
        <pc:sldMkLst>
          <pc:docMk/>
          <pc:sldMk cId="761934615" sldId="261"/>
        </pc:sldMkLst>
      </pc:sldChg>
      <pc:sldChg chg="addSp delSp modSp add mod">
        <pc:chgData name="Ip" userId="35846fbf51f55d86" providerId="LiveId" clId="{7533AD4D-DA8C-4F08-8017-6066AEEA5AEC}" dt="2020-09-09T02:54:16.777" v="586" actId="255"/>
        <pc:sldMkLst>
          <pc:docMk/>
          <pc:sldMk cId="2728737064" sldId="261"/>
        </pc:sldMkLst>
        <pc:spChg chg="add mod">
          <ac:chgData name="Ip" userId="35846fbf51f55d86" providerId="LiveId" clId="{7533AD4D-DA8C-4F08-8017-6066AEEA5AEC}" dt="2020-09-09T02:54:16.777" v="586" actId="255"/>
          <ac:spMkLst>
            <pc:docMk/>
            <pc:sldMk cId="2728737064" sldId="261"/>
            <ac:spMk id="6" creationId="{1FC79F20-0D6D-4875-9859-C3830F2678BB}"/>
          </ac:spMkLst>
        </pc:spChg>
        <pc:spChg chg="del">
          <ac:chgData name="Ip" userId="35846fbf51f55d86" providerId="LiveId" clId="{7533AD4D-DA8C-4F08-8017-6066AEEA5AEC}" dt="2020-09-09T02:52:22.022" v="546" actId="478"/>
          <ac:spMkLst>
            <pc:docMk/>
            <pc:sldMk cId="2728737064" sldId="261"/>
            <ac:spMk id="15" creationId="{338E6CEC-43CD-4DA4-B04E-D6F2AAC9BFC3}"/>
          </ac:spMkLst>
        </pc:spChg>
        <pc:spChg chg="del">
          <ac:chgData name="Ip" userId="35846fbf51f55d86" providerId="LiveId" clId="{7533AD4D-DA8C-4F08-8017-6066AEEA5AEC}" dt="2020-09-09T02:52:24.041" v="548" actId="478"/>
          <ac:spMkLst>
            <pc:docMk/>
            <pc:sldMk cId="2728737064" sldId="261"/>
            <ac:spMk id="16" creationId="{6FBF1142-6E74-439E-BF55-BCC03CEE72C8}"/>
          </ac:spMkLst>
        </pc:spChg>
        <pc:spChg chg="del">
          <ac:chgData name="Ip" userId="35846fbf51f55d86" providerId="LiveId" clId="{7533AD4D-DA8C-4F08-8017-6066AEEA5AEC}" dt="2020-09-09T02:52:26.180" v="550" actId="478"/>
          <ac:spMkLst>
            <pc:docMk/>
            <pc:sldMk cId="2728737064" sldId="261"/>
            <ac:spMk id="17" creationId="{EAE8EC3F-1C8E-44B4-A31E-64C3C2F38180}"/>
          </ac:spMkLst>
        </pc:spChg>
        <pc:picChg chg="add mod">
          <ac:chgData name="Ip" userId="35846fbf51f55d86" providerId="LiveId" clId="{7533AD4D-DA8C-4F08-8017-6066AEEA5AEC}" dt="2020-09-09T02:53:17.205" v="557" actId="1076"/>
          <ac:picMkLst>
            <pc:docMk/>
            <pc:sldMk cId="2728737064" sldId="261"/>
            <ac:picMk id="3" creationId="{57B47B11-DB82-43D3-90E5-FB89B7A6C455}"/>
          </ac:picMkLst>
        </pc:picChg>
        <pc:picChg chg="del">
          <ac:chgData name="Ip" userId="35846fbf51f55d86" providerId="LiveId" clId="{7533AD4D-DA8C-4F08-8017-6066AEEA5AEC}" dt="2020-09-09T02:52:22.542" v="547" actId="478"/>
          <ac:picMkLst>
            <pc:docMk/>
            <pc:sldMk cId="2728737064" sldId="261"/>
            <ac:picMk id="4" creationId="{A39AC680-706A-43DA-9F61-37DB3016806A}"/>
          </ac:picMkLst>
        </pc:picChg>
        <pc:picChg chg="del">
          <ac:chgData name="Ip" userId="35846fbf51f55d86" providerId="LiveId" clId="{7533AD4D-DA8C-4F08-8017-6066AEEA5AEC}" dt="2020-09-09T02:52:24.673" v="549" actId="478"/>
          <ac:picMkLst>
            <pc:docMk/>
            <pc:sldMk cId="2728737064" sldId="261"/>
            <ac:picMk id="9" creationId="{8572F1C7-00B9-4E8C-965E-8D61E75C55E4}"/>
          </ac:picMkLst>
        </pc:picChg>
        <pc:picChg chg="del">
          <ac:chgData name="Ip" userId="35846fbf51f55d86" providerId="LiveId" clId="{7533AD4D-DA8C-4F08-8017-6066AEEA5AEC}" dt="2020-09-09T02:52:27.483" v="552" actId="478"/>
          <ac:picMkLst>
            <pc:docMk/>
            <pc:sldMk cId="2728737064" sldId="261"/>
            <ac:picMk id="11" creationId="{B085968B-B7A1-4248-BB57-E019A78A3FE5}"/>
          </ac:picMkLst>
        </pc:picChg>
        <pc:picChg chg="del">
          <ac:chgData name="Ip" userId="35846fbf51f55d86" providerId="LiveId" clId="{7533AD4D-DA8C-4F08-8017-6066AEEA5AEC}" dt="2020-09-09T02:52:26.740" v="551" actId="478"/>
          <ac:picMkLst>
            <pc:docMk/>
            <pc:sldMk cId="2728737064" sldId="261"/>
            <ac:picMk id="14" creationId="{36123D61-2296-447C-8C19-D9F8DAF67C04}"/>
          </ac:picMkLst>
        </pc:picChg>
      </pc:sldChg>
      <pc:sldChg chg="addSp modSp add mod">
        <pc:chgData name="Ip" userId="35846fbf51f55d86" providerId="LiveId" clId="{7533AD4D-DA8C-4F08-8017-6066AEEA5AEC}" dt="2020-09-09T02:55:07.701" v="610" actId="1076"/>
        <pc:sldMkLst>
          <pc:docMk/>
          <pc:sldMk cId="8415438" sldId="262"/>
        </pc:sldMkLst>
        <pc:spChg chg="add mod">
          <ac:chgData name="Ip" userId="35846fbf51f55d86" providerId="LiveId" clId="{7533AD4D-DA8C-4F08-8017-6066AEEA5AEC}" dt="2020-09-09T02:54:36.524" v="608" actId="20577"/>
          <ac:spMkLst>
            <pc:docMk/>
            <pc:sldMk cId="8415438" sldId="262"/>
            <ac:spMk id="2" creationId="{F9D85830-8DF6-4781-82C6-26C4BE06A67D}"/>
          </ac:spMkLst>
        </pc:spChg>
        <pc:picChg chg="add mod">
          <ac:chgData name="Ip" userId="35846fbf51f55d86" providerId="LiveId" clId="{7533AD4D-DA8C-4F08-8017-6066AEEA5AEC}" dt="2020-09-09T02:55:07.701" v="610" actId="1076"/>
          <ac:picMkLst>
            <pc:docMk/>
            <pc:sldMk cId="8415438" sldId="262"/>
            <ac:picMk id="4" creationId="{805C7197-171A-4CE2-83EA-6F3EA4600841}"/>
          </ac:picMkLst>
        </pc:picChg>
      </pc:sldChg>
      <pc:sldChg chg="del">
        <pc:chgData name="Ip" userId="35846fbf51f55d86" providerId="LiveId" clId="{7533AD4D-DA8C-4F08-8017-6066AEEA5AEC}" dt="2020-09-09T02:43:51.974" v="74" actId="47"/>
        <pc:sldMkLst>
          <pc:docMk/>
          <pc:sldMk cId="1483021133" sldId="263"/>
        </pc:sldMkLst>
      </pc:sldChg>
      <pc:sldChg chg="addSp modSp add mod">
        <pc:chgData name="Ip" userId="35846fbf51f55d86" providerId="LiveId" clId="{7533AD4D-DA8C-4F08-8017-6066AEEA5AEC}" dt="2020-09-09T02:58:01.461" v="612" actId="1076"/>
        <pc:sldMkLst>
          <pc:docMk/>
          <pc:sldMk cId="1814660769" sldId="263"/>
        </pc:sldMkLst>
        <pc:picChg chg="add mod">
          <ac:chgData name="Ip" userId="35846fbf51f55d86" providerId="LiveId" clId="{7533AD4D-DA8C-4F08-8017-6066AEEA5AEC}" dt="2020-09-09T02:58:01.461" v="612" actId="1076"/>
          <ac:picMkLst>
            <pc:docMk/>
            <pc:sldMk cId="1814660769" sldId="263"/>
            <ac:picMk id="3" creationId="{FFAA8A57-8843-4232-B799-82AE636A463C}"/>
          </ac:picMkLst>
        </pc:picChg>
      </pc:sldChg>
      <pc:sldChg chg="del">
        <pc:chgData name="Ip" userId="35846fbf51f55d86" providerId="LiveId" clId="{7533AD4D-DA8C-4F08-8017-6066AEEA5AEC}" dt="2020-09-09T02:43:52.006" v="75" actId="47"/>
        <pc:sldMkLst>
          <pc:docMk/>
          <pc:sldMk cId="81350736" sldId="264"/>
        </pc:sldMkLst>
      </pc:sldChg>
      <pc:sldChg chg="addSp delSp modSp add mod">
        <pc:chgData name="Ip" userId="35846fbf51f55d86" providerId="LiveId" clId="{7533AD4D-DA8C-4F08-8017-6066AEEA5AEC}" dt="2020-09-09T02:59:20.508" v="628" actId="1076"/>
        <pc:sldMkLst>
          <pc:docMk/>
          <pc:sldMk cId="1795210196" sldId="264"/>
        </pc:sldMkLst>
        <pc:spChg chg="add mod">
          <ac:chgData name="Ip" userId="35846fbf51f55d86" providerId="LiveId" clId="{7533AD4D-DA8C-4F08-8017-6066AEEA5AEC}" dt="2020-09-09T02:59:12.308" v="626" actId="1076"/>
          <ac:spMkLst>
            <pc:docMk/>
            <pc:sldMk cId="1795210196" sldId="264"/>
            <ac:spMk id="2" creationId="{8146A1A6-491E-47C3-8650-3271179777C6}"/>
          </ac:spMkLst>
        </pc:spChg>
        <pc:picChg chg="del">
          <ac:chgData name="Ip" userId="35846fbf51f55d86" providerId="LiveId" clId="{7533AD4D-DA8C-4F08-8017-6066AEEA5AEC}" dt="2020-09-09T02:58:45.533" v="614" actId="478"/>
          <ac:picMkLst>
            <pc:docMk/>
            <pc:sldMk cId="1795210196" sldId="264"/>
            <ac:picMk id="3" creationId="{FFAA8A57-8843-4232-B799-82AE636A463C}"/>
          </ac:picMkLst>
        </pc:picChg>
        <pc:picChg chg="add mod">
          <ac:chgData name="Ip" userId="35846fbf51f55d86" providerId="LiveId" clId="{7533AD4D-DA8C-4F08-8017-6066AEEA5AEC}" dt="2020-09-09T02:59:20.508" v="628" actId="1076"/>
          <ac:picMkLst>
            <pc:docMk/>
            <pc:sldMk cId="1795210196" sldId="264"/>
            <ac:picMk id="6" creationId="{1389D37A-A0CD-43D2-BAEB-FDB5F313A18E}"/>
          </ac:picMkLst>
        </pc:picChg>
      </pc:sldChg>
      <pc:sldChg chg="del">
        <pc:chgData name="Ip" userId="35846fbf51f55d86" providerId="LiveId" clId="{7533AD4D-DA8C-4F08-8017-6066AEEA5AEC}" dt="2020-09-09T02:43:52.017" v="76" actId="47"/>
        <pc:sldMkLst>
          <pc:docMk/>
          <pc:sldMk cId="95341868" sldId="265"/>
        </pc:sldMkLst>
      </pc:sldChg>
      <pc:sldChg chg="addSp delSp modSp add mod">
        <pc:chgData name="Ip" userId="35846fbf51f55d86" providerId="LiveId" clId="{7533AD4D-DA8C-4F08-8017-6066AEEA5AEC}" dt="2020-09-09T03:19:28.912" v="1264" actId="20577"/>
        <pc:sldMkLst>
          <pc:docMk/>
          <pc:sldMk cId="2253591880" sldId="265"/>
        </pc:sldMkLst>
        <pc:spChg chg="mod">
          <ac:chgData name="Ip" userId="35846fbf51f55d86" providerId="LiveId" clId="{7533AD4D-DA8C-4F08-8017-6066AEEA5AEC}" dt="2020-09-09T03:19:28.912" v="1264" actId="20577"/>
          <ac:spMkLst>
            <pc:docMk/>
            <pc:sldMk cId="2253591880" sldId="265"/>
            <ac:spMk id="2" creationId="{8146A1A6-491E-47C3-8650-3271179777C6}"/>
          </ac:spMkLst>
        </pc:spChg>
        <pc:picChg chg="add mod">
          <ac:chgData name="Ip" userId="35846fbf51f55d86" providerId="LiveId" clId="{7533AD4D-DA8C-4F08-8017-6066AEEA5AEC}" dt="2020-09-09T03:00:06.772" v="676" actId="1076"/>
          <ac:picMkLst>
            <pc:docMk/>
            <pc:sldMk cId="2253591880" sldId="265"/>
            <ac:picMk id="4" creationId="{6F2C2490-397C-425E-AD8E-524634F9A704}"/>
          </ac:picMkLst>
        </pc:picChg>
        <pc:picChg chg="del">
          <ac:chgData name="Ip" userId="35846fbf51f55d86" providerId="LiveId" clId="{7533AD4D-DA8C-4F08-8017-6066AEEA5AEC}" dt="2020-09-09T02:59:32.570" v="630" actId="478"/>
          <ac:picMkLst>
            <pc:docMk/>
            <pc:sldMk cId="2253591880" sldId="265"/>
            <ac:picMk id="6" creationId="{1389D37A-A0CD-43D2-BAEB-FDB5F313A18E}"/>
          </ac:picMkLst>
        </pc:picChg>
      </pc:sldChg>
      <pc:sldChg chg="del">
        <pc:chgData name="Ip" userId="35846fbf51f55d86" providerId="LiveId" clId="{7533AD4D-DA8C-4F08-8017-6066AEEA5AEC}" dt="2020-09-09T02:43:52.106" v="77" actId="47"/>
        <pc:sldMkLst>
          <pc:docMk/>
          <pc:sldMk cId="1609428886" sldId="266"/>
        </pc:sldMkLst>
      </pc:sldChg>
      <pc:sldChg chg="addSp delSp modSp add mod">
        <pc:chgData name="Ip" userId="35846fbf51f55d86" providerId="LiveId" clId="{7533AD4D-DA8C-4F08-8017-6066AEEA5AEC}" dt="2020-09-09T03:19:35.790" v="1266"/>
        <pc:sldMkLst>
          <pc:docMk/>
          <pc:sldMk cId="3121883496" sldId="266"/>
        </pc:sldMkLst>
        <pc:spChg chg="mod">
          <ac:chgData name="Ip" userId="35846fbf51f55d86" providerId="LiveId" clId="{7533AD4D-DA8C-4F08-8017-6066AEEA5AEC}" dt="2020-09-09T03:19:35.790" v="1266"/>
          <ac:spMkLst>
            <pc:docMk/>
            <pc:sldMk cId="3121883496" sldId="266"/>
            <ac:spMk id="2" creationId="{8146A1A6-491E-47C3-8650-3271179777C6}"/>
          </ac:spMkLst>
        </pc:spChg>
        <pc:picChg chg="del">
          <ac:chgData name="Ip" userId="35846fbf51f55d86" providerId="LiveId" clId="{7533AD4D-DA8C-4F08-8017-6066AEEA5AEC}" dt="2020-09-09T03:00:32.327" v="678" actId="478"/>
          <ac:picMkLst>
            <pc:docMk/>
            <pc:sldMk cId="3121883496" sldId="266"/>
            <ac:picMk id="4" creationId="{6F2C2490-397C-425E-AD8E-524634F9A704}"/>
          </ac:picMkLst>
        </pc:picChg>
        <pc:picChg chg="add mod">
          <ac:chgData name="Ip" userId="35846fbf51f55d86" providerId="LiveId" clId="{7533AD4D-DA8C-4F08-8017-6066AEEA5AEC}" dt="2020-09-09T03:00:46.428" v="681" actId="14100"/>
          <ac:picMkLst>
            <pc:docMk/>
            <pc:sldMk cId="3121883496" sldId="266"/>
            <ac:picMk id="6" creationId="{E4B3279E-D795-4650-88F2-92F613D8906D}"/>
          </ac:picMkLst>
        </pc:picChg>
        <pc:picChg chg="add del">
          <ac:chgData name="Ip" userId="35846fbf51f55d86" providerId="LiveId" clId="{7533AD4D-DA8C-4F08-8017-6066AEEA5AEC}" dt="2020-09-09T03:01:06.640" v="683" actId="22"/>
          <ac:picMkLst>
            <pc:docMk/>
            <pc:sldMk cId="3121883496" sldId="266"/>
            <ac:picMk id="7" creationId="{408A72CD-E6B4-4706-84C5-15FAAB330687}"/>
          </ac:picMkLst>
        </pc:picChg>
      </pc:sldChg>
      <pc:sldChg chg="del">
        <pc:chgData name="Ip" userId="35846fbf51f55d86" providerId="LiveId" clId="{7533AD4D-DA8C-4F08-8017-6066AEEA5AEC}" dt="2020-09-09T02:43:52.140" v="78" actId="47"/>
        <pc:sldMkLst>
          <pc:docMk/>
          <pc:sldMk cId="2090403673" sldId="267"/>
        </pc:sldMkLst>
      </pc:sldChg>
      <pc:sldChg chg="addSp delSp modSp add mod">
        <pc:chgData name="Ip" userId="35846fbf51f55d86" providerId="LiveId" clId="{7533AD4D-DA8C-4F08-8017-6066AEEA5AEC}" dt="2020-09-09T03:01:23.924" v="688" actId="1076"/>
        <pc:sldMkLst>
          <pc:docMk/>
          <pc:sldMk cId="3618205346" sldId="267"/>
        </pc:sldMkLst>
        <pc:spChg chg="del">
          <ac:chgData name="Ip" userId="35846fbf51f55d86" providerId="LiveId" clId="{7533AD4D-DA8C-4F08-8017-6066AEEA5AEC}" dt="2020-09-09T03:01:11.344" v="686" actId="478"/>
          <ac:spMkLst>
            <pc:docMk/>
            <pc:sldMk cId="3618205346" sldId="267"/>
            <ac:spMk id="2" creationId="{8146A1A6-491E-47C3-8650-3271179777C6}"/>
          </ac:spMkLst>
        </pc:spChg>
        <pc:picChg chg="add mod">
          <ac:chgData name="Ip" userId="35846fbf51f55d86" providerId="LiveId" clId="{7533AD4D-DA8C-4F08-8017-6066AEEA5AEC}" dt="2020-09-09T03:01:23.924" v="688" actId="1076"/>
          <ac:picMkLst>
            <pc:docMk/>
            <pc:sldMk cId="3618205346" sldId="267"/>
            <ac:picMk id="4" creationId="{ABD65D00-C39D-4F00-8432-3616B28F8CC5}"/>
          </ac:picMkLst>
        </pc:picChg>
        <pc:picChg chg="del">
          <ac:chgData name="Ip" userId="35846fbf51f55d86" providerId="LiveId" clId="{7533AD4D-DA8C-4F08-8017-6066AEEA5AEC}" dt="2020-09-09T03:01:09.696" v="685" actId="478"/>
          <ac:picMkLst>
            <pc:docMk/>
            <pc:sldMk cId="3618205346" sldId="267"/>
            <ac:picMk id="6" creationId="{E4B3279E-D795-4650-88F2-92F613D8906D}"/>
          </ac:picMkLst>
        </pc:picChg>
      </pc:sldChg>
      <pc:sldChg chg="del">
        <pc:chgData name="Ip" userId="35846fbf51f55d86" providerId="LiveId" clId="{7533AD4D-DA8C-4F08-8017-6066AEEA5AEC}" dt="2020-09-09T02:43:52.158" v="79" actId="47"/>
        <pc:sldMkLst>
          <pc:docMk/>
          <pc:sldMk cId="906454433" sldId="268"/>
        </pc:sldMkLst>
      </pc:sldChg>
      <pc:sldChg chg="addSp delSp modSp add mod">
        <pc:chgData name="Ip" userId="35846fbf51f55d86" providerId="LiveId" clId="{7533AD4D-DA8C-4F08-8017-6066AEEA5AEC}" dt="2020-09-09T03:02:05.764" v="692" actId="1076"/>
        <pc:sldMkLst>
          <pc:docMk/>
          <pc:sldMk cId="3975277515" sldId="268"/>
        </pc:sldMkLst>
        <pc:picChg chg="add mod">
          <ac:chgData name="Ip" userId="35846fbf51f55d86" providerId="LiveId" clId="{7533AD4D-DA8C-4F08-8017-6066AEEA5AEC}" dt="2020-09-09T03:02:05.764" v="692" actId="1076"/>
          <ac:picMkLst>
            <pc:docMk/>
            <pc:sldMk cId="3975277515" sldId="268"/>
            <ac:picMk id="3" creationId="{4D2E7BE3-7FC9-4EC2-8386-75805FD2483A}"/>
          </ac:picMkLst>
        </pc:picChg>
        <pc:picChg chg="del">
          <ac:chgData name="Ip" userId="35846fbf51f55d86" providerId="LiveId" clId="{7533AD4D-DA8C-4F08-8017-6066AEEA5AEC}" dt="2020-09-09T03:01:52.889" v="690" actId="478"/>
          <ac:picMkLst>
            <pc:docMk/>
            <pc:sldMk cId="3975277515" sldId="268"/>
            <ac:picMk id="4" creationId="{ABD65D00-C39D-4F00-8432-3616B28F8CC5}"/>
          </ac:picMkLst>
        </pc:picChg>
      </pc:sldChg>
      <pc:sldChg chg="addSp delSp modSp add mod">
        <pc:chgData name="Ip" userId="35846fbf51f55d86" providerId="LiveId" clId="{7533AD4D-DA8C-4F08-8017-6066AEEA5AEC}" dt="2020-09-09T03:04:08.324" v="787" actId="14100"/>
        <pc:sldMkLst>
          <pc:docMk/>
          <pc:sldMk cId="510678501" sldId="269"/>
        </pc:sldMkLst>
        <pc:spChg chg="add mod">
          <ac:chgData name="Ip" userId="35846fbf51f55d86" providerId="LiveId" clId="{7533AD4D-DA8C-4F08-8017-6066AEEA5AEC}" dt="2020-09-09T03:03:36.028" v="784" actId="1076"/>
          <ac:spMkLst>
            <pc:docMk/>
            <pc:sldMk cId="510678501" sldId="269"/>
            <ac:spMk id="2" creationId="{1DAEF0F3-B142-484B-B289-8DEB60C4B24B}"/>
          </ac:spMkLst>
        </pc:spChg>
        <pc:picChg chg="del">
          <ac:chgData name="Ip" userId="35846fbf51f55d86" providerId="LiveId" clId="{7533AD4D-DA8C-4F08-8017-6066AEEA5AEC}" dt="2020-09-09T03:02:34.403" v="694" actId="478"/>
          <ac:picMkLst>
            <pc:docMk/>
            <pc:sldMk cId="510678501" sldId="269"/>
            <ac:picMk id="3" creationId="{4D2E7BE3-7FC9-4EC2-8386-75805FD2483A}"/>
          </ac:picMkLst>
        </pc:picChg>
        <pc:picChg chg="add mod">
          <ac:chgData name="Ip" userId="35846fbf51f55d86" providerId="LiveId" clId="{7533AD4D-DA8C-4F08-8017-6066AEEA5AEC}" dt="2020-09-09T03:04:08.324" v="787" actId="14100"/>
          <ac:picMkLst>
            <pc:docMk/>
            <pc:sldMk cId="510678501" sldId="269"/>
            <ac:picMk id="6" creationId="{56BA00D3-BA31-422A-BACD-C079B719E285}"/>
          </ac:picMkLst>
        </pc:picChg>
      </pc:sldChg>
      <pc:sldChg chg="del">
        <pc:chgData name="Ip" userId="35846fbf51f55d86" providerId="LiveId" clId="{7533AD4D-DA8C-4F08-8017-6066AEEA5AEC}" dt="2020-09-09T02:43:52.188" v="80" actId="47"/>
        <pc:sldMkLst>
          <pc:docMk/>
          <pc:sldMk cId="781225075" sldId="269"/>
        </pc:sldMkLst>
      </pc:sldChg>
      <pc:sldChg chg="del">
        <pc:chgData name="Ip" userId="35846fbf51f55d86" providerId="LiveId" clId="{7533AD4D-DA8C-4F08-8017-6066AEEA5AEC}" dt="2020-09-09T02:43:52.274" v="81" actId="47"/>
        <pc:sldMkLst>
          <pc:docMk/>
          <pc:sldMk cId="1940185924" sldId="270"/>
        </pc:sldMkLst>
      </pc:sldChg>
      <pc:sldChg chg="addSp delSp modSp add mod">
        <pc:chgData name="Ip" userId="35846fbf51f55d86" providerId="LiveId" clId="{7533AD4D-DA8C-4F08-8017-6066AEEA5AEC}" dt="2020-09-09T03:05:29.108" v="812" actId="1076"/>
        <pc:sldMkLst>
          <pc:docMk/>
          <pc:sldMk cId="2396312556" sldId="270"/>
        </pc:sldMkLst>
        <pc:spChg chg="mod">
          <ac:chgData name="Ip" userId="35846fbf51f55d86" providerId="LiveId" clId="{7533AD4D-DA8C-4F08-8017-6066AEEA5AEC}" dt="2020-09-09T03:04:27.203" v="808" actId="20577"/>
          <ac:spMkLst>
            <pc:docMk/>
            <pc:sldMk cId="2396312556" sldId="270"/>
            <ac:spMk id="2" creationId="{1DAEF0F3-B142-484B-B289-8DEB60C4B24B}"/>
          </ac:spMkLst>
        </pc:spChg>
        <pc:picChg chg="add mod">
          <ac:chgData name="Ip" userId="35846fbf51f55d86" providerId="LiveId" clId="{7533AD4D-DA8C-4F08-8017-6066AEEA5AEC}" dt="2020-09-09T03:05:29.108" v="812" actId="1076"/>
          <ac:picMkLst>
            <pc:docMk/>
            <pc:sldMk cId="2396312556" sldId="270"/>
            <ac:picMk id="4" creationId="{97436781-7808-403F-BE41-B2E6CAECF84E}"/>
          </ac:picMkLst>
        </pc:picChg>
        <pc:picChg chg="del">
          <ac:chgData name="Ip" userId="35846fbf51f55d86" providerId="LiveId" clId="{7533AD4D-DA8C-4F08-8017-6066AEEA5AEC}" dt="2020-09-09T03:05:10.540" v="809" actId="478"/>
          <ac:picMkLst>
            <pc:docMk/>
            <pc:sldMk cId="2396312556" sldId="270"/>
            <ac:picMk id="6" creationId="{56BA00D3-BA31-422A-BACD-C079B719E285}"/>
          </ac:picMkLst>
        </pc:picChg>
      </pc:sldChg>
      <pc:sldChg chg="addSp delSp modSp add mod">
        <pc:chgData name="Ip" userId="35846fbf51f55d86" providerId="LiveId" clId="{7533AD4D-DA8C-4F08-8017-6066AEEA5AEC}" dt="2020-09-09T03:21:06.072" v="1267" actId="207"/>
        <pc:sldMkLst>
          <pc:docMk/>
          <pc:sldMk cId="2188050138" sldId="271"/>
        </pc:sldMkLst>
        <pc:spChg chg="del mod">
          <ac:chgData name="Ip" userId="35846fbf51f55d86" providerId="LiveId" clId="{7533AD4D-DA8C-4F08-8017-6066AEEA5AEC}" dt="2020-09-09T03:05:45.481" v="817"/>
          <ac:spMkLst>
            <pc:docMk/>
            <pc:sldMk cId="2188050138" sldId="271"/>
            <ac:spMk id="2" creationId="{1DAEF0F3-B142-484B-B289-8DEB60C4B24B}"/>
          </ac:spMkLst>
        </pc:spChg>
        <pc:spChg chg="add mod">
          <ac:chgData name="Ip" userId="35846fbf51f55d86" providerId="LiveId" clId="{7533AD4D-DA8C-4F08-8017-6066AEEA5AEC}" dt="2020-09-09T03:21:06.072" v="1267" actId="207"/>
          <ac:spMkLst>
            <pc:docMk/>
            <pc:sldMk cId="2188050138" sldId="271"/>
            <ac:spMk id="7" creationId="{2B1CFFB2-BB09-4A03-9A9F-2F52B2808775}"/>
          </ac:spMkLst>
        </pc:spChg>
        <pc:picChg chg="del">
          <ac:chgData name="Ip" userId="35846fbf51f55d86" providerId="LiveId" clId="{7533AD4D-DA8C-4F08-8017-6066AEEA5AEC}" dt="2020-09-09T03:05:40.429" v="814" actId="478"/>
          <ac:picMkLst>
            <pc:docMk/>
            <pc:sldMk cId="2188050138" sldId="271"/>
            <ac:picMk id="4" creationId="{97436781-7808-403F-BE41-B2E6CAECF84E}"/>
          </ac:picMkLst>
        </pc:picChg>
        <pc:picChg chg="add mod">
          <ac:chgData name="Ip" userId="35846fbf51f55d86" providerId="LiveId" clId="{7533AD4D-DA8C-4F08-8017-6066AEEA5AEC}" dt="2020-09-09T03:05:56.301" v="820" actId="14100"/>
          <ac:picMkLst>
            <pc:docMk/>
            <pc:sldMk cId="2188050138" sldId="271"/>
            <ac:picMk id="6" creationId="{685E3BDE-6857-4DBD-BA8F-3101F54A2B7D}"/>
          </ac:picMkLst>
        </pc:picChg>
      </pc:sldChg>
      <pc:sldChg chg="del">
        <pc:chgData name="Ip" userId="35846fbf51f55d86" providerId="LiveId" clId="{7533AD4D-DA8C-4F08-8017-6066AEEA5AEC}" dt="2020-09-09T02:43:52.317" v="82" actId="47"/>
        <pc:sldMkLst>
          <pc:docMk/>
          <pc:sldMk cId="2290221836" sldId="271"/>
        </pc:sldMkLst>
      </pc:sldChg>
      <pc:sldChg chg="delSp modSp add mod">
        <pc:chgData name="Ip" userId="35846fbf51f55d86" providerId="LiveId" clId="{7533AD4D-DA8C-4F08-8017-6066AEEA5AEC}" dt="2020-09-09T03:21:39.459" v="1268" actId="20577"/>
        <pc:sldMkLst>
          <pc:docMk/>
          <pc:sldMk cId="773822506" sldId="272"/>
        </pc:sldMkLst>
        <pc:spChg chg="mod">
          <ac:chgData name="Ip" userId="35846fbf51f55d86" providerId="LiveId" clId="{7533AD4D-DA8C-4F08-8017-6066AEEA5AEC}" dt="2020-09-09T03:21:39.459" v="1268" actId="20577"/>
          <ac:spMkLst>
            <pc:docMk/>
            <pc:sldMk cId="773822506" sldId="272"/>
            <ac:spMk id="6" creationId="{069978C2-FC0E-4C38-BEC4-39F24E6689AE}"/>
          </ac:spMkLst>
        </pc:spChg>
        <pc:picChg chg="del">
          <ac:chgData name="Ip" userId="35846fbf51f55d86" providerId="LiveId" clId="{7533AD4D-DA8C-4F08-8017-6066AEEA5AEC}" dt="2020-09-09T03:07:33.795" v="921" actId="478"/>
          <ac:picMkLst>
            <pc:docMk/>
            <pc:sldMk cId="773822506" sldId="272"/>
            <ac:picMk id="4" creationId="{D4E316C3-583F-496B-A4A3-878B9D449107}"/>
          </ac:picMkLst>
        </pc:picChg>
      </pc:sldChg>
      <pc:sldChg chg="del">
        <pc:chgData name="Ip" userId="35846fbf51f55d86" providerId="LiveId" clId="{7533AD4D-DA8C-4F08-8017-6066AEEA5AEC}" dt="2020-09-09T02:43:52.341" v="83" actId="47"/>
        <pc:sldMkLst>
          <pc:docMk/>
          <pc:sldMk cId="3206699244" sldId="272"/>
        </pc:sldMkLst>
      </pc:sldChg>
      <pc:sldChg chg="addSp delSp modSp add mod">
        <pc:chgData name="Ip" userId="35846fbf51f55d86" providerId="LiveId" clId="{7533AD4D-DA8C-4F08-8017-6066AEEA5AEC}" dt="2020-09-09T03:12:18.814" v="1124"/>
        <pc:sldMkLst>
          <pc:docMk/>
          <pc:sldMk cId="1443851487" sldId="273"/>
        </pc:sldMkLst>
        <pc:spChg chg="add del mod">
          <ac:chgData name="Ip" userId="35846fbf51f55d86" providerId="LiveId" clId="{7533AD4D-DA8C-4F08-8017-6066AEEA5AEC}" dt="2020-09-09T03:12:18.814" v="1124"/>
          <ac:spMkLst>
            <pc:docMk/>
            <pc:sldMk cId="1443851487" sldId="273"/>
            <ac:spMk id="2" creationId="{D486DCBC-E3A2-4130-BC65-FFE9894E85DA}"/>
          </ac:spMkLst>
        </pc:spChg>
        <pc:spChg chg="del mod">
          <ac:chgData name="Ip" userId="35846fbf51f55d86" providerId="LiveId" clId="{7533AD4D-DA8C-4F08-8017-6066AEEA5AEC}" dt="2020-09-09T03:10:17.914" v="1117"/>
          <ac:spMkLst>
            <pc:docMk/>
            <pc:sldMk cId="1443851487" sldId="273"/>
            <ac:spMk id="7" creationId="{2B1CFFB2-BB09-4A03-9A9F-2F52B2808775}"/>
          </ac:spMkLst>
        </pc:spChg>
        <pc:picChg chg="add mod">
          <ac:chgData name="Ip" userId="35846fbf51f55d86" providerId="LiveId" clId="{7533AD4D-DA8C-4F08-8017-6066AEEA5AEC}" dt="2020-09-09T03:11:58.643" v="1120" actId="1076"/>
          <ac:picMkLst>
            <pc:docMk/>
            <pc:sldMk cId="1443851487" sldId="273"/>
            <ac:picMk id="4" creationId="{9BF96A35-46E1-48FE-AD8B-A5DDA982DDF5}"/>
          </ac:picMkLst>
        </pc:picChg>
        <pc:picChg chg="del">
          <ac:chgData name="Ip" userId="35846fbf51f55d86" providerId="LiveId" clId="{7533AD4D-DA8C-4F08-8017-6066AEEA5AEC}" dt="2020-09-09T03:10:15.720" v="1114" actId="478"/>
          <ac:picMkLst>
            <pc:docMk/>
            <pc:sldMk cId="1443851487" sldId="273"/>
            <ac:picMk id="6" creationId="{685E3BDE-6857-4DBD-BA8F-3101F54A2B7D}"/>
          </ac:picMkLst>
        </pc:picChg>
        <pc:picChg chg="add del">
          <ac:chgData name="Ip" userId="35846fbf51f55d86" providerId="LiveId" clId="{7533AD4D-DA8C-4F08-8017-6066AEEA5AEC}" dt="2020-09-09T03:12:18.056" v="1122" actId="22"/>
          <ac:picMkLst>
            <pc:docMk/>
            <pc:sldMk cId="1443851487" sldId="273"/>
            <ac:picMk id="9" creationId="{92D3C9F3-335B-4E4C-B9AF-3677254E3D22}"/>
          </ac:picMkLst>
        </pc:picChg>
      </pc:sldChg>
      <pc:sldChg chg="del">
        <pc:chgData name="Ip" userId="35846fbf51f55d86" providerId="LiveId" clId="{7533AD4D-DA8C-4F08-8017-6066AEEA5AEC}" dt="2020-09-09T02:43:52.363" v="84" actId="47"/>
        <pc:sldMkLst>
          <pc:docMk/>
          <pc:sldMk cId="1650501493" sldId="273"/>
        </pc:sldMkLst>
      </pc:sldChg>
      <pc:sldChg chg="addSp delSp modSp add mod">
        <pc:chgData name="Ip" userId="35846fbf51f55d86" providerId="LiveId" clId="{7533AD4D-DA8C-4F08-8017-6066AEEA5AEC}" dt="2020-09-09T03:12:31.059" v="1129" actId="14100"/>
        <pc:sldMkLst>
          <pc:docMk/>
          <pc:sldMk cId="3843216814" sldId="274"/>
        </pc:sldMkLst>
        <pc:picChg chg="add mod">
          <ac:chgData name="Ip" userId="35846fbf51f55d86" providerId="LiveId" clId="{7533AD4D-DA8C-4F08-8017-6066AEEA5AEC}" dt="2020-09-09T03:12:31.059" v="1129" actId="14100"/>
          <ac:picMkLst>
            <pc:docMk/>
            <pc:sldMk cId="3843216814" sldId="274"/>
            <ac:picMk id="3" creationId="{B64D7723-605B-43A8-BFD3-DC29661C9F11}"/>
          </ac:picMkLst>
        </pc:picChg>
        <pc:picChg chg="del">
          <ac:chgData name="Ip" userId="35846fbf51f55d86" providerId="LiveId" clId="{7533AD4D-DA8C-4F08-8017-6066AEEA5AEC}" dt="2020-09-09T03:12:22.168" v="1126" actId="478"/>
          <ac:picMkLst>
            <pc:docMk/>
            <pc:sldMk cId="3843216814" sldId="274"/>
            <ac:picMk id="4" creationId="{9BF96A35-46E1-48FE-AD8B-A5DDA982DDF5}"/>
          </ac:picMkLst>
        </pc:picChg>
      </pc:sldChg>
      <pc:sldChg chg="del">
        <pc:chgData name="Ip" userId="35846fbf51f55d86" providerId="LiveId" clId="{7533AD4D-DA8C-4F08-8017-6066AEEA5AEC}" dt="2020-09-09T02:43:52.389" v="85" actId="47"/>
        <pc:sldMkLst>
          <pc:docMk/>
          <pc:sldMk cId="4138584289" sldId="274"/>
        </pc:sldMkLst>
      </pc:sldChg>
      <pc:sldChg chg="del">
        <pc:chgData name="Ip" userId="35846fbf51f55d86" providerId="LiveId" clId="{7533AD4D-DA8C-4F08-8017-6066AEEA5AEC}" dt="2020-09-09T02:43:52.450" v="86" actId="47"/>
        <pc:sldMkLst>
          <pc:docMk/>
          <pc:sldMk cId="604418000" sldId="275"/>
        </pc:sldMkLst>
      </pc:sldChg>
      <pc:sldChg chg="addSp delSp modSp add mod">
        <pc:chgData name="Ip" userId="35846fbf51f55d86" providerId="LiveId" clId="{7533AD4D-DA8C-4F08-8017-6066AEEA5AEC}" dt="2020-09-09T03:15:21.758" v="1136" actId="478"/>
        <pc:sldMkLst>
          <pc:docMk/>
          <pc:sldMk cId="2486722913" sldId="275"/>
        </pc:sldMkLst>
        <pc:picChg chg="del">
          <ac:chgData name="Ip" userId="35846fbf51f55d86" providerId="LiveId" clId="{7533AD4D-DA8C-4F08-8017-6066AEEA5AEC}" dt="2020-09-09T03:13:29.399" v="1131" actId="478"/>
          <ac:picMkLst>
            <pc:docMk/>
            <pc:sldMk cId="2486722913" sldId="275"/>
            <ac:picMk id="3" creationId="{B64D7723-605B-43A8-BFD3-DC29661C9F11}"/>
          </ac:picMkLst>
        </pc:picChg>
        <pc:picChg chg="add mod">
          <ac:chgData name="Ip" userId="35846fbf51f55d86" providerId="LiveId" clId="{7533AD4D-DA8C-4F08-8017-6066AEEA5AEC}" dt="2020-09-09T03:13:38.932" v="1134" actId="14100"/>
          <ac:picMkLst>
            <pc:docMk/>
            <pc:sldMk cId="2486722913" sldId="275"/>
            <ac:picMk id="4" creationId="{CFC1BE16-2813-437D-AC5F-1B4B04E50261}"/>
          </ac:picMkLst>
        </pc:picChg>
        <pc:picChg chg="add del">
          <ac:chgData name="Ip" userId="35846fbf51f55d86" providerId="LiveId" clId="{7533AD4D-DA8C-4F08-8017-6066AEEA5AEC}" dt="2020-09-09T03:15:21.758" v="1136" actId="478"/>
          <ac:picMkLst>
            <pc:docMk/>
            <pc:sldMk cId="2486722913" sldId="275"/>
            <ac:picMk id="6" creationId="{6535C088-6008-46A1-9F60-AFC9BBCEED6D}"/>
          </ac:picMkLst>
        </pc:picChg>
      </pc:sldChg>
      <pc:sldChg chg="addSp delSp modSp add mod">
        <pc:chgData name="Ip" userId="35846fbf51f55d86" providerId="LiveId" clId="{7533AD4D-DA8C-4F08-8017-6066AEEA5AEC}" dt="2020-09-09T03:16:23.202" v="1143" actId="478"/>
        <pc:sldMkLst>
          <pc:docMk/>
          <pc:sldMk cId="1795921213" sldId="276"/>
        </pc:sldMkLst>
        <pc:picChg chg="add mod">
          <ac:chgData name="Ip" userId="35846fbf51f55d86" providerId="LiveId" clId="{7533AD4D-DA8C-4F08-8017-6066AEEA5AEC}" dt="2020-09-09T03:15:36.660" v="1141" actId="14100"/>
          <ac:picMkLst>
            <pc:docMk/>
            <pc:sldMk cId="1795921213" sldId="276"/>
            <ac:picMk id="3" creationId="{1569D5E9-FF8E-42A8-9041-C747C9793E03}"/>
          </ac:picMkLst>
        </pc:picChg>
        <pc:picChg chg="del">
          <ac:chgData name="Ip" userId="35846fbf51f55d86" providerId="LiveId" clId="{7533AD4D-DA8C-4F08-8017-6066AEEA5AEC}" dt="2020-09-09T03:15:25.874" v="1138" actId="478"/>
          <ac:picMkLst>
            <pc:docMk/>
            <pc:sldMk cId="1795921213" sldId="276"/>
            <ac:picMk id="4" creationId="{CFC1BE16-2813-437D-AC5F-1B4B04E50261}"/>
          </ac:picMkLst>
        </pc:picChg>
        <pc:picChg chg="add del">
          <ac:chgData name="Ip" userId="35846fbf51f55d86" providerId="LiveId" clId="{7533AD4D-DA8C-4F08-8017-6066AEEA5AEC}" dt="2020-09-09T03:16:23.202" v="1143" actId="478"/>
          <ac:picMkLst>
            <pc:docMk/>
            <pc:sldMk cId="1795921213" sldId="276"/>
            <ac:picMk id="6" creationId="{0F05ABE3-15F0-4F06-B9C1-83DC092314BF}"/>
          </ac:picMkLst>
        </pc:picChg>
      </pc:sldChg>
      <pc:sldChg chg="del">
        <pc:chgData name="Ip" userId="35846fbf51f55d86" providerId="LiveId" clId="{7533AD4D-DA8C-4F08-8017-6066AEEA5AEC}" dt="2020-09-09T02:43:52.509" v="87" actId="47"/>
        <pc:sldMkLst>
          <pc:docMk/>
          <pc:sldMk cId="2623598850" sldId="276"/>
        </pc:sldMkLst>
      </pc:sldChg>
      <pc:sldChg chg="addSp delSp modSp add mod">
        <pc:chgData name="Ip" userId="35846fbf51f55d86" providerId="LiveId" clId="{7533AD4D-DA8C-4F08-8017-6066AEEA5AEC}" dt="2020-09-09T03:16:50.183" v="1168" actId="255"/>
        <pc:sldMkLst>
          <pc:docMk/>
          <pc:sldMk cId="499228978" sldId="277"/>
        </pc:sldMkLst>
        <pc:spChg chg="add mod">
          <ac:chgData name="Ip" userId="35846fbf51f55d86" providerId="LiveId" clId="{7533AD4D-DA8C-4F08-8017-6066AEEA5AEC}" dt="2020-09-09T03:16:50.183" v="1168" actId="255"/>
          <ac:spMkLst>
            <pc:docMk/>
            <pc:sldMk cId="499228978" sldId="277"/>
            <ac:spMk id="6" creationId="{895BBDA7-B4CC-4F30-9C1B-C15CA16B3CE2}"/>
          </ac:spMkLst>
        </pc:spChg>
        <pc:picChg chg="del">
          <ac:chgData name="Ip" userId="35846fbf51f55d86" providerId="LiveId" clId="{7533AD4D-DA8C-4F08-8017-6066AEEA5AEC}" dt="2020-09-09T03:16:25.945" v="1145" actId="478"/>
          <ac:picMkLst>
            <pc:docMk/>
            <pc:sldMk cId="499228978" sldId="277"/>
            <ac:picMk id="3" creationId="{1569D5E9-FF8E-42A8-9041-C747C9793E03}"/>
          </ac:picMkLst>
        </pc:picChg>
        <pc:picChg chg="add mod">
          <ac:chgData name="Ip" userId="35846fbf51f55d86" providerId="LiveId" clId="{7533AD4D-DA8C-4F08-8017-6066AEEA5AEC}" dt="2020-09-09T03:16:34.331" v="1147" actId="1076"/>
          <ac:picMkLst>
            <pc:docMk/>
            <pc:sldMk cId="499228978" sldId="277"/>
            <ac:picMk id="4" creationId="{43C629C7-F6B5-4443-B5A8-A5CFA967B83A}"/>
          </ac:picMkLst>
        </pc:picChg>
      </pc:sldChg>
      <pc:sldChg chg="del">
        <pc:chgData name="Ip" userId="35846fbf51f55d86" providerId="LiveId" clId="{7533AD4D-DA8C-4F08-8017-6066AEEA5AEC}" dt="2020-09-09T02:43:52.887" v="88" actId="47"/>
        <pc:sldMkLst>
          <pc:docMk/>
          <pc:sldMk cId="860419005" sldId="277"/>
        </pc:sldMkLst>
      </pc:sldChg>
      <pc:sldChg chg="del">
        <pc:chgData name="Ip" userId="35846fbf51f55d86" providerId="LiveId" clId="{7533AD4D-DA8C-4F08-8017-6066AEEA5AEC}" dt="2020-09-09T02:43:53.420" v="89" actId="47"/>
        <pc:sldMkLst>
          <pc:docMk/>
          <pc:sldMk cId="2330285655" sldId="278"/>
        </pc:sldMkLst>
      </pc:sldChg>
      <pc:sldChg chg="addSp delSp modSp add mod">
        <pc:chgData name="Ip" userId="35846fbf51f55d86" providerId="LiveId" clId="{7533AD4D-DA8C-4F08-8017-6066AEEA5AEC}" dt="2020-09-09T03:17:49.100" v="1247" actId="1076"/>
        <pc:sldMkLst>
          <pc:docMk/>
          <pc:sldMk cId="3479415247" sldId="278"/>
        </pc:sldMkLst>
        <pc:spChg chg="mod">
          <ac:chgData name="Ip" userId="35846fbf51f55d86" providerId="LiveId" clId="{7533AD4D-DA8C-4F08-8017-6066AEEA5AEC}" dt="2020-09-09T03:17:27.228" v="1243" actId="20577"/>
          <ac:spMkLst>
            <pc:docMk/>
            <pc:sldMk cId="3479415247" sldId="278"/>
            <ac:spMk id="6" creationId="{895BBDA7-B4CC-4F30-9C1B-C15CA16B3CE2}"/>
          </ac:spMkLst>
        </pc:spChg>
        <pc:picChg chg="add mod">
          <ac:chgData name="Ip" userId="35846fbf51f55d86" providerId="LiveId" clId="{7533AD4D-DA8C-4F08-8017-6066AEEA5AEC}" dt="2020-09-09T03:17:49.100" v="1247" actId="1076"/>
          <ac:picMkLst>
            <pc:docMk/>
            <pc:sldMk cId="3479415247" sldId="278"/>
            <ac:picMk id="3" creationId="{D8F82689-BFFF-4184-A691-03FB777BC60B}"/>
          </ac:picMkLst>
        </pc:picChg>
        <pc:picChg chg="del">
          <ac:chgData name="Ip" userId="35846fbf51f55d86" providerId="LiveId" clId="{7533AD4D-DA8C-4F08-8017-6066AEEA5AEC}" dt="2020-09-09T03:16:58.815" v="1170" actId="478"/>
          <ac:picMkLst>
            <pc:docMk/>
            <pc:sldMk cId="3479415247" sldId="278"/>
            <ac:picMk id="4" creationId="{43C629C7-F6B5-4443-B5A8-A5CFA967B83A}"/>
          </ac:picMkLst>
        </pc:picChg>
      </pc:sldChg>
      <pc:sldChg chg="del">
        <pc:chgData name="Ip" userId="35846fbf51f55d86" providerId="LiveId" clId="{7533AD4D-DA8C-4F08-8017-6066AEEA5AEC}" dt="2020-09-09T02:43:53.433" v="90" actId="47"/>
        <pc:sldMkLst>
          <pc:docMk/>
          <pc:sldMk cId="1445987" sldId="279"/>
        </pc:sldMkLst>
      </pc:sldChg>
      <pc:sldChg chg="addSp delSp modSp add mod">
        <pc:chgData name="Ip" userId="35846fbf51f55d86" providerId="LiveId" clId="{7533AD4D-DA8C-4F08-8017-6066AEEA5AEC}" dt="2020-09-09T03:41:02.651" v="1551" actId="1076"/>
        <pc:sldMkLst>
          <pc:docMk/>
          <pc:sldMk cId="215769595" sldId="279"/>
        </pc:sldMkLst>
        <pc:spChg chg="add mod">
          <ac:chgData name="Ip" userId="35846fbf51f55d86" providerId="LiveId" clId="{7533AD4D-DA8C-4F08-8017-6066AEEA5AEC}" dt="2020-09-09T03:40:00.912" v="1505" actId="113"/>
          <ac:spMkLst>
            <pc:docMk/>
            <pc:sldMk cId="215769595" sldId="279"/>
            <ac:spMk id="9" creationId="{F01F6353-8729-4B72-8A60-7EEB1A3391B2}"/>
          </ac:spMkLst>
        </pc:spChg>
        <pc:spChg chg="add mod">
          <ac:chgData name="Ip" userId="35846fbf51f55d86" providerId="LiveId" clId="{7533AD4D-DA8C-4F08-8017-6066AEEA5AEC}" dt="2020-09-09T03:40:58.062" v="1550" actId="20577"/>
          <ac:spMkLst>
            <pc:docMk/>
            <pc:sldMk cId="215769595" sldId="279"/>
            <ac:spMk id="10" creationId="{F72637E0-E6EF-4EC4-9E3F-A01E7D52A113}"/>
          </ac:spMkLst>
        </pc:spChg>
        <pc:picChg chg="add mod">
          <ac:chgData name="Ip" userId="35846fbf51f55d86" providerId="LiveId" clId="{7533AD4D-DA8C-4F08-8017-6066AEEA5AEC}" dt="2020-09-09T03:39:58.196" v="1504" actId="1076"/>
          <ac:picMkLst>
            <pc:docMk/>
            <pc:sldMk cId="215769595" sldId="279"/>
            <ac:picMk id="3" creationId="{93E8C95B-7539-4F2F-A967-77E33C9647F7}"/>
          </ac:picMkLst>
        </pc:picChg>
        <pc:picChg chg="del">
          <ac:chgData name="Ip" userId="35846fbf51f55d86" providerId="LiveId" clId="{7533AD4D-DA8C-4F08-8017-6066AEEA5AEC}" dt="2020-09-09T03:36:46.650" v="1270" actId="478"/>
          <ac:picMkLst>
            <pc:docMk/>
            <pc:sldMk cId="215769595" sldId="279"/>
            <ac:picMk id="4" creationId="{CFC1BE16-2813-437D-AC5F-1B4B04E50261}"/>
          </ac:picMkLst>
        </pc:picChg>
        <pc:picChg chg="add mod">
          <ac:chgData name="Ip" userId="35846fbf51f55d86" providerId="LiveId" clId="{7533AD4D-DA8C-4F08-8017-6066AEEA5AEC}" dt="2020-09-09T03:41:02.651" v="1551" actId="1076"/>
          <ac:picMkLst>
            <pc:docMk/>
            <pc:sldMk cId="215769595" sldId="279"/>
            <ac:picMk id="7" creationId="{4DA7E419-85D3-47FF-82FE-9F3F47255DF4}"/>
          </ac:picMkLst>
        </pc:picChg>
      </pc:sldChg>
      <pc:sldChg chg="del">
        <pc:chgData name="Ip" userId="35846fbf51f55d86" providerId="LiveId" clId="{7533AD4D-DA8C-4F08-8017-6066AEEA5AEC}" dt="2020-09-09T02:43:53.507" v="91" actId="47"/>
        <pc:sldMkLst>
          <pc:docMk/>
          <pc:sldMk cId="1918921759" sldId="280"/>
        </pc:sldMkLst>
      </pc:sldChg>
      <pc:sldChg chg="del">
        <pc:chgData name="Ip" userId="35846fbf51f55d86" providerId="LiveId" clId="{7533AD4D-DA8C-4F08-8017-6066AEEA5AEC}" dt="2020-09-09T02:43:53.527" v="92" actId="47"/>
        <pc:sldMkLst>
          <pc:docMk/>
          <pc:sldMk cId="2506822657" sldId="281"/>
        </pc:sldMkLst>
      </pc:sldChg>
      <pc:sldChg chg="del">
        <pc:chgData name="Ip" userId="35846fbf51f55d86" providerId="LiveId" clId="{7533AD4D-DA8C-4F08-8017-6066AEEA5AEC}" dt="2020-09-09T02:43:53.583" v="93" actId="47"/>
        <pc:sldMkLst>
          <pc:docMk/>
          <pc:sldMk cId="2518618761" sldId="282"/>
        </pc:sldMkLst>
      </pc:sldChg>
      <pc:sldChg chg="del">
        <pc:chgData name="Ip" userId="35846fbf51f55d86" providerId="LiveId" clId="{7533AD4D-DA8C-4F08-8017-6066AEEA5AEC}" dt="2020-09-09T02:43:53.611" v="94" actId="47"/>
        <pc:sldMkLst>
          <pc:docMk/>
          <pc:sldMk cId="1132040733" sldId="283"/>
        </pc:sldMkLst>
      </pc:sldChg>
      <pc:sldChg chg="del">
        <pc:chgData name="Ip" userId="35846fbf51f55d86" providerId="LiveId" clId="{7533AD4D-DA8C-4F08-8017-6066AEEA5AEC}" dt="2020-09-09T02:43:53.658" v="95" actId="47"/>
        <pc:sldMkLst>
          <pc:docMk/>
          <pc:sldMk cId="68513810" sldId="284"/>
        </pc:sldMkLst>
      </pc:sldChg>
      <pc:sldChg chg="del">
        <pc:chgData name="Ip" userId="35846fbf51f55d86" providerId="LiveId" clId="{7533AD4D-DA8C-4F08-8017-6066AEEA5AEC}" dt="2020-09-09T02:43:53.782" v="98" actId="47"/>
        <pc:sldMkLst>
          <pc:docMk/>
          <pc:sldMk cId="1041659422" sldId="286"/>
        </pc:sldMkLst>
      </pc:sldChg>
      <pc:sldChg chg="del">
        <pc:chgData name="Ip" userId="35846fbf51f55d86" providerId="LiveId" clId="{7533AD4D-DA8C-4F08-8017-6066AEEA5AEC}" dt="2020-09-09T02:43:53.826" v="99" actId="47"/>
        <pc:sldMkLst>
          <pc:docMk/>
          <pc:sldMk cId="2363230735" sldId="287"/>
        </pc:sldMkLst>
      </pc:sldChg>
      <pc:sldChg chg="del">
        <pc:chgData name="Ip" userId="35846fbf51f55d86" providerId="LiveId" clId="{7533AD4D-DA8C-4F08-8017-6066AEEA5AEC}" dt="2020-09-09T02:43:53.693" v="96" actId="47"/>
        <pc:sldMkLst>
          <pc:docMk/>
          <pc:sldMk cId="839515037" sldId="288"/>
        </pc:sldMkLst>
      </pc:sldChg>
      <pc:sldChg chg="del">
        <pc:chgData name="Ip" userId="35846fbf51f55d86" providerId="LiveId" clId="{7533AD4D-DA8C-4F08-8017-6066AEEA5AEC}" dt="2020-09-09T02:43:53.715" v="97" actId="47"/>
        <pc:sldMkLst>
          <pc:docMk/>
          <pc:sldMk cId="2955803446" sldId="289"/>
        </pc:sldMkLst>
      </pc:sldChg>
      <pc:sldChg chg="del">
        <pc:chgData name="Ip" userId="35846fbf51f55d86" providerId="LiveId" clId="{7533AD4D-DA8C-4F08-8017-6066AEEA5AEC}" dt="2020-09-09T02:43:53.879" v="100" actId="47"/>
        <pc:sldMkLst>
          <pc:docMk/>
          <pc:sldMk cId="3343645892" sldId="290"/>
        </pc:sldMkLst>
      </pc:sldChg>
      <pc:sldChg chg="del">
        <pc:chgData name="Ip" userId="35846fbf51f55d86" providerId="LiveId" clId="{7533AD4D-DA8C-4F08-8017-6066AEEA5AEC}" dt="2020-09-09T02:43:53.920" v="101" actId="47"/>
        <pc:sldMkLst>
          <pc:docMk/>
          <pc:sldMk cId="3905807492" sldId="291"/>
        </pc:sldMkLst>
      </pc:sldChg>
      <pc:sldChg chg="del">
        <pc:chgData name="Ip" userId="35846fbf51f55d86" providerId="LiveId" clId="{7533AD4D-DA8C-4F08-8017-6066AEEA5AEC}" dt="2020-09-09T02:43:53.956" v="102" actId="47"/>
        <pc:sldMkLst>
          <pc:docMk/>
          <pc:sldMk cId="4132591088" sldId="292"/>
        </pc:sldMkLst>
      </pc:sldChg>
      <pc:sldChg chg="del">
        <pc:chgData name="Ip" userId="35846fbf51f55d86" providerId="LiveId" clId="{7533AD4D-DA8C-4F08-8017-6066AEEA5AEC}" dt="2020-09-09T02:43:53.992" v="103" actId="47"/>
        <pc:sldMkLst>
          <pc:docMk/>
          <pc:sldMk cId="2527569495" sldId="293"/>
        </pc:sldMkLst>
      </pc:sldChg>
      <pc:sldChg chg="del">
        <pc:chgData name="Ip" userId="35846fbf51f55d86" providerId="LiveId" clId="{7533AD4D-DA8C-4F08-8017-6066AEEA5AEC}" dt="2020-09-09T02:43:54.014" v="104" actId="47"/>
        <pc:sldMkLst>
          <pc:docMk/>
          <pc:sldMk cId="2876326341" sldId="294"/>
        </pc:sldMkLst>
      </pc:sldChg>
      <pc:sldChg chg="del">
        <pc:chgData name="Ip" userId="35846fbf51f55d86" providerId="LiveId" clId="{7533AD4D-DA8C-4F08-8017-6066AEEA5AEC}" dt="2020-09-09T02:43:54.029" v="105" actId="47"/>
        <pc:sldMkLst>
          <pc:docMk/>
          <pc:sldMk cId="3371949025" sldId="295"/>
        </pc:sldMkLst>
      </pc:sldChg>
      <pc:sldChg chg="del">
        <pc:chgData name="Ip" userId="35846fbf51f55d86" providerId="LiveId" clId="{7533AD4D-DA8C-4F08-8017-6066AEEA5AEC}" dt="2020-09-09T02:43:54.108" v="106" actId="47"/>
        <pc:sldMkLst>
          <pc:docMk/>
          <pc:sldMk cId="3710925702" sldId="296"/>
        </pc:sldMkLst>
      </pc:sldChg>
      <pc:sldChg chg="del">
        <pc:chgData name="Ip" userId="35846fbf51f55d86" providerId="LiveId" clId="{7533AD4D-DA8C-4F08-8017-6066AEEA5AEC}" dt="2020-09-09T02:43:54.173" v="107" actId="47"/>
        <pc:sldMkLst>
          <pc:docMk/>
          <pc:sldMk cId="332887250" sldId="297"/>
        </pc:sldMkLst>
      </pc:sldChg>
      <pc:sldChg chg="del">
        <pc:chgData name="Ip" userId="35846fbf51f55d86" providerId="LiveId" clId="{7533AD4D-DA8C-4F08-8017-6066AEEA5AEC}" dt="2020-09-09T02:43:54.207" v="108" actId="47"/>
        <pc:sldMkLst>
          <pc:docMk/>
          <pc:sldMk cId="326814480" sldId="298"/>
        </pc:sldMkLst>
      </pc:sldChg>
    </pc:docChg>
  </pc:docChgLst>
  <pc:docChgLst>
    <pc:chgData name="Ip" userId="35846fbf51f55d86" providerId="LiveId" clId="{8EA6D8AC-F692-4584-AF77-23E61183654F}"/>
    <pc:docChg chg="custSel addSld delSld modSld sldOrd">
      <pc:chgData name="Ip" userId="35846fbf51f55d86" providerId="LiveId" clId="{8EA6D8AC-F692-4584-AF77-23E61183654F}" dt="2020-09-18T05:34:12.338" v="251" actId="47"/>
      <pc:docMkLst>
        <pc:docMk/>
      </pc:docMkLst>
      <pc:sldChg chg="modSp mod">
        <pc:chgData name="Ip" userId="35846fbf51f55d86" providerId="LiveId" clId="{8EA6D8AC-F692-4584-AF77-23E61183654F}" dt="2020-09-18T04:49:05.515" v="31" actId="20577"/>
        <pc:sldMkLst>
          <pc:docMk/>
          <pc:sldMk cId="3008898853" sldId="256"/>
        </pc:sldMkLst>
        <pc:spChg chg="mod">
          <ac:chgData name="Ip" userId="35846fbf51f55d86" providerId="LiveId" clId="{8EA6D8AC-F692-4584-AF77-23E61183654F}" dt="2020-09-18T04:49:05.515" v="31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del">
        <pc:chgData name="Ip" userId="35846fbf51f55d86" providerId="LiveId" clId="{8EA6D8AC-F692-4584-AF77-23E61183654F}" dt="2020-09-18T04:48:09.990" v="8" actId="47"/>
        <pc:sldMkLst>
          <pc:docMk/>
          <pc:sldMk cId="3868584368" sldId="257"/>
        </pc:sldMkLst>
      </pc:sldChg>
      <pc:sldChg chg="del">
        <pc:chgData name="Ip" userId="35846fbf51f55d86" providerId="LiveId" clId="{8EA6D8AC-F692-4584-AF77-23E61183654F}" dt="2020-09-18T04:48:10.691" v="10" actId="47"/>
        <pc:sldMkLst>
          <pc:docMk/>
          <pc:sldMk cId="1468007588" sldId="258"/>
        </pc:sldMkLst>
      </pc:sldChg>
      <pc:sldChg chg="del">
        <pc:chgData name="Ip" userId="35846fbf51f55d86" providerId="LiveId" clId="{8EA6D8AC-F692-4584-AF77-23E61183654F}" dt="2020-09-18T04:48:10.491" v="9" actId="47"/>
        <pc:sldMkLst>
          <pc:docMk/>
          <pc:sldMk cId="3655513213" sldId="259"/>
        </pc:sldMkLst>
      </pc:sldChg>
      <pc:sldChg chg="del">
        <pc:chgData name="Ip" userId="35846fbf51f55d86" providerId="LiveId" clId="{8EA6D8AC-F692-4584-AF77-23E61183654F}" dt="2020-09-18T04:48:10.881" v="11" actId="47"/>
        <pc:sldMkLst>
          <pc:docMk/>
          <pc:sldMk cId="2485024785" sldId="260"/>
        </pc:sldMkLst>
      </pc:sldChg>
      <pc:sldChg chg="del">
        <pc:chgData name="Ip" userId="35846fbf51f55d86" providerId="LiveId" clId="{8EA6D8AC-F692-4584-AF77-23E61183654F}" dt="2020-09-18T04:48:11.069" v="12" actId="47"/>
        <pc:sldMkLst>
          <pc:docMk/>
          <pc:sldMk cId="2728737064" sldId="261"/>
        </pc:sldMkLst>
      </pc:sldChg>
      <pc:sldChg chg="del">
        <pc:chgData name="Ip" userId="35846fbf51f55d86" providerId="LiveId" clId="{8EA6D8AC-F692-4584-AF77-23E61183654F}" dt="2020-09-18T04:48:11.225" v="13" actId="47"/>
        <pc:sldMkLst>
          <pc:docMk/>
          <pc:sldMk cId="8415438" sldId="262"/>
        </pc:sldMkLst>
      </pc:sldChg>
      <pc:sldChg chg="del">
        <pc:chgData name="Ip" userId="35846fbf51f55d86" providerId="LiveId" clId="{8EA6D8AC-F692-4584-AF77-23E61183654F}" dt="2020-09-18T04:48:11.600" v="14" actId="47"/>
        <pc:sldMkLst>
          <pc:docMk/>
          <pc:sldMk cId="1814660769" sldId="263"/>
        </pc:sldMkLst>
      </pc:sldChg>
      <pc:sldChg chg="del">
        <pc:chgData name="Ip" userId="35846fbf51f55d86" providerId="LiveId" clId="{8EA6D8AC-F692-4584-AF77-23E61183654F}" dt="2020-09-18T04:48:11.848" v="15" actId="47"/>
        <pc:sldMkLst>
          <pc:docMk/>
          <pc:sldMk cId="1795210196" sldId="264"/>
        </pc:sldMkLst>
      </pc:sldChg>
      <pc:sldChg chg="del">
        <pc:chgData name="Ip" userId="35846fbf51f55d86" providerId="LiveId" clId="{8EA6D8AC-F692-4584-AF77-23E61183654F}" dt="2020-09-18T04:48:11.902" v="16" actId="47"/>
        <pc:sldMkLst>
          <pc:docMk/>
          <pc:sldMk cId="2253591880" sldId="265"/>
        </pc:sldMkLst>
      </pc:sldChg>
      <pc:sldChg chg="del">
        <pc:chgData name="Ip" userId="35846fbf51f55d86" providerId="LiveId" clId="{8EA6D8AC-F692-4584-AF77-23E61183654F}" dt="2020-09-18T04:48:12.101" v="17" actId="47"/>
        <pc:sldMkLst>
          <pc:docMk/>
          <pc:sldMk cId="3121883496" sldId="266"/>
        </pc:sldMkLst>
      </pc:sldChg>
      <pc:sldChg chg="del">
        <pc:chgData name="Ip" userId="35846fbf51f55d86" providerId="LiveId" clId="{8EA6D8AC-F692-4584-AF77-23E61183654F}" dt="2020-09-18T04:48:12.183" v="18" actId="47"/>
        <pc:sldMkLst>
          <pc:docMk/>
          <pc:sldMk cId="3618205346" sldId="267"/>
        </pc:sldMkLst>
      </pc:sldChg>
      <pc:sldChg chg="del">
        <pc:chgData name="Ip" userId="35846fbf51f55d86" providerId="LiveId" clId="{8EA6D8AC-F692-4584-AF77-23E61183654F}" dt="2020-09-18T04:48:12.326" v="19" actId="47"/>
        <pc:sldMkLst>
          <pc:docMk/>
          <pc:sldMk cId="3975277515" sldId="268"/>
        </pc:sldMkLst>
      </pc:sldChg>
      <pc:sldChg chg="del">
        <pc:chgData name="Ip" userId="35846fbf51f55d86" providerId="LiveId" clId="{8EA6D8AC-F692-4584-AF77-23E61183654F}" dt="2020-09-18T04:48:12.521" v="20" actId="47"/>
        <pc:sldMkLst>
          <pc:docMk/>
          <pc:sldMk cId="510678501" sldId="269"/>
        </pc:sldMkLst>
      </pc:sldChg>
      <pc:sldChg chg="del">
        <pc:chgData name="Ip" userId="35846fbf51f55d86" providerId="LiveId" clId="{8EA6D8AC-F692-4584-AF77-23E61183654F}" dt="2020-09-18T04:48:12.705" v="21" actId="47"/>
        <pc:sldMkLst>
          <pc:docMk/>
          <pc:sldMk cId="2396312556" sldId="270"/>
        </pc:sldMkLst>
      </pc:sldChg>
      <pc:sldChg chg="del">
        <pc:chgData name="Ip" userId="35846fbf51f55d86" providerId="LiveId" clId="{8EA6D8AC-F692-4584-AF77-23E61183654F}" dt="2020-09-18T04:48:12.885" v="22" actId="47"/>
        <pc:sldMkLst>
          <pc:docMk/>
          <pc:sldMk cId="2188050138" sldId="271"/>
        </pc:sldMkLst>
      </pc:sldChg>
      <pc:sldChg chg="addSp modSp mod">
        <pc:chgData name="Ip" userId="35846fbf51f55d86" providerId="LiveId" clId="{8EA6D8AC-F692-4584-AF77-23E61183654F}" dt="2020-09-18T04:51:19.752" v="48" actId="14100"/>
        <pc:sldMkLst>
          <pc:docMk/>
          <pc:sldMk cId="773822506" sldId="272"/>
        </pc:sldMkLst>
        <pc:spChg chg="mod">
          <ac:chgData name="Ip" userId="35846fbf51f55d86" providerId="LiveId" clId="{8EA6D8AC-F692-4584-AF77-23E61183654F}" dt="2020-09-18T04:49:16.921" v="45" actId="6549"/>
          <ac:spMkLst>
            <pc:docMk/>
            <pc:sldMk cId="773822506" sldId="272"/>
            <ac:spMk id="6" creationId="{069978C2-FC0E-4C38-BEC4-39F24E6689AE}"/>
          </ac:spMkLst>
        </pc:spChg>
        <pc:spChg chg="mod">
          <ac:chgData name="Ip" userId="35846fbf51f55d86" providerId="LiveId" clId="{8EA6D8AC-F692-4584-AF77-23E61183654F}" dt="2020-09-18T04:49:13.031" v="44" actId="20577"/>
          <ac:spMkLst>
            <pc:docMk/>
            <pc:sldMk cId="773822506" sldId="272"/>
            <ac:spMk id="12" creationId="{7C9A1787-6C77-6747-A74F-8EE31F965F04}"/>
          </ac:spMkLst>
        </pc:spChg>
        <pc:picChg chg="add mod">
          <ac:chgData name="Ip" userId="35846fbf51f55d86" providerId="LiveId" clId="{8EA6D8AC-F692-4584-AF77-23E61183654F}" dt="2020-09-18T04:51:19.752" v="48" actId="14100"/>
          <ac:picMkLst>
            <pc:docMk/>
            <pc:sldMk cId="773822506" sldId="272"/>
            <ac:picMk id="3" creationId="{76CAC83D-8991-4224-AA7A-6C7BB161EA12}"/>
          </ac:picMkLst>
        </pc:picChg>
      </pc:sldChg>
      <pc:sldChg chg="del">
        <pc:chgData name="Ip" userId="35846fbf51f55d86" providerId="LiveId" clId="{8EA6D8AC-F692-4584-AF77-23E61183654F}" dt="2020-09-18T04:48:13.112" v="23" actId="47"/>
        <pc:sldMkLst>
          <pc:docMk/>
          <pc:sldMk cId="1443851487" sldId="273"/>
        </pc:sldMkLst>
      </pc:sldChg>
      <pc:sldChg chg="addSp delSp modSp add mod">
        <pc:chgData name="Ip" userId="35846fbf51f55d86" providerId="LiveId" clId="{8EA6D8AC-F692-4584-AF77-23E61183654F}" dt="2020-09-18T04:53:42.553" v="71" actId="1076"/>
        <pc:sldMkLst>
          <pc:docMk/>
          <pc:sldMk cId="1810728896" sldId="273"/>
        </pc:sldMkLst>
        <pc:picChg chg="del">
          <ac:chgData name="Ip" userId="35846fbf51f55d86" providerId="LiveId" clId="{8EA6D8AC-F692-4584-AF77-23E61183654F}" dt="2020-09-18T04:51:36.924" v="50" actId="478"/>
          <ac:picMkLst>
            <pc:docMk/>
            <pc:sldMk cId="1810728896" sldId="273"/>
            <ac:picMk id="3" creationId="{76CAC83D-8991-4224-AA7A-6C7BB161EA12}"/>
          </ac:picMkLst>
        </pc:picChg>
        <pc:picChg chg="add mod">
          <ac:chgData name="Ip" userId="35846fbf51f55d86" providerId="LiveId" clId="{8EA6D8AC-F692-4584-AF77-23E61183654F}" dt="2020-09-18T04:53:42.553" v="71" actId="1076"/>
          <ac:picMkLst>
            <pc:docMk/>
            <pc:sldMk cId="1810728896" sldId="273"/>
            <ac:picMk id="4" creationId="{5AE68239-0F31-4FD9-8FD2-4F92C2F61706}"/>
          </ac:picMkLst>
        </pc:picChg>
      </pc:sldChg>
      <pc:sldChg chg="addSp modSp add mod">
        <pc:chgData name="Ip" userId="35846fbf51f55d86" providerId="LiveId" clId="{8EA6D8AC-F692-4584-AF77-23E61183654F}" dt="2020-09-18T04:54:12.066" v="74" actId="14100"/>
        <pc:sldMkLst>
          <pc:docMk/>
          <pc:sldMk cId="1893096697" sldId="274"/>
        </pc:sldMkLst>
        <pc:picChg chg="add mod">
          <ac:chgData name="Ip" userId="35846fbf51f55d86" providerId="LiveId" clId="{8EA6D8AC-F692-4584-AF77-23E61183654F}" dt="2020-09-18T04:54:12.066" v="74" actId="14100"/>
          <ac:picMkLst>
            <pc:docMk/>
            <pc:sldMk cId="1893096697" sldId="274"/>
            <ac:picMk id="3" creationId="{C42FF292-E7EE-4020-81AC-E650DA6CFDD6}"/>
          </ac:picMkLst>
        </pc:picChg>
      </pc:sldChg>
      <pc:sldChg chg="del">
        <pc:chgData name="Ip" userId="35846fbf51f55d86" providerId="LiveId" clId="{8EA6D8AC-F692-4584-AF77-23E61183654F}" dt="2020-09-18T04:48:13.298" v="24" actId="47"/>
        <pc:sldMkLst>
          <pc:docMk/>
          <pc:sldMk cId="3843216814" sldId="274"/>
        </pc:sldMkLst>
      </pc:sldChg>
      <pc:sldChg chg="addSp modSp add mod">
        <pc:chgData name="Ip" userId="35846fbf51f55d86" providerId="LiveId" clId="{8EA6D8AC-F692-4584-AF77-23E61183654F}" dt="2020-09-18T04:54:40.425" v="77" actId="14100"/>
        <pc:sldMkLst>
          <pc:docMk/>
          <pc:sldMk cId="2367209998" sldId="275"/>
        </pc:sldMkLst>
        <pc:picChg chg="add mod">
          <ac:chgData name="Ip" userId="35846fbf51f55d86" providerId="LiveId" clId="{8EA6D8AC-F692-4584-AF77-23E61183654F}" dt="2020-09-18T04:54:40.425" v="77" actId="14100"/>
          <ac:picMkLst>
            <pc:docMk/>
            <pc:sldMk cId="2367209998" sldId="275"/>
            <ac:picMk id="3" creationId="{9D7F1168-8DCC-46E7-83EA-B7EC82F7E5DE}"/>
          </ac:picMkLst>
        </pc:picChg>
      </pc:sldChg>
      <pc:sldChg chg="del">
        <pc:chgData name="Ip" userId="35846fbf51f55d86" providerId="LiveId" clId="{8EA6D8AC-F692-4584-AF77-23E61183654F}" dt="2020-09-18T04:48:13.500" v="25" actId="47"/>
        <pc:sldMkLst>
          <pc:docMk/>
          <pc:sldMk cId="2486722913" sldId="275"/>
        </pc:sldMkLst>
      </pc:sldChg>
      <pc:sldChg chg="addSp modSp add mod">
        <pc:chgData name="Ip" userId="35846fbf51f55d86" providerId="LiveId" clId="{8EA6D8AC-F692-4584-AF77-23E61183654F}" dt="2020-09-18T04:55:10.794" v="80" actId="14100"/>
        <pc:sldMkLst>
          <pc:docMk/>
          <pc:sldMk cId="987609563" sldId="276"/>
        </pc:sldMkLst>
        <pc:picChg chg="add mod">
          <ac:chgData name="Ip" userId="35846fbf51f55d86" providerId="LiveId" clId="{8EA6D8AC-F692-4584-AF77-23E61183654F}" dt="2020-09-18T04:55:10.794" v="80" actId="14100"/>
          <ac:picMkLst>
            <pc:docMk/>
            <pc:sldMk cId="987609563" sldId="276"/>
            <ac:picMk id="3" creationId="{A0682B44-98AF-4FD6-8A87-4B3E57F6F837}"/>
          </ac:picMkLst>
        </pc:picChg>
      </pc:sldChg>
      <pc:sldChg chg="del">
        <pc:chgData name="Ip" userId="35846fbf51f55d86" providerId="LiveId" clId="{8EA6D8AC-F692-4584-AF77-23E61183654F}" dt="2020-09-18T04:48:13.920" v="27" actId="47"/>
        <pc:sldMkLst>
          <pc:docMk/>
          <pc:sldMk cId="1795921213" sldId="276"/>
        </pc:sldMkLst>
      </pc:sldChg>
      <pc:sldChg chg="del">
        <pc:chgData name="Ip" userId="35846fbf51f55d86" providerId="LiveId" clId="{8EA6D8AC-F692-4584-AF77-23E61183654F}" dt="2020-09-18T04:48:14.947" v="28" actId="47"/>
        <pc:sldMkLst>
          <pc:docMk/>
          <pc:sldMk cId="499228978" sldId="277"/>
        </pc:sldMkLst>
      </pc:sldChg>
      <pc:sldChg chg="addSp modSp add mod">
        <pc:chgData name="Ip" userId="35846fbf51f55d86" providerId="LiveId" clId="{8EA6D8AC-F692-4584-AF77-23E61183654F}" dt="2020-09-18T05:00:27.732" v="121" actId="20577"/>
        <pc:sldMkLst>
          <pc:docMk/>
          <pc:sldMk cId="1598764583" sldId="277"/>
        </pc:sldMkLst>
        <pc:spChg chg="mod">
          <ac:chgData name="Ip" userId="35846fbf51f55d86" providerId="LiveId" clId="{8EA6D8AC-F692-4584-AF77-23E61183654F}" dt="2020-09-18T04:57:48.089" v="106" actId="20577"/>
          <ac:spMkLst>
            <pc:docMk/>
            <pc:sldMk cId="1598764583" sldId="277"/>
            <ac:spMk id="6" creationId="{069978C2-FC0E-4C38-BEC4-39F24E6689AE}"/>
          </ac:spMkLst>
        </pc:spChg>
        <pc:spChg chg="mod">
          <ac:chgData name="Ip" userId="35846fbf51f55d86" providerId="LiveId" clId="{8EA6D8AC-F692-4584-AF77-23E61183654F}" dt="2020-09-18T05:00:27.732" v="121" actId="20577"/>
          <ac:spMkLst>
            <pc:docMk/>
            <pc:sldMk cId="1598764583" sldId="277"/>
            <ac:spMk id="12" creationId="{7C9A1787-6C77-6747-A74F-8EE31F965F04}"/>
          </ac:spMkLst>
        </pc:spChg>
        <pc:picChg chg="add mod">
          <ac:chgData name="Ip" userId="35846fbf51f55d86" providerId="LiveId" clId="{8EA6D8AC-F692-4584-AF77-23E61183654F}" dt="2020-09-18T04:58:07.881" v="109" actId="1076"/>
          <ac:picMkLst>
            <pc:docMk/>
            <pc:sldMk cId="1598764583" sldId="277"/>
            <ac:picMk id="3" creationId="{97AA5405-508C-4CF2-9A9E-BCC239BFEB38}"/>
          </ac:picMkLst>
        </pc:picChg>
        <pc:picChg chg="add mod">
          <ac:chgData name="Ip" userId="35846fbf51f55d86" providerId="LiveId" clId="{8EA6D8AC-F692-4584-AF77-23E61183654F}" dt="2020-09-18T04:58:24.074" v="111" actId="1076"/>
          <ac:picMkLst>
            <pc:docMk/>
            <pc:sldMk cId="1598764583" sldId="277"/>
            <ac:picMk id="7" creationId="{AACB2FF5-2AB9-4EEF-B3CA-9552C0060F3B}"/>
          </ac:picMkLst>
        </pc:picChg>
      </pc:sldChg>
      <pc:sldChg chg="del">
        <pc:chgData name="Ip" userId="35846fbf51f55d86" providerId="LiveId" clId="{8EA6D8AC-F692-4584-AF77-23E61183654F}" dt="2020-09-18T04:48:15.617" v="29" actId="47"/>
        <pc:sldMkLst>
          <pc:docMk/>
          <pc:sldMk cId="3479415247" sldId="278"/>
        </pc:sldMkLst>
      </pc:sldChg>
      <pc:sldChg chg="addSp modSp add mod">
        <pc:chgData name="Ip" userId="35846fbf51f55d86" providerId="LiveId" clId="{8EA6D8AC-F692-4584-AF77-23E61183654F}" dt="2020-09-18T05:00:34.050" v="123" actId="20577"/>
        <pc:sldMkLst>
          <pc:docMk/>
          <pc:sldMk cId="3702839942" sldId="278"/>
        </pc:sldMkLst>
        <pc:spChg chg="mod">
          <ac:chgData name="Ip" userId="35846fbf51f55d86" providerId="LiveId" clId="{8EA6D8AC-F692-4584-AF77-23E61183654F}" dt="2020-09-18T05:00:34.050" v="123" actId="20577"/>
          <ac:spMkLst>
            <pc:docMk/>
            <pc:sldMk cId="3702839942" sldId="278"/>
            <ac:spMk id="12" creationId="{7C9A1787-6C77-6747-A74F-8EE31F965F04}"/>
          </ac:spMkLst>
        </pc:spChg>
        <pc:picChg chg="add mod">
          <ac:chgData name="Ip" userId="35846fbf51f55d86" providerId="LiveId" clId="{8EA6D8AC-F692-4584-AF77-23E61183654F}" dt="2020-09-18T04:59:00.897" v="114" actId="14100"/>
          <ac:picMkLst>
            <pc:docMk/>
            <pc:sldMk cId="3702839942" sldId="278"/>
            <ac:picMk id="3" creationId="{383667B1-3B5B-45BD-9952-77F5718F05BA}"/>
          </ac:picMkLst>
        </pc:picChg>
      </pc:sldChg>
      <pc:sldChg chg="del">
        <pc:chgData name="Ip" userId="35846fbf51f55d86" providerId="LiveId" clId="{8EA6D8AC-F692-4584-AF77-23E61183654F}" dt="2020-09-18T04:48:13.662" v="26" actId="47"/>
        <pc:sldMkLst>
          <pc:docMk/>
          <pc:sldMk cId="215769595" sldId="279"/>
        </pc:sldMkLst>
      </pc:sldChg>
      <pc:sldChg chg="addSp modSp add mod">
        <pc:chgData name="Ip" userId="35846fbf51f55d86" providerId="LiveId" clId="{8EA6D8AC-F692-4584-AF77-23E61183654F}" dt="2020-09-18T05:00:38.423" v="125" actId="20577"/>
        <pc:sldMkLst>
          <pc:docMk/>
          <pc:sldMk cId="1215599363" sldId="279"/>
        </pc:sldMkLst>
        <pc:spChg chg="mod">
          <ac:chgData name="Ip" userId="35846fbf51f55d86" providerId="LiveId" clId="{8EA6D8AC-F692-4584-AF77-23E61183654F}" dt="2020-09-18T05:00:38.423" v="125" actId="20577"/>
          <ac:spMkLst>
            <pc:docMk/>
            <pc:sldMk cId="1215599363" sldId="279"/>
            <ac:spMk id="12" creationId="{7C9A1787-6C77-6747-A74F-8EE31F965F04}"/>
          </ac:spMkLst>
        </pc:spChg>
        <pc:picChg chg="add mod">
          <ac:chgData name="Ip" userId="35846fbf51f55d86" providerId="LiveId" clId="{8EA6D8AC-F692-4584-AF77-23E61183654F}" dt="2020-09-18T04:59:49.481" v="117" actId="14100"/>
          <ac:picMkLst>
            <pc:docMk/>
            <pc:sldMk cId="1215599363" sldId="279"/>
            <ac:picMk id="3" creationId="{96441262-A19D-43A8-B61E-2C02129AECF0}"/>
          </ac:picMkLst>
        </pc:picChg>
      </pc:sldChg>
      <pc:sldChg chg="addSp modSp add mod">
        <pc:chgData name="Ip" userId="35846fbf51f55d86" providerId="LiveId" clId="{8EA6D8AC-F692-4584-AF77-23E61183654F}" dt="2020-09-18T05:00:43.332" v="127" actId="20577"/>
        <pc:sldMkLst>
          <pc:docMk/>
          <pc:sldMk cId="1513351014" sldId="280"/>
        </pc:sldMkLst>
        <pc:spChg chg="mod">
          <ac:chgData name="Ip" userId="35846fbf51f55d86" providerId="LiveId" clId="{8EA6D8AC-F692-4584-AF77-23E61183654F}" dt="2020-09-18T05:00:43.332" v="127" actId="20577"/>
          <ac:spMkLst>
            <pc:docMk/>
            <pc:sldMk cId="1513351014" sldId="280"/>
            <ac:spMk id="12" creationId="{7C9A1787-6C77-6747-A74F-8EE31F965F04}"/>
          </ac:spMkLst>
        </pc:spChg>
        <pc:picChg chg="add mod">
          <ac:chgData name="Ip" userId="35846fbf51f55d86" providerId="LiveId" clId="{8EA6D8AC-F692-4584-AF77-23E61183654F}" dt="2020-09-18T05:00:24.506" v="119" actId="1076"/>
          <ac:picMkLst>
            <pc:docMk/>
            <pc:sldMk cId="1513351014" sldId="280"/>
            <ac:picMk id="3" creationId="{231673B4-F4ED-4552-A0B1-794DCD62874A}"/>
          </ac:picMkLst>
        </pc:picChg>
      </pc:sldChg>
      <pc:sldChg chg="addSp modSp add mod">
        <pc:chgData name="Ip" userId="35846fbf51f55d86" providerId="LiveId" clId="{8EA6D8AC-F692-4584-AF77-23E61183654F}" dt="2020-09-18T05:02:32.504" v="132" actId="20577"/>
        <pc:sldMkLst>
          <pc:docMk/>
          <pc:sldMk cId="3830521503" sldId="281"/>
        </pc:sldMkLst>
        <pc:spChg chg="mod">
          <ac:chgData name="Ip" userId="35846fbf51f55d86" providerId="LiveId" clId="{8EA6D8AC-F692-4584-AF77-23E61183654F}" dt="2020-09-18T05:02:32.504" v="132" actId="20577"/>
          <ac:spMkLst>
            <pc:docMk/>
            <pc:sldMk cId="3830521503" sldId="281"/>
            <ac:spMk id="12" creationId="{7C9A1787-6C77-6747-A74F-8EE31F965F04}"/>
          </ac:spMkLst>
        </pc:spChg>
        <pc:picChg chg="add mod">
          <ac:chgData name="Ip" userId="35846fbf51f55d86" providerId="LiveId" clId="{8EA6D8AC-F692-4584-AF77-23E61183654F}" dt="2020-09-18T05:02:04.225" v="130" actId="14100"/>
          <ac:picMkLst>
            <pc:docMk/>
            <pc:sldMk cId="3830521503" sldId="281"/>
            <ac:picMk id="3" creationId="{9AF73263-561C-49BF-8F44-D46DAE80693E}"/>
          </ac:picMkLst>
        </pc:picChg>
      </pc:sldChg>
      <pc:sldChg chg="addSp modSp add mod">
        <pc:chgData name="Ip" userId="35846fbf51f55d86" providerId="LiveId" clId="{8EA6D8AC-F692-4584-AF77-23E61183654F}" dt="2020-09-18T05:06:07.249" v="143" actId="14100"/>
        <pc:sldMkLst>
          <pc:docMk/>
          <pc:sldMk cId="1033373614" sldId="282"/>
        </pc:sldMkLst>
        <pc:spChg chg="mod">
          <ac:chgData name="Ip" userId="35846fbf51f55d86" providerId="LiveId" clId="{8EA6D8AC-F692-4584-AF77-23E61183654F}" dt="2020-09-18T05:02:37.701" v="134" actId="20577"/>
          <ac:spMkLst>
            <pc:docMk/>
            <pc:sldMk cId="1033373614" sldId="282"/>
            <ac:spMk id="12" creationId="{7C9A1787-6C77-6747-A74F-8EE31F965F04}"/>
          </ac:spMkLst>
        </pc:spChg>
        <pc:picChg chg="add mod">
          <ac:chgData name="Ip" userId="35846fbf51f55d86" providerId="LiveId" clId="{8EA6D8AC-F692-4584-AF77-23E61183654F}" dt="2020-09-18T05:06:07.249" v="143" actId="14100"/>
          <ac:picMkLst>
            <pc:docMk/>
            <pc:sldMk cId="1033373614" sldId="282"/>
            <ac:picMk id="3" creationId="{3E06FA1C-EE58-44DE-8557-AE3504291CAA}"/>
          </ac:picMkLst>
        </pc:picChg>
      </pc:sldChg>
      <pc:sldChg chg="add del">
        <pc:chgData name="Ip" userId="35846fbf51f55d86" providerId="LiveId" clId="{8EA6D8AC-F692-4584-AF77-23E61183654F}" dt="2020-09-18T05:02:40.826" v="135" actId="47"/>
        <pc:sldMkLst>
          <pc:docMk/>
          <pc:sldMk cId="43345528" sldId="283"/>
        </pc:sldMkLst>
      </pc:sldChg>
      <pc:sldChg chg="addSp modSp add mod ord">
        <pc:chgData name="Ip" userId="35846fbf51f55d86" providerId="LiveId" clId="{8EA6D8AC-F692-4584-AF77-23E61183654F}" dt="2020-09-18T04:53:09.853" v="66"/>
        <pc:sldMkLst>
          <pc:docMk/>
          <pc:sldMk cId="4112474329" sldId="284"/>
        </pc:sldMkLst>
        <pc:picChg chg="add mod">
          <ac:chgData name="Ip" userId="35846fbf51f55d86" providerId="LiveId" clId="{8EA6D8AC-F692-4584-AF77-23E61183654F}" dt="2020-09-18T04:51:51.042" v="64" actId="14100"/>
          <ac:picMkLst>
            <pc:docMk/>
            <pc:sldMk cId="4112474329" sldId="284"/>
            <ac:picMk id="3" creationId="{01BDAF9D-56BD-411A-9687-E7BE2C69224F}"/>
          </ac:picMkLst>
        </pc:picChg>
      </pc:sldChg>
      <pc:sldChg chg="modSp add mod ord">
        <pc:chgData name="Ip" userId="35846fbf51f55d86" providerId="LiveId" clId="{8EA6D8AC-F692-4584-AF77-23E61183654F}" dt="2020-09-18T04:56:45.701" v="88" actId="20577"/>
        <pc:sldMkLst>
          <pc:docMk/>
          <pc:sldMk cId="1663803735" sldId="285"/>
        </pc:sldMkLst>
        <pc:spChg chg="mod">
          <ac:chgData name="Ip" userId="35846fbf51f55d86" providerId="LiveId" clId="{8EA6D8AC-F692-4584-AF77-23E61183654F}" dt="2020-09-18T04:56:45.701" v="88" actId="20577"/>
          <ac:spMkLst>
            <pc:docMk/>
            <pc:sldMk cId="1663803735" sldId="285"/>
            <ac:spMk id="2" creationId="{1723F022-CF43-9E46-A5A7-74C2BB8CF664}"/>
          </ac:spMkLst>
        </pc:spChg>
      </pc:sldChg>
      <pc:sldChg chg="addSp delSp add del setBg delDesignElem">
        <pc:chgData name="Ip" userId="35846fbf51f55d86" providerId="LiveId" clId="{8EA6D8AC-F692-4584-AF77-23E61183654F}" dt="2020-09-18T04:56:32.575" v="83"/>
        <pc:sldMkLst>
          <pc:docMk/>
          <pc:sldMk cId="3888401962" sldId="285"/>
        </pc:sldMkLst>
        <pc:spChg chg="add del">
          <ac:chgData name="Ip" userId="35846fbf51f55d86" providerId="LiveId" clId="{8EA6D8AC-F692-4584-AF77-23E61183654F}" dt="2020-09-18T04:56:32.575" v="83"/>
          <ac:spMkLst>
            <pc:docMk/>
            <pc:sldMk cId="3888401962" sldId="285"/>
            <ac:spMk id="10" creationId="{C0B27210-D0CA-4654-B3E3-9ABB4F178EA1}"/>
          </ac:spMkLst>
        </pc:spChg>
        <pc:spChg chg="add del">
          <ac:chgData name="Ip" userId="35846fbf51f55d86" providerId="LiveId" clId="{8EA6D8AC-F692-4584-AF77-23E61183654F}" dt="2020-09-18T04:56:32.575" v="83"/>
          <ac:spMkLst>
            <pc:docMk/>
            <pc:sldMk cId="3888401962" sldId="285"/>
            <ac:spMk id="12" creationId="{1DB7C82F-AB7E-4F0C-B829-FA1B9C415180}"/>
          </ac:spMkLst>
        </pc:spChg>
        <pc:spChg chg="add del">
          <ac:chgData name="Ip" userId="35846fbf51f55d86" providerId="LiveId" clId="{8EA6D8AC-F692-4584-AF77-23E61183654F}" dt="2020-09-18T04:56:32.575" v="83"/>
          <ac:spMkLst>
            <pc:docMk/>
            <pc:sldMk cId="3888401962" sldId="285"/>
            <ac:spMk id="14" creationId="{70B66945-4967-4040-926D-DCA44313CDAB}"/>
          </ac:spMkLst>
        </pc:spChg>
      </pc:sldChg>
      <pc:sldChg chg="addSp modSp add mod ord">
        <pc:chgData name="Ip" userId="35846fbf51f55d86" providerId="LiveId" clId="{8EA6D8AC-F692-4584-AF77-23E61183654F}" dt="2020-09-18T05:07:53.105" v="150"/>
        <pc:sldMkLst>
          <pc:docMk/>
          <pc:sldMk cId="1225175429" sldId="286"/>
        </pc:sldMkLst>
        <pc:picChg chg="add mod">
          <ac:chgData name="Ip" userId="35846fbf51f55d86" providerId="LiveId" clId="{8EA6D8AC-F692-4584-AF77-23E61183654F}" dt="2020-09-18T05:07:41.017" v="146" actId="14100"/>
          <ac:picMkLst>
            <pc:docMk/>
            <pc:sldMk cId="1225175429" sldId="286"/>
            <ac:picMk id="3" creationId="{B1F12419-D201-4F02-A58E-B3C2D25639DB}"/>
          </ac:picMkLst>
        </pc:picChg>
      </pc:sldChg>
      <pc:sldChg chg="addSp modSp add mod">
        <pc:chgData name="Ip" userId="35846fbf51f55d86" providerId="LiveId" clId="{8EA6D8AC-F692-4584-AF77-23E61183654F}" dt="2020-09-18T05:08:25.745" v="153" actId="14100"/>
        <pc:sldMkLst>
          <pc:docMk/>
          <pc:sldMk cId="3592899175" sldId="287"/>
        </pc:sldMkLst>
        <pc:picChg chg="add mod">
          <ac:chgData name="Ip" userId="35846fbf51f55d86" providerId="LiveId" clId="{8EA6D8AC-F692-4584-AF77-23E61183654F}" dt="2020-09-18T05:08:25.745" v="153" actId="14100"/>
          <ac:picMkLst>
            <pc:docMk/>
            <pc:sldMk cId="3592899175" sldId="287"/>
            <ac:picMk id="3" creationId="{8444C088-A697-49FC-BAA5-696418CB9016}"/>
          </ac:picMkLst>
        </pc:picChg>
      </pc:sldChg>
      <pc:sldChg chg="addSp modSp add mod">
        <pc:chgData name="Ip" userId="35846fbf51f55d86" providerId="LiveId" clId="{8EA6D8AC-F692-4584-AF77-23E61183654F}" dt="2020-09-18T05:14:06.320" v="183" actId="14100"/>
        <pc:sldMkLst>
          <pc:docMk/>
          <pc:sldMk cId="945764703" sldId="288"/>
        </pc:sldMkLst>
        <pc:spChg chg="mod">
          <ac:chgData name="Ip" userId="35846fbf51f55d86" providerId="LiveId" clId="{8EA6D8AC-F692-4584-AF77-23E61183654F}" dt="2020-09-18T05:12:11.179" v="166" actId="20577"/>
          <ac:spMkLst>
            <pc:docMk/>
            <pc:sldMk cId="945764703" sldId="288"/>
            <ac:spMk id="12" creationId="{7C9A1787-6C77-6747-A74F-8EE31F965F04}"/>
          </ac:spMkLst>
        </pc:spChg>
        <pc:picChg chg="add mod">
          <ac:chgData name="Ip" userId="35846fbf51f55d86" providerId="LiveId" clId="{8EA6D8AC-F692-4584-AF77-23E61183654F}" dt="2020-09-18T05:14:06.320" v="183" actId="14100"/>
          <ac:picMkLst>
            <pc:docMk/>
            <pc:sldMk cId="945764703" sldId="288"/>
            <ac:picMk id="3" creationId="{E448F4D6-6D5D-4EAD-B75C-C56751AC6C9E}"/>
          </ac:picMkLst>
        </pc:picChg>
      </pc:sldChg>
      <pc:sldChg chg="add del">
        <pc:chgData name="Ip" userId="35846fbf51f55d86" providerId="LiveId" clId="{8EA6D8AC-F692-4584-AF77-23E61183654F}" dt="2020-09-18T05:12:12.758" v="167" actId="47"/>
        <pc:sldMkLst>
          <pc:docMk/>
          <pc:sldMk cId="4194956814" sldId="289"/>
        </pc:sldMkLst>
      </pc:sldChg>
      <pc:sldChg chg="add del">
        <pc:chgData name="Ip" userId="35846fbf51f55d86" providerId="LiveId" clId="{8EA6D8AC-F692-4584-AF77-23E61183654F}" dt="2020-09-18T05:12:13.090" v="168" actId="47"/>
        <pc:sldMkLst>
          <pc:docMk/>
          <pc:sldMk cId="1862813819" sldId="290"/>
        </pc:sldMkLst>
      </pc:sldChg>
      <pc:sldChg chg="addSp delSp add del setBg delDesignElem">
        <pc:chgData name="Ip" userId="35846fbf51f55d86" providerId="LiveId" clId="{8EA6D8AC-F692-4584-AF77-23E61183654F}" dt="2020-09-18T05:11:50.389" v="156"/>
        <pc:sldMkLst>
          <pc:docMk/>
          <pc:sldMk cId="322529773" sldId="291"/>
        </pc:sldMkLst>
        <pc:spChg chg="add del">
          <ac:chgData name="Ip" userId="35846fbf51f55d86" providerId="LiveId" clId="{8EA6D8AC-F692-4584-AF77-23E61183654F}" dt="2020-09-18T05:11:50.389" v="156"/>
          <ac:spMkLst>
            <pc:docMk/>
            <pc:sldMk cId="322529773" sldId="291"/>
            <ac:spMk id="10" creationId="{C0B27210-D0CA-4654-B3E3-9ABB4F178EA1}"/>
          </ac:spMkLst>
        </pc:spChg>
        <pc:spChg chg="add del">
          <ac:chgData name="Ip" userId="35846fbf51f55d86" providerId="LiveId" clId="{8EA6D8AC-F692-4584-AF77-23E61183654F}" dt="2020-09-18T05:11:50.389" v="156"/>
          <ac:spMkLst>
            <pc:docMk/>
            <pc:sldMk cId="322529773" sldId="291"/>
            <ac:spMk id="12" creationId="{1DB7C82F-AB7E-4F0C-B829-FA1B9C415180}"/>
          </ac:spMkLst>
        </pc:spChg>
        <pc:spChg chg="add del">
          <ac:chgData name="Ip" userId="35846fbf51f55d86" providerId="LiveId" clId="{8EA6D8AC-F692-4584-AF77-23E61183654F}" dt="2020-09-18T05:11:50.389" v="156"/>
          <ac:spMkLst>
            <pc:docMk/>
            <pc:sldMk cId="322529773" sldId="291"/>
            <ac:spMk id="14" creationId="{70B66945-4967-4040-926D-DCA44313CDAB}"/>
          </ac:spMkLst>
        </pc:spChg>
      </pc:sldChg>
      <pc:sldChg chg="addSp delSp add del setBg delDesignElem">
        <pc:chgData name="Ip" userId="35846fbf51f55d86" providerId="LiveId" clId="{8EA6D8AC-F692-4584-AF77-23E61183654F}" dt="2020-09-18T05:11:57.404" v="159"/>
        <pc:sldMkLst>
          <pc:docMk/>
          <pc:sldMk cId="765476466" sldId="291"/>
        </pc:sldMkLst>
        <pc:spChg chg="add del">
          <ac:chgData name="Ip" userId="35846fbf51f55d86" providerId="LiveId" clId="{8EA6D8AC-F692-4584-AF77-23E61183654F}" dt="2020-09-18T05:11:57.404" v="159"/>
          <ac:spMkLst>
            <pc:docMk/>
            <pc:sldMk cId="765476466" sldId="291"/>
            <ac:spMk id="10" creationId="{C0B27210-D0CA-4654-B3E3-9ABB4F178EA1}"/>
          </ac:spMkLst>
        </pc:spChg>
        <pc:spChg chg="add del">
          <ac:chgData name="Ip" userId="35846fbf51f55d86" providerId="LiveId" clId="{8EA6D8AC-F692-4584-AF77-23E61183654F}" dt="2020-09-18T05:11:57.404" v="159"/>
          <ac:spMkLst>
            <pc:docMk/>
            <pc:sldMk cId="765476466" sldId="291"/>
            <ac:spMk id="12" creationId="{1DB7C82F-AB7E-4F0C-B829-FA1B9C415180}"/>
          </ac:spMkLst>
        </pc:spChg>
        <pc:spChg chg="add del">
          <ac:chgData name="Ip" userId="35846fbf51f55d86" providerId="LiveId" clId="{8EA6D8AC-F692-4584-AF77-23E61183654F}" dt="2020-09-18T05:11:57.404" v="159"/>
          <ac:spMkLst>
            <pc:docMk/>
            <pc:sldMk cId="765476466" sldId="291"/>
            <ac:spMk id="14" creationId="{70B66945-4967-4040-926D-DCA44313CDAB}"/>
          </ac:spMkLst>
        </pc:spChg>
      </pc:sldChg>
      <pc:sldChg chg="modSp add mod ord">
        <pc:chgData name="Ip" userId="35846fbf51f55d86" providerId="LiveId" clId="{8EA6D8AC-F692-4584-AF77-23E61183654F}" dt="2020-09-18T05:12:07.848" v="164" actId="20577"/>
        <pc:sldMkLst>
          <pc:docMk/>
          <pc:sldMk cId="4111544086" sldId="291"/>
        </pc:sldMkLst>
        <pc:spChg chg="mod">
          <ac:chgData name="Ip" userId="35846fbf51f55d86" providerId="LiveId" clId="{8EA6D8AC-F692-4584-AF77-23E61183654F}" dt="2020-09-18T05:12:07.848" v="164" actId="20577"/>
          <ac:spMkLst>
            <pc:docMk/>
            <pc:sldMk cId="4111544086" sldId="291"/>
            <ac:spMk id="2" creationId="{1723F022-CF43-9E46-A5A7-74C2BB8CF664}"/>
          </ac:spMkLst>
        </pc:spChg>
      </pc:sldChg>
      <pc:sldChg chg="addSp modSp add mod">
        <pc:chgData name="Ip" userId="35846fbf51f55d86" providerId="LiveId" clId="{8EA6D8AC-F692-4584-AF77-23E61183654F}" dt="2020-09-18T05:22:39.999" v="185" actId="1076"/>
        <pc:sldMkLst>
          <pc:docMk/>
          <pc:sldMk cId="4265374480" sldId="292"/>
        </pc:sldMkLst>
        <pc:picChg chg="add mod">
          <ac:chgData name="Ip" userId="35846fbf51f55d86" providerId="LiveId" clId="{8EA6D8AC-F692-4584-AF77-23E61183654F}" dt="2020-09-18T05:22:39.999" v="185" actId="1076"/>
          <ac:picMkLst>
            <pc:docMk/>
            <pc:sldMk cId="4265374480" sldId="292"/>
            <ac:picMk id="3" creationId="{37888F30-817A-4E59-81D8-996540CBE655}"/>
          </ac:picMkLst>
        </pc:picChg>
      </pc:sldChg>
      <pc:sldChg chg="addSp modSp add mod">
        <pc:chgData name="Ip" userId="35846fbf51f55d86" providerId="LiveId" clId="{8EA6D8AC-F692-4584-AF77-23E61183654F}" dt="2020-09-18T05:26:16.720" v="196" actId="1076"/>
        <pc:sldMkLst>
          <pc:docMk/>
          <pc:sldMk cId="15962725" sldId="293"/>
        </pc:sldMkLst>
        <pc:picChg chg="add mod">
          <ac:chgData name="Ip" userId="35846fbf51f55d86" providerId="LiveId" clId="{8EA6D8AC-F692-4584-AF77-23E61183654F}" dt="2020-09-18T05:26:16.720" v="196" actId="1076"/>
          <ac:picMkLst>
            <pc:docMk/>
            <pc:sldMk cId="15962725" sldId="293"/>
            <ac:picMk id="3" creationId="{D9E28000-1905-4FBE-BAC3-CDC23BCCAFE5}"/>
          </ac:picMkLst>
        </pc:picChg>
      </pc:sldChg>
      <pc:sldChg chg="addSp modSp add mod">
        <pc:chgData name="Ip" userId="35846fbf51f55d86" providerId="LiveId" clId="{8EA6D8AC-F692-4584-AF77-23E61183654F}" dt="2020-09-18T05:26:31.024" v="198" actId="1076"/>
        <pc:sldMkLst>
          <pc:docMk/>
          <pc:sldMk cId="3437920240" sldId="294"/>
        </pc:sldMkLst>
        <pc:picChg chg="add mod">
          <ac:chgData name="Ip" userId="35846fbf51f55d86" providerId="LiveId" clId="{8EA6D8AC-F692-4584-AF77-23E61183654F}" dt="2020-09-18T05:26:31.024" v="198" actId="1076"/>
          <ac:picMkLst>
            <pc:docMk/>
            <pc:sldMk cId="3437920240" sldId="294"/>
            <ac:picMk id="3" creationId="{1F23381D-6462-43B1-B192-D20A74117F54}"/>
          </ac:picMkLst>
        </pc:picChg>
      </pc:sldChg>
      <pc:sldChg chg="addSp modSp add mod ord">
        <pc:chgData name="Ip" userId="35846fbf51f55d86" providerId="LiveId" clId="{8EA6D8AC-F692-4584-AF77-23E61183654F}" dt="2020-09-18T05:14:00.793" v="180"/>
        <pc:sldMkLst>
          <pc:docMk/>
          <pc:sldMk cId="4004140838" sldId="295"/>
        </pc:sldMkLst>
        <pc:picChg chg="add mod">
          <ac:chgData name="Ip" userId="35846fbf51f55d86" providerId="LiveId" clId="{8EA6D8AC-F692-4584-AF77-23E61183654F}" dt="2020-09-18T05:12:54.240" v="176" actId="1076"/>
          <ac:picMkLst>
            <pc:docMk/>
            <pc:sldMk cId="4004140838" sldId="295"/>
            <ac:picMk id="3" creationId="{4727BFC1-E193-4DE9-89BD-9860991318EC}"/>
          </ac:picMkLst>
        </pc:picChg>
      </pc:sldChg>
      <pc:sldChg chg="addSp modSp add mod">
        <pc:chgData name="Ip" userId="35846fbf51f55d86" providerId="LiveId" clId="{8EA6D8AC-F692-4584-AF77-23E61183654F}" dt="2020-09-18T05:27:23.799" v="229" actId="1076"/>
        <pc:sldMkLst>
          <pc:docMk/>
          <pc:sldMk cId="2525162296" sldId="296"/>
        </pc:sldMkLst>
        <pc:spChg chg="mod">
          <ac:chgData name="Ip" userId="35846fbf51f55d86" providerId="LiveId" clId="{8EA6D8AC-F692-4584-AF77-23E61183654F}" dt="2020-09-18T05:27:23.799" v="229" actId="1076"/>
          <ac:spMkLst>
            <pc:docMk/>
            <pc:sldMk cId="2525162296" sldId="296"/>
            <ac:spMk id="6" creationId="{069978C2-FC0E-4C38-BEC4-39F24E6689AE}"/>
          </ac:spMkLst>
        </pc:spChg>
        <pc:picChg chg="add mod">
          <ac:chgData name="Ip" userId="35846fbf51f55d86" providerId="LiveId" clId="{8EA6D8AC-F692-4584-AF77-23E61183654F}" dt="2020-09-18T05:27:07.695" v="200" actId="1076"/>
          <ac:picMkLst>
            <pc:docMk/>
            <pc:sldMk cId="2525162296" sldId="296"/>
            <ac:picMk id="3" creationId="{FF740ACD-30AF-4908-893C-F9810B8A23E9}"/>
          </ac:picMkLst>
        </pc:picChg>
      </pc:sldChg>
      <pc:sldChg chg="addSp modSp add mod">
        <pc:chgData name="Ip" userId="35846fbf51f55d86" providerId="LiveId" clId="{8EA6D8AC-F692-4584-AF77-23E61183654F}" dt="2020-09-18T05:28:20.808" v="232" actId="14100"/>
        <pc:sldMkLst>
          <pc:docMk/>
          <pc:sldMk cId="3643872405" sldId="297"/>
        </pc:sldMkLst>
        <pc:picChg chg="add mod">
          <ac:chgData name="Ip" userId="35846fbf51f55d86" providerId="LiveId" clId="{8EA6D8AC-F692-4584-AF77-23E61183654F}" dt="2020-09-18T05:28:20.808" v="232" actId="14100"/>
          <ac:picMkLst>
            <pc:docMk/>
            <pc:sldMk cId="3643872405" sldId="297"/>
            <ac:picMk id="3" creationId="{4589BE40-8726-48D4-9260-21948F9F1B27}"/>
          </ac:picMkLst>
        </pc:picChg>
      </pc:sldChg>
      <pc:sldChg chg="addSp modSp add mod">
        <pc:chgData name="Ip" userId="35846fbf51f55d86" providerId="LiveId" clId="{8EA6D8AC-F692-4584-AF77-23E61183654F}" dt="2020-09-18T05:28:37.783" v="235" actId="14100"/>
        <pc:sldMkLst>
          <pc:docMk/>
          <pc:sldMk cId="4161425493" sldId="298"/>
        </pc:sldMkLst>
        <pc:picChg chg="add mod">
          <ac:chgData name="Ip" userId="35846fbf51f55d86" providerId="LiveId" clId="{8EA6D8AC-F692-4584-AF77-23E61183654F}" dt="2020-09-18T05:28:37.783" v="235" actId="14100"/>
          <ac:picMkLst>
            <pc:docMk/>
            <pc:sldMk cId="4161425493" sldId="298"/>
            <ac:picMk id="3" creationId="{A429717C-DCB4-49E3-872C-BD8280F52D16}"/>
          </ac:picMkLst>
        </pc:picChg>
      </pc:sldChg>
      <pc:sldChg chg="addSp modSp add mod ord">
        <pc:chgData name="Ip" userId="35846fbf51f55d86" providerId="LiveId" clId="{8EA6D8AC-F692-4584-AF77-23E61183654F}" dt="2020-09-18T05:25:35.450" v="194"/>
        <pc:sldMkLst>
          <pc:docMk/>
          <pc:sldMk cId="1628374232" sldId="299"/>
        </pc:sldMkLst>
        <pc:picChg chg="add mod">
          <ac:chgData name="Ip" userId="35846fbf51f55d86" providerId="LiveId" clId="{8EA6D8AC-F692-4584-AF77-23E61183654F}" dt="2020-09-18T05:23:14.071" v="192" actId="14100"/>
          <ac:picMkLst>
            <pc:docMk/>
            <pc:sldMk cId="1628374232" sldId="299"/>
            <ac:picMk id="3" creationId="{C848C7AA-11D7-4815-AB43-68E756CC8D6C}"/>
          </ac:picMkLst>
        </pc:picChg>
      </pc:sldChg>
      <pc:sldChg chg="addSp delSp modSp add mod">
        <pc:chgData name="Ip" userId="35846fbf51f55d86" providerId="LiveId" clId="{8EA6D8AC-F692-4584-AF77-23E61183654F}" dt="2020-09-18T05:32:27.032" v="246" actId="14100"/>
        <pc:sldMkLst>
          <pc:docMk/>
          <pc:sldMk cId="3643494544" sldId="300"/>
        </pc:sldMkLst>
        <pc:picChg chg="del">
          <ac:chgData name="Ip" userId="35846fbf51f55d86" providerId="LiveId" clId="{8EA6D8AC-F692-4584-AF77-23E61183654F}" dt="2020-09-18T05:31:10.491" v="237" actId="478"/>
          <ac:picMkLst>
            <pc:docMk/>
            <pc:sldMk cId="3643494544" sldId="300"/>
            <ac:picMk id="3" creationId="{A429717C-DCB4-49E3-872C-BD8280F52D16}"/>
          </ac:picMkLst>
        </pc:picChg>
        <pc:picChg chg="add mod">
          <ac:chgData name="Ip" userId="35846fbf51f55d86" providerId="LiveId" clId="{8EA6D8AC-F692-4584-AF77-23E61183654F}" dt="2020-09-18T05:32:27.032" v="246" actId="14100"/>
          <ac:picMkLst>
            <pc:docMk/>
            <pc:sldMk cId="3643494544" sldId="300"/>
            <ac:picMk id="4" creationId="{7CE0E424-26C0-4448-B67B-C0F12E36E321}"/>
          </ac:picMkLst>
        </pc:picChg>
      </pc:sldChg>
      <pc:sldChg chg="addSp modSp add mod">
        <pc:chgData name="Ip" userId="35846fbf51f55d86" providerId="LiveId" clId="{8EA6D8AC-F692-4584-AF77-23E61183654F}" dt="2020-09-18T05:32:58.239" v="248" actId="1076"/>
        <pc:sldMkLst>
          <pc:docMk/>
          <pc:sldMk cId="3452407912" sldId="301"/>
        </pc:sldMkLst>
        <pc:picChg chg="add mod">
          <ac:chgData name="Ip" userId="35846fbf51f55d86" providerId="LiveId" clId="{8EA6D8AC-F692-4584-AF77-23E61183654F}" dt="2020-09-18T05:32:58.239" v="248" actId="1076"/>
          <ac:picMkLst>
            <pc:docMk/>
            <pc:sldMk cId="3452407912" sldId="301"/>
            <ac:picMk id="3" creationId="{9E6FDC4F-9539-4719-9122-539D6A0A8F64}"/>
          </ac:picMkLst>
        </pc:picChg>
      </pc:sldChg>
      <pc:sldChg chg="addSp modSp add mod ord">
        <pc:chgData name="Ip" userId="35846fbf51f55d86" providerId="LiveId" clId="{8EA6D8AC-F692-4584-AF77-23E61183654F}" dt="2020-09-18T05:31:24.498" v="243"/>
        <pc:sldMkLst>
          <pc:docMk/>
          <pc:sldMk cId="1579399020" sldId="302"/>
        </pc:sldMkLst>
        <pc:picChg chg="add mod">
          <ac:chgData name="Ip" userId="35846fbf51f55d86" providerId="LiveId" clId="{8EA6D8AC-F692-4584-AF77-23E61183654F}" dt="2020-09-18T05:31:22.368" v="241" actId="1076"/>
          <ac:picMkLst>
            <pc:docMk/>
            <pc:sldMk cId="1579399020" sldId="302"/>
            <ac:picMk id="3" creationId="{7B0D1A66-D6BA-428D-A02B-C183C6062884}"/>
          </ac:picMkLst>
        </pc:picChg>
      </pc:sldChg>
      <pc:sldChg chg="delSp add del mod">
        <pc:chgData name="Ip" userId="35846fbf51f55d86" providerId="LiveId" clId="{8EA6D8AC-F692-4584-AF77-23E61183654F}" dt="2020-09-18T05:34:12.338" v="251" actId="47"/>
        <pc:sldMkLst>
          <pc:docMk/>
          <pc:sldMk cId="3452662688" sldId="303"/>
        </pc:sldMkLst>
        <pc:picChg chg="del">
          <ac:chgData name="Ip" userId="35846fbf51f55d86" providerId="LiveId" clId="{8EA6D8AC-F692-4584-AF77-23E61183654F}" dt="2020-09-18T05:33:01.905" v="250" actId="478"/>
          <ac:picMkLst>
            <pc:docMk/>
            <pc:sldMk cId="3452662688" sldId="303"/>
            <ac:picMk id="3" creationId="{9E6FDC4F-9539-4719-9122-539D6A0A8F64}"/>
          </ac:picMkLst>
        </pc:picChg>
      </pc:sldChg>
    </pc:docChg>
  </pc:docChgLst>
  <pc:docChgLst>
    <pc:chgData name="Ip" userId="35846fbf51f55d86" providerId="LiveId" clId="{DD8BF3C5-5211-4E96-9FC4-090E70611309}"/>
    <pc:docChg chg="undo custSel addSld delSld modSld">
      <pc:chgData name="Ip" userId="35846fbf51f55d86" providerId="LiveId" clId="{DD8BF3C5-5211-4E96-9FC4-090E70611309}" dt="2020-08-16T00:34:34.408" v="2144" actId="20577"/>
      <pc:docMkLst>
        <pc:docMk/>
      </pc:docMkLst>
      <pc:sldChg chg="modSp mod">
        <pc:chgData name="Ip" userId="35846fbf51f55d86" providerId="LiveId" clId="{DD8BF3C5-5211-4E96-9FC4-090E70611309}" dt="2020-08-11T04:46:07.360" v="1582" actId="20577"/>
        <pc:sldMkLst>
          <pc:docMk/>
          <pc:sldMk cId="3008898853" sldId="256"/>
        </pc:sldMkLst>
        <pc:spChg chg="mod">
          <ac:chgData name="Ip" userId="35846fbf51f55d86" providerId="LiveId" clId="{DD8BF3C5-5211-4E96-9FC4-090E70611309}" dt="2020-08-11T04:46:07.360" v="1582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modSp mod">
        <pc:chgData name="Ip" userId="35846fbf51f55d86" providerId="LiveId" clId="{DD8BF3C5-5211-4E96-9FC4-090E70611309}" dt="2020-08-14T11:09:35.396" v="2093" actId="313"/>
        <pc:sldMkLst>
          <pc:docMk/>
          <pc:sldMk cId="3868584368" sldId="257"/>
        </pc:sldMkLst>
        <pc:spChg chg="mod">
          <ac:chgData name="Ip" userId="35846fbf51f55d86" providerId="LiveId" clId="{DD8BF3C5-5211-4E96-9FC4-090E70611309}" dt="2020-08-14T11:09:35.396" v="2093" actId="313"/>
          <ac:spMkLst>
            <pc:docMk/>
            <pc:sldMk cId="3868584368" sldId="257"/>
            <ac:spMk id="7" creationId="{7CE32942-5382-4A4D-863F-77EAC4297742}"/>
          </ac:spMkLst>
        </pc:spChg>
      </pc:sldChg>
      <pc:sldChg chg="delSp modSp add mod">
        <pc:chgData name="Ip" userId="35846fbf51f55d86" providerId="LiveId" clId="{DD8BF3C5-5211-4E96-9FC4-090E70611309}" dt="2020-08-15T07:04:15.120" v="2094" actId="1076"/>
        <pc:sldMkLst>
          <pc:docMk/>
          <pc:sldMk cId="124229637" sldId="260"/>
        </pc:sldMkLst>
        <pc:spChg chg="mod">
          <ac:chgData name="Ip" userId="35846fbf51f55d86" providerId="LiveId" clId="{DD8BF3C5-5211-4E96-9FC4-090E70611309}" dt="2020-08-15T07:04:15.120" v="2094" actId="1076"/>
          <ac:spMkLst>
            <pc:docMk/>
            <pc:sldMk cId="124229637" sldId="260"/>
            <ac:spMk id="7" creationId="{7CE32942-5382-4A4D-863F-77EAC4297742}"/>
          </ac:spMkLst>
        </pc:spChg>
        <pc:picChg chg="del">
          <ac:chgData name="Ip" userId="35846fbf51f55d86" providerId="LiveId" clId="{DD8BF3C5-5211-4E96-9FC4-090E70611309}" dt="2020-08-10T04:33:01.023" v="1" actId="478"/>
          <ac:picMkLst>
            <pc:docMk/>
            <pc:sldMk cId="124229637" sldId="260"/>
            <ac:picMk id="3" creationId="{0004779A-CA99-43CA-8892-EF6A11F06BB9}"/>
          </ac:picMkLst>
        </pc:picChg>
      </pc:sldChg>
      <pc:sldChg chg="add del">
        <pc:chgData name="Ip" userId="35846fbf51f55d86" providerId="LiveId" clId="{DD8BF3C5-5211-4E96-9FC4-090E70611309}" dt="2020-08-10T04:33:13.806" v="5" actId="47"/>
        <pc:sldMkLst>
          <pc:docMk/>
          <pc:sldMk cId="191186360" sldId="261"/>
        </pc:sldMkLst>
      </pc:sldChg>
      <pc:sldChg chg="modSp add mod">
        <pc:chgData name="Ip" userId="35846fbf51f55d86" providerId="LiveId" clId="{DD8BF3C5-5211-4E96-9FC4-090E70611309}" dt="2020-08-15T07:06:47.046" v="2134" actId="20577"/>
        <pc:sldMkLst>
          <pc:docMk/>
          <pc:sldMk cId="3501535918" sldId="261"/>
        </pc:sldMkLst>
        <pc:spChg chg="mod">
          <ac:chgData name="Ip" userId="35846fbf51f55d86" providerId="LiveId" clId="{DD8BF3C5-5211-4E96-9FC4-090E70611309}" dt="2020-08-15T07:06:47.046" v="2134" actId="20577"/>
          <ac:spMkLst>
            <pc:docMk/>
            <pc:sldMk cId="3501535918" sldId="261"/>
            <ac:spMk id="7" creationId="{7CE32942-5382-4A4D-863F-77EAC4297742}"/>
          </ac:spMkLst>
        </pc:spChg>
      </pc:sldChg>
      <pc:sldChg chg="modSp add mod">
        <pc:chgData name="Ip" userId="35846fbf51f55d86" providerId="LiveId" clId="{DD8BF3C5-5211-4E96-9FC4-090E70611309}" dt="2020-08-15T07:07:44.478" v="2136" actId="20577"/>
        <pc:sldMkLst>
          <pc:docMk/>
          <pc:sldMk cId="3414202665" sldId="262"/>
        </pc:sldMkLst>
        <pc:spChg chg="mod">
          <ac:chgData name="Ip" userId="35846fbf51f55d86" providerId="LiveId" clId="{DD8BF3C5-5211-4E96-9FC4-090E70611309}" dt="2020-08-15T07:07:44.478" v="2136" actId="20577"/>
          <ac:spMkLst>
            <pc:docMk/>
            <pc:sldMk cId="3414202665" sldId="262"/>
            <ac:spMk id="7" creationId="{7CE32942-5382-4A4D-863F-77EAC4297742}"/>
          </ac:spMkLst>
        </pc:spChg>
      </pc:sldChg>
      <pc:sldChg chg="add del">
        <pc:chgData name="Ip" userId="35846fbf51f55d86" providerId="LiveId" clId="{DD8BF3C5-5211-4E96-9FC4-090E70611309}" dt="2020-08-10T04:33:14.387" v="6" actId="47"/>
        <pc:sldMkLst>
          <pc:docMk/>
          <pc:sldMk cId="3929733651" sldId="262"/>
        </pc:sldMkLst>
      </pc:sldChg>
      <pc:sldChg chg="addSp delSp modSp add mod">
        <pc:chgData name="Ip" userId="35846fbf51f55d86" providerId="LiveId" clId="{DD8BF3C5-5211-4E96-9FC4-090E70611309}" dt="2020-08-16T00:34:34.408" v="2144" actId="20577"/>
        <pc:sldMkLst>
          <pc:docMk/>
          <pc:sldMk cId="2929145652" sldId="263"/>
        </pc:sldMkLst>
        <pc:spChg chg="add mod">
          <ac:chgData name="Ip" userId="35846fbf51f55d86" providerId="LiveId" clId="{DD8BF3C5-5211-4E96-9FC4-090E70611309}" dt="2020-08-16T00:34:34.408" v="2144" actId="20577"/>
          <ac:spMkLst>
            <pc:docMk/>
            <pc:sldMk cId="2929145652" sldId="263"/>
            <ac:spMk id="2" creationId="{42998266-1DCC-4AFF-B7BD-F694E7E683C8}"/>
          </ac:spMkLst>
        </pc:spChg>
        <pc:spChg chg="del mod">
          <ac:chgData name="Ip" userId="35846fbf51f55d86" providerId="LiveId" clId="{DD8BF3C5-5211-4E96-9FC4-090E70611309}" dt="2020-08-10T04:51:56.271" v="454"/>
          <ac:spMkLst>
            <pc:docMk/>
            <pc:sldMk cId="2929145652" sldId="263"/>
            <ac:spMk id="7" creationId="{7CE32942-5382-4A4D-863F-77EAC4297742}"/>
          </ac:spMkLst>
        </pc:spChg>
      </pc:sldChg>
      <pc:sldChg chg="add del">
        <pc:chgData name="Ip" userId="35846fbf51f55d86" providerId="LiveId" clId="{DD8BF3C5-5211-4E96-9FC4-090E70611309}" dt="2020-08-10T05:05:42.131" v="868" actId="47"/>
        <pc:sldMkLst>
          <pc:docMk/>
          <pc:sldMk cId="2283288347" sldId="264"/>
        </pc:sldMkLst>
      </pc:sldChg>
      <pc:sldChg chg="addSp delSp modSp add mod">
        <pc:chgData name="Ip" userId="35846fbf51f55d86" providerId="LiveId" clId="{DD8BF3C5-5211-4E96-9FC4-090E70611309}" dt="2020-08-10T05:24:12.909" v="1403" actId="22"/>
        <pc:sldMkLst>
          <pc:docMk/>
          <pc:sldMk cId="515916851" sldId="265"/>
        </pc:sldMkLst>
        <pc:spChg chg="add mod">
          <ac:chgData name="Ip" userId="35846fbf51f55d86" providerId="LiveId" clId="{DD8BF3C5-5211-4E96-9FC4-090E70611309}" dt="2020-08-10T05:23:05.022" v="1401" actId="20577"/>
          <ac:spMkLst>
            <pc:docMk/>
            <pc:sldMk cId="515916851" sldId="265"/>
            <ac:spMk id="6" creationId="{CCD22A80-D043-4AB1-8D1C-E12A81C7010A}"/>
          </ac:spMkLst>
        </pc:spChg>
        <pc:spChg chg="add del">
          <ac:chgData name="Ip" userId="35846fbf51f55d86" providerId="LiveId" clId="{DD8BF3C5-5211-4E96-9FC4-090E70611309}" dt="2020-08-10T05:24:12.909" v="1403" actId="22"/>
          <ac:spMkLst>
            <pc:docMk/>
            <pc:sldMk cId="515916851" sldId="265"/>
            <ac:spMk id="9" creationId="{D0F886AE-E97C-451D-8CD4-861E7706B8AB}"/>
          </ac:spMkLst>
        </pc:spChg>
      </pc:sldChg>
      <pc:sldChg chg="add del">
        <pc:chgData name="Ip" userId="35846fbf51f55d86" providerId="LiveId" clId="{DD8BF3C5-5211-4E96-9FC4-090E70611309}" dt="2020-08-10T05:38:41.877" v="1539" actId="47"/>
        <pc:sldMkLst>
          <pc:docMk/>
          <pc:sldMk cId="1010967624" sldId="266"/>
        </pc:sldMkLst>
      </pc:sldChg>
      <pc:sldChg chg="add del">
        <pc:chgData name="Ip" userId="35846fbf51f55d86" providerId="LiveId" clId="{DD8BF3C5-5211-4E96-9FC4-090E70611309}" dt="2020-08-10T05:38:43.460" v="1540" actId="47"/>
        <pc:sldMkLst>
          <pc:docMk/>
          <pc:sldMk cId="1532127987" sldId="267"/>
        </pc:sldMkLst>
      </pc:sldChg>
      <pc:sldChg chg="addSp delSp modSp add mod">
        <pc:chgData name="Ip" userId="35846fbf51f55d86" providerId="LiveId" clId="{DD8BF3C5-5211-4E96-9FC4-090E70611309}" dt="2020-08-14T10:55:15.526" v="2050" actId="20577"/>
        <pc:sldMkLst>
          <pc:docMk/>
          <pc:sldMk cId="1788774294" sldId="268"/>
        </pc:sldMkLst>
        <pc:spChg chg="mod">
          <ac:chgData name="Ip" userId="35846fbf51f55d86" providerId="LiveId" clId="{DD8BF3C5-5211-4E96-9FC4-090E70611309}" dt="2020-08-14T10:55:15.526" v="2050" actId="20577"/>
          <ac:spMkLst>
            <pc:docMk/>
            <pc:sldMk cId="1788774294" sldId="268"/>
            <ac:spMk id="2" creationId="{42998266-1DCC-4AFF-B7BD-F694E7E683C8}"/>
          </ac:spMkLst>
        </pc:spChg>
        <pc:spChg chg="add del">
          <ac:chgData name="Ip" userId="35846fbf51f55d86" providerId="LiveId" clId="{DD8BF3C5-5211-4E96-9FC4-090E70611309}" dt="2020-08-10T05:05:50.159" v="870" actId="22"/>
          <ac:spMkLst>
            <pc:docMk/>
            <pc:sldMk cId="1788774294" sldId="268"/>
            <ac:spMk id="7" creationId="{762C275C-41FB-4DE4-AD30-2FBF890FC013}"/>
          </ac:spMkLst>
        </pc:spChg>
      </pc:sldChg>
      <pc:sldChg chg="modSp add mod">
        <pc:chgData name="Ip" userId="35846fbf51f55d86" providerId="LiveId" clId="{DD8BF3C5-5211-4E96-9FC4-090E70611309}" dt="2020-08-14T10:56:12.039" v="2061" actId="20577"/>
        <pc:sldMkLst>
          <pc:docMk/>
          <pc:sldMk cId="3243883085" sldId="269"/>
        </pc:sldMkLst>
        <pc:spChg chg="mod">
          <ac:chgData name="Ip" userId="35846fbf51f55d86" providerId="LiveId" clId="{DD8BF3C5-5211-4E96-9FC4-090E70611309}" dt="2020-08-14T10:56:12.039" v="2061" actId="20577"/>
          <ac:spMkLst>
            <pc:docMk/>
            <pc:sldMk cId="3243883085" sldId="269"/>
            <ac:spMk id="2" creationId="{42998266-1DCC-4AFF-B7BD-F694E7E683C8}"/>
          </ac:spMkLst>
        </pc:spChg>
      </pc:sldChg>
      <pc:sldChg chg="modSp add mod">
        <pc:chgData name="Ip" userId="35846fbf51f55d86" providerId="LiveId" clId="{DD8BF3C5-5211-4E96-9FC4-090E70611309}" dt="2020-08-14T10:58:29.840" v="2092" actId="207"/>
        <pc:sldMkLst>
          <pc:docMk/>
          <pc:sldMk cId="3041030321" sldId="270"/>
        </pc:sldMkLst>
        <pc:spChg chg="mod">
          <ac:chgData name="Ip" userId="35846fbf51f55d86" providerId="LiveId" clId="{DD8BF3C5-5211-4E96-9FC4-090E70611309}" dt="2020-08-14T10:58:29.840" v="2092" actId="207"/>
          <ac:spMkLst>
            <pc:docMk/>
            <pc:sldMk cId="3041030321" sldId="270"/>
            <ac:spMk id="2" creationId="{42998266-1DCC-4AFF-B7BD-F694E7E683C8}"/>
          </ac:spMkLst>
        </pc:spChg>
      </pc:sldChg>
      <pc:sldChg chg="modSp add mod">
        <pc:chgData name="Ip" userId="35846fbf51f55d86" providerId="LiveId" clId="{DD8BF3C5-5211-4E96-9FC4-090E70611309}" dt="2020-08-10T05:24:46.469" v="1463" actId="20577"/>
        <pc:sldMkLst>
          <pc:docMk/>
          <pc:sldMk cId="4165424417" sldId="271"/>
        </pc:sldMkLst>
        <pc:spChg chg="mod">
          <ac:chgData name="Ip" userId="35846fbf51f55d86" providerId="LiveId" clId="{DD8BF3C5-5211-4E96-9FC4-090E70611309}" dt="2020-08-10T05:24:46.469" v="1463" actId="20577"/>
          <ac:spMkLst>
            <pc:docMk/>
            <pc:sldMk cId="4165424417" sldId="271"/>
            <ac:spMk id="6" creationId="{CCD22A80-D043-4AB1-8D1C-E12A81C7010A}"/>
          </ac:spMkLst>
        </pc:spChg>
      </pc:sldChg>
      <pc:sldChg chg="modSp add mod">
        <pc:chgData name="Ip" userId="35846fbf51f55d86" providerId="LiveId" clId="{DD8BF3C5-5211-4E96-9FC4-090E70611309}" dt="2020-08-10T05:35:12.442" v="1510" actId="20577"/>
        <pc:sldMkLst>
          <pc:docMk/>
          <pc:sldMk cId="432271795" sldId="272"/>
        </pc:sldMkLst>
        <pc:spChg chg="mod">
          <ac:chgData name="Ip" userId="35846fbf51f55d86" providerId="LiveId" clId="{DD8BF3C5-5211-4E96-9FC4-090E70611309}" dt="2020-08-10T05:35:12.442" v="1510" actId="20577"/>
          <ac:spMkLst>
            <pc:docMk/>
            <pc:sldMk cId="432271795" sldId="272"/>
            <ac:spMk id="6" creationId="{CCD22A80-D043-4AB1-8D1C-E12A81C7010A}"/>
          </ac:spMkLst>
        </pc:spChg>
      </pc:sldChg>
      <pc:sldChg chg="addSp delSp modSp add mod">
        <pc:chgData name="Ip" userId="35846fbf51f55d86" providerId="LiveId" clId="{DD8BF3C5-5211-4E96-9FC4-090E70611309}" dt="2020-08-11T04:53:50.422" v="1776" actId="20577"/>
        <pc:sldMkLst>
          <pc:docMk/>
          <pc:sldMk cId="1428117090" sldId="273"/>
        </pc:sldMkLst>
        <pc:spChg chg="del mod">
          <ac:chgData name="Ip" userId="35846fbf51f55d86" providerId="LiveId" clId="{DD8BF3C5-5211-4E96-9FC4-090E70611309}" dt="2020-08-11T04:46:30.612" v="1586"/>
          <ac:spMkLst>
            <pc:docMk/>
            <pc:sldMk cId="1428117090" sldId="273"/>
            <ac:spMk id="6" creationId="{CCD22A80-D043-4AB1-8D1C-E12A81C7010A}"/>
          </ac:spMkLst>
        </pc:spChg>
        <pc:spChg chg="add mod">
          <ac:chgData name="Ip" userId="35846fbf51f55d86" providerId="LiveId" clId="{DD8BF3C5-5211-4E96-9FC4-090E70611309}" dt="2020-08-11T04:53:50.422" v="1776" actId="20577"/>
          <ac:spMkLst>
            <pc:docMk/>
            <pc:sldMk cId="1428117090" sldId="273"/>
            <ac:spMk id="11" creationId="{DD99CEBC-EE4A-46D5-B56D-E08C22DFD614}"/>
          </ac:spMkLst>
        </pc:spChg>
        <pc:picChg chg="add mod">
          <ac:chgData name="Ip" userId="35846fbf51f55d86" providerId="LiveId" clId="{DD8BF3C5-5211-4E96-9FC4-090E70611309}" dt="2020-08-11T04:53:07.251" v="1653" actId="1076"/>
          <ac:picMkLst>
            <pc:docMk/>
            <pc:sldMk cId="1428117090" sldId="273"/>
            <ac:picMk id="3" creationId="{DE63AC12-2D26-44B0-B187-6CA27310FF6B}"/>
          </ac:picMkLst>
        </pc:picChg>
        <pc:picChg chg="add del">
          <ac:chgData name="Ip" userId="35846fbf51f55d86" providerId="LiveId" clId="{DD8BF3C5-5211-4E96-9FC4-090E70611309}" dt="2020-08-11T04:50:09.718" v="1646" actId="22"/>
          <ac:picMkLst>
            <pc:docMk/>
            <pc:sldMk cId="1428117090" sldId="273"/>
            <ac:picMk id="7" creationId="{C1247211-B9C3-4002-9D8B-1F8BA6CEA020}"/>
          </ac:picMkLst>
        </pc:picChg>
        <pc:picChg chg="add mod">
          <ac:chgData name="Ip" userId="35846fbf51f55d86" providerId="LiveId" clId="{DD8BF3C5-5211-4E96-9FC4-090E70611309}" dt="2020-08-11T04:53:11.859" v="1654" actId="1076"/>
          <ac:picMkLst>
            <pc:docMk/>
            <pc:sldMk cId="1428117090" sldId="273"/>
            <ac:picMk id="10" creationId="{91D8B3AA-636A-460A-A1BF-68A9C2124BA5}"/>
          </ac:picMkLst>
        </pc:picChg>
      </pc:sldChg>
      <pc:sldChg chg="modSp add mod">
        <pc:chgData name="Ip" userId="35846fbf51f55d86" providerId="LiveId" clId="{DD8BF3C5-5211-4E96-9FC4-090E70611309}" dt="2020-08-11T04:48:20.885" v="1637" actId="1076"/>
        <pc:sldMkLst>
          <pc:docMk/>
          <pc:sldMk cId="3700022593" sldId="274"/>
        </pc:sldMkLst>
        <pc:spChg chg="mod">
          <ac:chgData name="Ip" userId="35846fbf51f55d86" providerId="LiveId" clId="{DD8BF3C5-5211-4E96-9FC4-090E70611309}" dt="2020-08-11T04:48:20.885" v="1637" actId="1076"/>
          <ac:spMkLst>
            <pc:docMk/>
            <pc:sldMk cId="3700022593" sldId="274"/>
            <ac:spMk id="6" creationId="{CCD22A80-D043-4AB1-8D1C-E12A81C7010A}"/>
          </ac:spMkLst>
        </pc:spChg>
      </pc:sldChg>
      <pc:sldChg chg="delSp modSp add mod">
        <pc:chgData name="Ip" userId="35846fbf51f55d86" providerId="LiveId" clId="{DD8BF3C5-5211-4E96-9FC4-090E70611309}" dt="2020-08-11T04:48:30.980" v="1638" actId="1076"/>
        <pc:sldMkLst>
          <pc:docMk/>
          <pc:sldMk cId="3725109944" sldId="275"/>
        </pc:sldMkLst>
        <pc:spChg chg="mod">
          <ac:chgData name="Ip" userId="35846fbf51f55d86" providerId="LiveId" clId="{DD8BF3C5-5211-4E96-9FC4-090E70611309}" dt="2020-08-11T04:48:30.980" v="1638" actId="1076"/>
          <ac:spMkLst>
            <pc:docMk/>
            <pc:sldMk cId="3725109944" sldId="275"/>
            <ac:spMk id="7" creationId="{7CE32942-5382-4A4D-863F-77EAC4297742}"/>
          </ac:spMkLst>
        </pc:spChg>
        <pc:picChg chg="del">
          <ac:chgData name="Ip" userId="35846fbf51f55d86" providerId="LiveId" clId="{DD8BF3C5-5211-4E96-9FC4-090E70611309}" dt="2020-08-11T04:47:15.764" v="1613" actId="478"/>
          <ac:picMkLst>
            <pc:docMk/>
            <pc:sldMk cId="3725109944" sldId="275"/>
            <ac:picMk id="3" creationId="{0004779A-CA99-43CA-8892-EF6A11F06BB9}"/>
          </ac:picMkLst>
        </pc:picChg>
      </pc:sldChg>
      <pc:sldChg chg="delSp modSp add mod">
        <pc:chgData name="Ip" userId="35846fbf51f55d86" providerId="LiveId" clId="{DD8BF3C5-5211-4E96-9FC4-090E70611309}" dt="2020-08-11T04:56:36.889" v="2044" actId="20577"/>
        <pc:sldMkLst>
          <pc:docMk/>
          <pc:sldMk cId="2537361175" sldId="276"/>
        </pc:sldMkLst>
        <pc:spChg chg="mod">
          <ac:chgData name="Ip" userId="35846fbf51f55d86" providerId="LiveId" clId="{DD8BF3C5-5211-4E96-9FC4-090E70611309}" dt="2020-08-11T04:56:36.889" v="2044" actId="20577"/>
          <ac:spMkLst>
            <pc:docMk/>
            <pc:sldMk cId="2537361175" sldId="276"/>
            <ac:spMk id="11" creationId="{DD99CEBC-EE4A-46D5-B56D-E08C22DFD614}"/>
          </ac:spMkLst>
        </pc:spChg>
        <pc:picChg chg="del">
          <ac:chgData name="Ip" userId="35846fbf51f55d86" providerId="LiveId" clId="{DD8BF3C5-5211-4E96-9FC4-090E70611309}" dt="2020-08-11T04:54:50.919" v="1778" actId="478"/>
          <ac:picMkLst>
            <pc:docMk/>
            <pc:sldMk cId="2537361175" sldId="276"/>
            <ac:picMk id="3" creationId="{DE63AC12-2D26-44B0-B187-6CA27310FF6B}"/>
          </ac:picMkLst>
        </pc:picChg>
        <pc:picChg chg="del">
          <ac:chgData name="Ip" userId="35846fbf51f55d86" providerId="LiveId" clId="{DD8BF3C5-5211-4E96-9FC4-090E70611309}" dt="2020-08-11T04:54:51.470" v="1779" actId="478"/>
          <ac:picMkLst>
            <pc:docMk/>
            <pc:sldMk cId="2537361175" sldId="276"/>
            <ac:picMk id="10" creationId="{91D8B3AA-636A-460A-A1BF-68A9C2124BA5}"/>
          </ac:picMkLst>
        </pc:picChg>
      </pc:sldChg>
    </pc:docChg>
  </pc:docChgLst>
  <pc:docChgLst>
    <pc:chgData name="Ip" userId="35846fbf51f55d86" providerId="LiveId" clId="{27B5F692-2874-4D60-8B1D-098F831FD759}"/>
    <pc:docChg chg="undo custSel addSld delSld modSld">
      <pc:chgData name="Ip" userId="35846fbf51f55d86" providerId="LiveId" clId="{27B5F692-2874-4D60-8B1D-098F831FD759}" dt="2020-08-22T08:41:44.403" v="2559" actId="47"/>
      <pc:docMkLst>
        <pc:docMk/>
      </pc:docMkLst>
      <pc:sldChg chg="modSp mod">
        <pc:chgData name="Ip" userId="35846fbf51f55d86" providerId="LiveId" clId="{27B5F692-2874-4D60-8B1D-098F831FD759}" dt="2020-08-16T10:44:39.325" v="17" actId="20577"/>
        <pc:sldMkLst>
          <pc:docMk/>
          <pc:sldMk cId="3008898853" sldId="256"/>
        </pc:sldMkLst>
        <pc:spChg chg="mod">
          <ac:chgData name="Ip" userId="35846fbf51f55d86" providerId="LiveId" clId="{27B5F692-2874-4D60-8B1D-098F831FD759}" dt="2020-08-16T10:44:39.325" v="17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addSp delSp modSp mod">
        <pc:chgData name="Ip" userId="35846fbf51f55d86" providerId="LiveId" clId="{27B5F692-2874-4D60-8B1D-098F831FD759}" dt="2020-08-16T10:48:03.031" v="61" actId="20577"/>
        <pc:sldMkLst>
          <pc:docMk/>
          <pc:sldMk cId="3868584368" sldId="257"/>
        </pc:sldMkLst>
        <pc:spChg chg="add del mod">
          <ac:chgData name="Ip" userId="35846fbf51f55d86" providerId="LiveId" clId="{27B5F692-2874-4D60-8B1D-098F831FD759}" dt="2020-08-16T10:47:21.277" v="46"/>
          <ac:spMkLst>
            <pc:docMk/>
            <pc:sldMk cId="3868584368" sldId="257"/>
            <ac:spMk id="2" creationId="{B9313610-3757-4C3F-BEBD-C03234EC9351}"/>
          </ac:spMkLst>
        </pc:spChg>
        <pc:spChg chg="add mod">
          <ac:chgData name="Ip" userId="35846fbf51f55d86" providerId="LiveId" clId="{27B5F692-2874-4D60-8B1D-098F831FD759}" dt="2020-08-16T10:48:03.031" v="61" actId="20577"/>
          <ac:spMkLst>
            <pc:docMk/>
            <pc:sldMk cId="3868584368" sldId="257"/>
            <ac:spMk id="3" creationId="{C60A4D7D-9318-424B-9789-FE61731E3386}"/>
          </ac:spMkLst>
        </pc:spChg>
        <pc:spChg chg="del mod">
          <ac:chgData name="Ip" userId="35846fbf51f55d86" providerId="LiveId" clId="{27B5F692-2874-4D60-8B1D-098F831FD759}" dt="2020-08-16T10:44:49.495" v="26"/>
          <ac:spMkLst>
            <pc:docMk/>
            <pc:sldMk cId="3868584368" sldId="257"/>
            <ac:spMk id="7" creationId="{7CE32942-5382-4A4D-863F-77EAC4297742}"/>
          </ac:spMkLst>
        </pc:spChg>
        <pc:spChg chg="mod">
          <ac:chgData name="Ip" userId="35846fbf51f55d86" providerId="LiveId" clId="{27B5F692-2874-4D60-8B1D-098F831FD759}" dt="2020-08-16T10:44:48.503" v="24" actId="20577"/>
          <ac:spMkLst>
            <pc:docMk/>
            <pc:sldMk cId="3868584368" sldId="257"/>
            <ac:spMk id="12" creationId="{7C9A1787-6C77-6747-A74F-8EE31F965F04}"/>
          </ac:spMkLst>
        </pc:spChg>
      </pc:sldChg>
      <pc:sldChg chg="del">
        <pc:chgData name="Ip" userId="35846fbf51f55d86" providerId="LiveId" clId="{27B5F692-2874-4D60-8B1D-098F831FD759}" dt="2020-08-16T10:44:51.432" v="28" actId="47"/>
        <pc:sldMkLst>
          <pc:docMk/>
          <pc:sldMk cId="2035023580" sldId="258"/>
        </pc:sldMkLst>
      </pc:sldChg>
      <pc:sldChg chg="modSp add mod">
        <pc:chgData name="Ip" userId="35846fbf51f55d86" providerId="LiveId" clId="{27B5F692-2874-4D60-8B1D-098F831FD759}" dt="2020-08-16T10:48:52.111" v="84" actId="20577"/>
        <pc:sldMkLst>
          <pc:docMk/>
          <pc:sldMk cId="3784472469" sldId="258"/>
        </pc:sldMkLst>
        <pc:spChg chg="mod">
          <ac:chgData name="Ip" userId="35846fbf51f55d86" providerId="LiveId" clId="{27B5F692-2874-4D60-8B1D-098F831FD759}" dt="2020-08-16T10:48:52.111" v="84" actId="20577"/>
          <ac:spMkLst>
            <pc:docMk/>
            <pc:sldMk cId="3784472469" sldId="258"/>
            <ac:spMk id="3" creationId="{C60A4D7D-9318-424B-9789-FE61731E3386}"/>
          </ac:spMkLst>
        </pc:spChg>
      </pc:sldChg>
      <pc:sldChg chg="add del">
        <pc:chgData name="Ip" userId="35846fbf51f55d86" providerId="LiveId" clId="{27B5F692-2874-4D60-8B1D-098F831FD759}" dt="2020-08-22T08:41:38.276" v="2558" actId="47"/>
        <pc:sldMkLst>
          <pc:docMk/>
          <pc:sldMk cId="1014294177" sldId="259"/>
        </pc:sldMkLst>
      </pc:sldChg>
      <pc:sldChg chg="del">
        <pc:chgData name="Ip" userId="35846fbf51f55d86" providerId="LiveId" clId="{27B5F692-2874-4D60-8B1D-098F831FD759}" dt="2020-08-16T10:44:50.982" v="27" actId="47"/>
        <pc:sldMkLst>
          <pc:docMk/>
          <pc:sldMk cId="3647565462" sldId="259"/>
        </pc:sldMkLst>
      </pc:sldChg>
      <pc:sldChg chg="del">
        <pc:chgData name="Ip" userId="35846fbf51f55d86" providerId="LiveId" clId="{27B5F692-2874-4D60-8B1D-098F831FD759}" dt="2020-08-16T10:44:51.785" v="30" actId="47"/>
        <pc:sldMkLst>
          <pc:docMk/>
          <pc:sldMk cId="124229637" sldId="260"/>
        </pc:sldMkLst>
      </pc:sldChg>
      <pc:sldChg chg="modSp add mod">
        <pc:chgData name="Ip" userId="35846fbf51f55d86" providerId="LiveId" clId="{27B5F692-2874-4D60-8B1D-098F831FD759}" dt="2020-08-16T10:49:58.766" v="137" actId="20577"/>
        <pc:sldMkLst>
          <pc:docMk/>
          <pc:sldMk cId="361172590" sldId="260"/>
        </pc:sldMkLst>
        <pc:spChg chg="mod">
          <ac:chgData name="Ip" userId="35846fbf51f55d86" providerId="LiveId" clId="{27B5F692-2874-4D60-8B1D-098F831FD759}" dt="2020-08-16T10:49:58.766" v="137" actId="20577"/>
          <ac:spMkLst>
            <pc:docMk/>
            <pc:sldMk cId="361172590" sldId="260"/>
            <ac:spMk id="3" creationId="{C60A4D7D-9318-424B-9789-FE61731E3386}"/>
          </ac:spMkLst>
        </pc:spChg>
      </pc:sldChg>
      <pc:sldChg chg="modSp add mod">
        <pc:chgData name="Ip" userId="35846fbf51f55d86" providerId="LiveId" clId="{27B5F692-2874-4D60-8B1D-098F831FD759}" dt="2020-08-16T10:50:29.095" v="179"/>
        <pc:sldMkLst>
          <pc:docMk/>
          <pc:sldMk cId="761934615" sldId="261"/>
        </pc:sldMkLst>
        <pc:spChg chg="mod">
          <ac:chgData name="Ip" userId="35846fbf51f55d86" providerId="LiveId" clId="{27B5F692-2874-4D60-8B1D-098F831FD759}" dt="2020-08-16T10:50:29.095" v="179"/>
          <ac:spMkLst>
            <pc:docMk/>
            <pc:sldMk cId="761934615" sldId="261"/>
            <ac:spMk id="3" creationId="{C60A4D7D-9318-424B-9789-FE61731E3386}"/>
          </ac:spMkLst>
        </pc:spChg>
      </pc:sldChg>
      <pc:sldChg chg="del">
        <pc:chgData name="Ip" userId="35846fbf51f55d86" providerId="LiveId" clId="{27B5F692-2874-4D60-8B1D-098F831FD759}" dt="2020-08-16T10:44:51.964" v="31" actId="47"/>
        <pc:sldMkLst>
          <pc:docMk/>
          <pc:sldMk cId="3501535918" sldId="261"/>
        </pc:sldMkLst>
      </pc:sldChg>
      <pc:sldChg chg="add del">
        <pc:chgData name="Ip" userId="35846fbf51f55d86" providerId="LiveId" clId="{27B5F692-2874-4D60-8B1D-098F831FD759}" dt="2020-08-22T08:41:44.403" v="2559" actId="47"/>
        <pc:sldMkLst>
          <pc:docMk/>
          <pc:sldMk cId="1794682953" sldId="262"/>
        </pc:sldMkLst>
      </pc:sldChg>
      <pc:sldChg chg="del">
        <pc:chgData name="Ip" userId="35846fbf51f55d86" providerId="LiveId" clId="{27B5F692-2874-4D60-8B1D-098F831FD759}" dt="2020-08-16T10:44:52.198" v="32" actId="47"/>
        <pc:sldMkLst>
          <pc:docMk/>
          <pc:sldMk cId="3414202665" sldId="262"/>
        </pc:sldMkLst>
      </pc:sldChg>
      <pc:sldChg chg="addSp delSp modSp add mod">
        <pc:chgData name="Ip" userId="35846fbf51f55d86" providerId="LiveId" clId="{27B5F692-2874-4D60-8B1D-098F831FD759}" dt="2020-08-16T10:51:26.378" v="197"/>
        <pc:sldMkLst>
          <pc:docMk/>
          <pc:sldMk cId="1483021133" sldId="263"/>
        </pc:sldMkLst>
        <pc:spChg chg="add del mod">
          <ac:chgData name="Ip" userId="35846fbf51f55d86" providerId="LiveId" clId="{27B5F692-2874-4D60-8B1D-098F831FD759}" dt="2020-08-16T10:51:26.378" v="197"/>
          <ac:spMkLst>
            <pc:docMk/>
            <pc:sldMk cId="1483021133" sldId="263"/>
            <ac:spMk id="3" creationId="{C60A4D7D-9318-424B-9789-FE61731E3386}"/>
          </ac:spMkLst>
        </pc:spChg>
      </pc:sldChg>
      <pc:sldChg chg="del">
        <pc:chgData name="Ip" userId="35846fbf51f55d86" providerId="LiveId" clId="{27B5F692-2874-4D60-8B1D-098F831FD759}" dt="2020-08-16T10:44:52.361" v="33" actId="47"/>
        <pc:sldMkLst>
          <pc:docMk/>
          <pc:sldMk cId="2929145652" sldId="263"/>
        </pc:sldMkLst>
      </pc:sldChg>
      <pc:sldChg chg="modSp add mod">
        <pc:chgData name="Ip" userId="35846fbf51f55d86" providerId="LiveId" clId="{27B5F692-2874-4D60-8B1D-098F831FD759}" dt="2020-08-16T10:51:38.118" v="200" actId="20577"/>
        <pc:sldMkLst>
          <pc:docMk/>
          <pc:sldMk cId="81350736" sldId="264"/>
        </pc:sldMkLst>
        <pc:spChg chg="mod">
          <ac:chgData name="Ip" userId="35846fbf51f55d86" providerId="LiveId" clId="{27B5F692-2874-4D60-8B1D-098F831FD759}" dt="2020-08-16T10:51:38.118" v="200" actId="20577"/>
          <ac:spMkLst>
            <pc:docMk/>
            <pc:sldMk cId="81350736" sldId="264"/>
            <ac:spMk id="3" creationId="{C60A4D7D-9318-424B-9789-FE61731E3386}"/>
          </ac:spMkLst>
        </pc:spChg>
      </pc:sldChg>
      <pc:sldChg chg="addSp delSp modSp add mod">
        <pc:chgData name="Ip" userId="35846fbf51f55d86" providerId="LiveId" clId="{27B5F692-2874-4D60-8B1D-098F831FD759}" dt="2020-08-16T10:54:38.766" v="263" actId="20577"/>
        <pc:sldMkLst>
          <pc:docMk/>
          <pc:sldMk cId="95341868" sldId="265"/>
        </pc:sldMkLst>
        <pc:spChg chg="add del mod">
          <ac:chgData name="Ip" userId="35846fbf51f55d86" providerId="LiveId" clId="{27B5F692-2874-4D60-8B1D-098F831FD759}" dt="2020-08-16T10:54:38.766" v="263" actId="20577"/>
          <ac:spMkLst>
            <pc:docMk/>
            <pc:sldMk cId="95341868" sldId="265"/>
            <ac:spMk id="3" creationId="{C60A4D7D-9318-424B-9789-FE61731E3386}"/>
          </ac:spMkLst>
        </pc:spChg>
      </pc:sldChg>
      <pc:sldChg chg="del">
        <pc:chgData name="Ip" userId="35846fbf51f55d86" providerId="LiveId" clId="{27B5F692-2874-4D60-8B1D-098F831FD759}" dt="2020-08-16T10:44:53.097" v="37" actId="47"/>
        <pc:sldMkLst>
          <pc:docMk/>
          <pc:sldMk cId="515916851" sldId="265"/>
        </pc:sldMkLst>
      </pc:sldChg>
      <pc:sldChg chg="addSp delSp modSp add mod">
        <pc:chgData name="Ip" userId="35846fbf51f55d86" providerId="LiveId" clId="{27B5F692-2874-4D60-8B1D-098F831FD759}" dt="2020-08-16T10:55:40.946" v="270"/>
        <pc:sldMkLst>
          <pc:docMk/>
          <pc:sldMk cId="1609428886" sldId="266"/>
        </pc:sldMkLst>
        <pc:spChg chg="del mod">
          <ac:chgData name="Ip" userId="35846fbf51f55d86" providerId="LiveId" clId="{27B5F692-2874-4D60-8B1D-098F831FD759}" dt="2020-08-16T10:55:40.946" v="270"/>
          <ac:spMkLst>
            <pc:docMk/>
            <pc:sldMk cId="1609428886" sldId="266"/>
            <ac:spMk id="3" creationId="{C60A4D7D-9318-424B-9789-FE61731E3386}"/>
          </ac:spMkLst>
        </pc:spChg>
        <pc:picChg chg="add mod">
          <ac:chgData name="Ip" userId="35846fbf51f55d86" providerId="LiveId" clId="{27B5F692-2874-4D60-8B1D-098F831FD759}" dt="2020-08-16T10:55:40.136" v="268" actId="1076"/>
          <ac:picMkLst>
            <pc:docMk/>
            <pc:sldMk cId="1609428886" sldId="266"/>
            <ac:picMk id="4" creationId="{B5F02C1A-5F5B-42DC-A19A-7A667C45785F}"/>
          </ac:picMkLst>
        </pc:picChg>
      </pc:sldChg>
      <pc:sldChg chg="addSp delSp modSp add mod">
        <pc:chgData name="Ip" userId="35846fbf51f55d86" providerId="LiveId" clId="{27B5F692-2874-4D60-8B1D-098F831FD759}" dt="2020-08-16T10:56:19.383" v="277"/>
        <pc:sldMkLst>
          <pc:docMk/>
          <pc:sldMk cId="2090403673" sldId="267"/>
        </pc:sldMkLst>
        <pc:spChg chg="del mod">
          <ac:chgData name="Ip" userId="35846fbf51f55d86" providerId="LiveId" clId="{27B5F692-2874-4D60-8B1D-098F831FD759}" dt="2020-08-16T10:56:19.383" v="277"/>
          <ac:spMkLst>
            <pc:docMk/>
            <pc:sldMk cId="2090403673" sldId="267"/>
            <ac:spMk id="3" creationId="{C60A4D7D-9318-424B-9789-FE61731E3386}"/>
          </ac:spMkLst>
        </pc:spChg>
        <pc:picChg chg="add mod">
          <ac:chgData name="Ip" userId="35846fbf51f55d86" providerId="LiveId" clId="{27B5F692-2874-4D60-8B1D-098F831FD759}" dt="2020-08-16T10:56:13.228" v="275" actId="14100"/>
          <ac:picMkLst>
            <pc:docMk/>
            <pc:sldMk cId="2090403673" sldId="267"/>
            <ac:picMk id="4" creationId="{D3E2F7AD-F8BC-4702-ABB6-C8ADB07F54D2}"/>
          </ac:picMkLst>
        </pc:picChg>
      </pc:sldChg>
      <pc:sldChg chg="addSp delSp modSp add mod">
        <pc:chgData name="Ip" userId="35846fbf51f55d86" providerId="LiveId" clId="{27B5F692-2874-4D60-8B1D-098F831FD759}" dt="2020-08-16T10:56:52.360" v="289" actId="1076"/>
        <pc:sldMkLst>
          <pc:docMk/>
          <pc:sldMk cId="906454433" sldId="268"/>
        </pc:sldMkLst>
        <pc:spChg chg="add mod">
          <ac:chgData name="Ip" userId="35846fbf51f55d86" providerId="LiveId" clId="{27B5F692-2874-4D60-8B1D-098F831FD759}" dt="2020-08-16T10:56:52.360" v="289" actId="1076"/>
          <ac:spMkLst>
            <pc:docMk/>
            <pc:sldMk cId="906454433" sldId="268"/>
            <ac:spMk id="2" creationId="{8D282B8F-42A2-4E22-96C8-7E5B46A2284B}"/>
          </ac:spMkLst>
        </pc:spChg>
        <pc:picChg chg="del">
          <ac:chgData name="Ip" userId="35846fbf51f55d86" providerId="LiveId" clId="{27B5F692-2874-4D60-8B1D-098F831FD759}" dt="2020-08-16T10:56:22.393" v="279" actId="478"/>
          <ac:picMkLst>
            <pc:docMk/>
            <pc:sldMk cId="906454433" sldId="268"/>
            <ac:picMk id="4" creationId="{D3E2F7AD-F8BC-4702-ABB6-C8ADB07F54D2}"/>
          </ac:picMkLst>
        </pc:picChg>
      </pc:sldChg>
      <pc:sldChg chg="del">
        <pc:chgData name="Ip" userId="35846fbf51f55d86" providerId="LiveId" clId="{27B5F692-2874-4D60-8B1D-098F831FD759}" dt="2020-08-16T10:44:52.536" v="34" actId="47"/>
        <pc:sldMkLst>
          <pc:docMk/>
          <pc:sldMk cId="1788774294" sldId="268"/>
        </pc:sldMkLst>
      </pc:sldChg>
      <pc:sldChg chg="modSp add mod">
        <pc:chgData name="Ip" userId="35846fbf51f55d86" providerId="LiveId" clId="{27B5F692-2874-4D60-8B1D-098F831FD759}" dt="2020-08-16T11:01:52.770" v="399" actId="20577"/>
        <pc:sldMkLst>
          <pc:docMk/>
          <pc:sldMk cId="781225075" sldId="269"/>
        </pc:sldMkLst>
        <pc:spChg chg="mod">
          <ac:chgData name="Ip" userId="35846fbf51f55d86" providerId="LiveId" clId="{27B5F692-2874-4D60-8B1D-098F831FD759}" dt="2020-08-16T11:01:52.770" v="399" actId="20577"/>
          <ac:spMkLst>
            <pc:docMk/>
            <pc:sldMk cId="781225075" sldId="269"/>
            <ac:spMk id="2" creationId="{8D282B8F-42A2-4E22-96C8-7E5B46A2284B}"/>
          </ac:spMkLst>
        </pc:spChg>
      </pc:sldChg>
      <pc:sldChg chg="del">
        <pc:chgData name="Ip" userId="35846fbf51f55d86" providerId="LiveId" clId="{27B5F692-2874-4D60-8B1D-098F831FD759}" dt="2020-08-16T10:44:52.755" v="35" actId="47"/>
        <pc:sldMkLst>
          <pc:docMk/>
          <pc:sldMk cId="3243883085" sldId="269"/>
        </pc:sldMkLst>
      </pc:sldChg>
      <pc:sldChg chg="addSp delSp modSp add mod">
        <pc:chgData name="Ip" userId="35846fbf51f55d86" providerId="LiveId" clId="{27B5F692-2874-4D60-8B1D-098F831FD759}" dt="2020-08-16T11:02:56.032" v="405"/>
        <pc:sldMkLst>
          <pc:docMk/>
          <pc:sldMk cId="1940185924" sldId="270"/>
        </pc:sldMkLst>
        <pc:spChg chg="del mod">
          <ac:chgData name="Ip" userId="35846fbf51f55d86" providerId="LiveId" clId="{27B5F692-2874-4D60-8B1D-098F831FD759}" dt="2020-08-16T11:02:56.032" v="405"/>
          <ac:spMkLst>
            <pc:docMk/>
            <pc:sldMk cId="1940185924" sldId="270"/>
            <ac:spMk id="2" creationId="{8D282B8F-42A2-4E22-96C8-7E5B46A2284B}"/>
          </ac:spMkLst>
        </pc:spChg>
        <pc:picChg chg="add mod">
          <ac:chgData name="Ip" userId="35846fbf51f55d86" providerId="LiveId" clId="{27B5F692-2874-4D60-8B1D-098F831FD759}" dt="2020-08-16T11:02:47.775" v="403" actId="1076"/>
          <ac:picMkLst>
            <pc:docMk/>
            <pc:sldMk cId="1940185924" sldId="270"/>
            <ac:picMk id="4" creationId="{55E8B86A-CAA5-44D9-A04F-8274362B0B37}"/>
          </ac:picMkLst>
        </pc:picChg>
      </pc:sldChg>
      <pc:sldChg chg="del">
        <pc:chgData name="Ip" userId="35846fbf51f55d86" providerId="LiveId" clId="{27B5F692-2874-4D60-8B1D-098F831FD759}" dt="2020-08-16T10:44:52.920" v="36" actId="47"/>
        <pc:sldMkLst>
          <pc:docMk/>
          <pc:sldMk cId="3041030321" sldId="270"/>
        </pc:sldMkLst>
      </pc:sldChg>
      <pc:sldChg chg="addSp delSp modSp add mod">
        <pc:chgData name="Ip" userId="35846fbf51f55d86" providerId="LiveId" clId="{27B5F692-2874-4D60-8B1D-098F831FD759}" dt="2020-08-16T11:03:06.831" v="409" actId="1076"/>
        <pc:sldMkLst>
          <pc:docMk/>
          <pc:sldMk cId="2290221836" sldId="271"/>
        </pc:sldMkLst>
        <pc:picChg chg="add mod">
          <ac:chgData name="Ip" userId="35846fbf51f55d86" providerId="LiveId" clId="{27B5F692-2874-4D60-8B1D-098F831FD759}" dt="2020-08-16T11:03:06.831" v="409" actId="1076"/>
          <ac:picMkLst>
            <pc:docMk/>
            <pc:sldMk cId="2290221836" sldId="271"/>
            <ac:picMk id="3" creationId="{66210D76-F3E9-4B8D-AA2D-45E8184758B6}"/>
          </ac:picMkLst>
        </pc:picChg>
        <pc:picChg chg="del">
          <ac:chgData name="Ip" userId="35846fbf51f55d86" providerId="LiveId" clId="{27B5F692-2874-4D60-8B1D-098F831FD759}" dt="2020-08-16T11:02:59.735" v="407" actId="478"/>
          <ac:picMkLst>
            <pc:docMk/>
            <pc:sldMk cId="2290221836" sldId="271"/>
            <ac:picMk id="4" creationId="{55E8B86A-CAA5-44D9-A04F-8274362B0B37}"/>
          </ac:picMkLst>
        </pc:picChg>
      </pc:sldChg>
      <pc:sldChg chg="del">
        <pc:chgData name="Ip" userId="35846fbf51f55d86" providerId="LiveId" clId="{27B5F692-2874-4D60-8B1D-098F831FD759}" dt="2020-08-16T10:44:53.287" v="38" actId="47"/>
        <pc:sldMkLst>
          <pc:docMk/>
          <pc:sldMk cId="4165424417" sldId="271"/>
        </pc:sldMkLst>
      </pc:sldChg>
      <pc:sldChg chg="del">
        <pc:chgData name="Ip" userId="35846fbf51f55d86" providerId="LiveId" clId="{27B5F692-2874-4D60-8B1D-098F831FD759}" dt="2020-08-16T10:44:53.466" v="39" actId="47"/>
        <pc:sldMkLst>
          <pc:docMk/>
          <pc:sldMk cId="432271795" sldId="272"/>
        </pc:sldMkLst>
      </pc:sldChg>
      <pc:sldChg chg="addSp delSp modSp add mod">
        <pc:chgData name="Ip" userId="35846fbf51f55d86" providerId="LiveId" clId="{27B5F692-2874-4D60-8B1D-098F831FD759}" dt="2020-08-16T11:03:27.012" v="414" actId="14100"/>
        <pc:sldMkLst>
          <pc:docMk/>
          <pc:sldMk cId="3206699244" sldId="272"/>
        </pc:sldMkLst>
        <pc:spChg chg="add mod">
          <ac:chgData name="Ip" userId="35846fbf51f55d86" providerId="LiveId" clId="{27B5F692-2874-4D60-8B1D-098F831FD759}" dt="2020-08-16T11:03:27.012" v="414" actId="14100"/>
          <ac:spMkLst>
            <pc:docMk/>
            <pc:sldMk cId="3206699244" sldId="272"/>
            <ac:spMk id="7" creationId="{2E42058B-94CC-4E66-8FFD-272B03C032C0}"/>
          </ac:spMkLst>
        </pc:spChg>
        <pc:picChg chg="del">
          <ac:chgData name="Ip" userId="35846fbf51f55d86" providerId="LiveId" clId="{27B5F692-2874-4D60-8B1D-098F831FD759}" dt="2020-08-16T11:03:20.980" v="411" actId="478"/>
          <ac:picMkLst>
            <pc:docMk/>
            <pc:sldMk cId="3206699244" sldId="272"/>
            <ac:picMk id="3" creationId="{66210D76-F3E9-4B8D-AA2D-45E8184758B6}"/>
          </ac:picMkLst>
        </pc:picChg>
      </pc:sldChg>
      <pc:sldChg chg="del">
        <pc:chgData name="Ip" userId="35846fbf51f55d86" providerId="LiveId" clId="{27B5F692-2874-4D60-8B1D-098F831FD759}" dt="2020-08-16T10:44:54.403" v="41" actId="47"/>
        <pc:sldMkLst>
          <pc:docMk/>
          <pc:sldMk cId="1428117090" sldId="273"/>
        </pc:sldMkLst>
      </pc:sldChg>
      <pc:sldChg chg="addSp delSp modSp add mod">
        <pc:chgData name="Ip" userId="35846fbf51f55d86" providerId="LiveId" clId="{27B5F692-2874-4D60-8B1D-098F831FD759}" dt="2020-08-16T11:05:23.872" v="459" actId="22"/>
        <pc:sldMkLst>
          <pc:docMk/>
          <pc:sldMk cId="1650501493" sldId="273"/>
        </pc:sldMkLst>
        <pc:spChg chg="mod">
          <ac:chgData name="Ip" userId="35846fbf51f55d86" providerId="LiveId" clId="{27B5F692-2874-4D60-8B1D-098F831FD759}" dt="2020-08-16T11:05:11.888" v="457" actId="20577"/>
          <ac:spMkLst>
            <pc:docMk/>
            <pc:sldMk cId="1650501493" sldId="273"/>
            <ac:spMk id="7" creationId="{2E42058B-94CC-4E66-8FFD-272B03C032C0}"/>
          </ac:spMkLst>
        </pc:spChg>
        <pc:spChg chg="add del">
          <ac:chgData name="Ip" userId="35846fbf51f55d86" providerId="LiveId" clId="{27B5F692-2874-4D60-8B1D-098F831FD759}" dt="2020-08-16T11:05:23.872" v="459" actId="22"/>
          <ac:spMkLst>
            <pc:docMk/>
            <pc:sldMk cId="1650501493" sldId="273"/>
            <ac:spMk id="9" creationId="{B85FDC12-882F-4CD0-AC61-9E407E081F0D}"/>
          </ac:spMkLst>
        </pc:spChg>
      </pc:sldChg>
      <pc:sldChg chg="del">
        <pc:chgData name="Ip" userId="35846fbf51f55d86" providerId="LiveId" clId="{27B5F692-2874-4D60-8B1D-098F831FD759}" dt="2020-08-16T10:44:53.679" v="40" actId="47"/>
        <pc:sldMkLst>
          <pc:docMk/>
          <pc:sldMk cId="3700022593" sldId="274"/>
        </pc:sldMkLst>
      </pc:sldChg>
      <pc:sldChg chg="modSp add mod">
        <pc:chgData name="Ip" userId="35846fbf51f55d86" providerId="LiveId" clId="{27B5F692-2874-4D60-8B1D-098F831FD759}" dt="2020-08-16T11:05:39.527" v="466" actId="20577"/>
        <pc:sldMkLst>
          <pc:docMk/>
          <pc:sldMk cId="4138584289" sldId="274"/>
        </pc:sldMkLst>
        <pc:spChg chg="mod">
          <ac:chgData name="Ip" userId="35846fbf51f55d86" providerId="LiveId" clId="{27B5F692-2874-4D60-8B1D-098F831FD759}" dt="2020-08-16T11:05:39.527" v="466" actId="20577"/>
          <ac:spMkLst>
            <pc:docMk/>
            <pc:sldMk cId="4138584289" sldId="274"/>
            <ac:spMk id="7" creationId="{2E42058B-94CC-4E66-8FFD-272B03C032C0}"/>
          </ac:spMkLst>
        </pc:spChg>
      </pc:sldChg>
      <pc:sldChg chg="addSp delSp modSp add mod">
        <pc:chgData name="Ip" userId="35846fbf51f55d86" providerId="LiveId" clId="{27B5F692-2874-4D60-8B1D-098F831FD759}" dt="2020-08-16T11:06:15.729" v="472"/>
        <pc:sldMkLst>
          <pc:docMk/>
          <pc:sldMk cId="604418000" sldId="275"/>
        </pc:sldMkLst>
        <pc:spChg chg="del mod">
          <ac:chgData name="Ip" userId="35846fbf51f55d86" providerId="LiveId" clId="{27B5F692-2874-4D60-8B1D-098F831FD759}" dt="2020-08-16T11:06:15.729" v="472"/>
          <ac:spMkLst>
            <pc:docMk/>
            <pc:sldMk cId="604418000" sldId="275"/>
            <ac:spMk id="7" creationId="{2E42058B-94CC-4E66-8FFD-272B03C032C0}"/>
          </ac:spMkLst>
        </pc:spChg>
        <pc:picChg chg="add mod">
          <ac:chgData name="Ip" userId="35846fbf51f55d86" providerId="LiveId" clId="{27B5F692-2874-4D60-8B1D-098F831FD759}" dt="2020-08-16T11:06:14.831" v="470" actId="1076"/>
          <ac:picMkLst>
            <pc:docMk/>
            <pc:sldMk cId="604418000" sldId="275"/>
            <ac:picMk id="3" creationId="{3662C8B9-F3A2-4702-8138-1FBE31795B53}"/>
          </ac:picMkLst>
        </pc:picChg>
      </pc:sldChg>
      <pc:sldChg chg="del">
        <pc:chgData name="Ip" userId="35846fbf51f55d86" providerId="LiveId" clId="{27B5F692-2874-4D60-8B1D-098F831FD759}" dt="2020-08-16T10:44:51.637" v="29" actId="47"/>
        <pc:sldMkLst>
          <pc:docMk/>
          <pc:sldMk cId="3725109944" sldId="275"/>
        </pc:sldMkLst>
      </pc:sldChg>
      <pc:sldChg chg="del">
        <pc:chgData name="Ip" userId="35846fbf51f55d86" providerId="LiveId" clId="{27B5F692-2874-4D60-8B1D-098F831FD759}" dt="2020-08-16T10:44:55.176" v="42" actId="47"/>
        <pc:sldMkLst>
          <pc:docMk/>
          <pc:sldMk cId="2537361175" sldId="276"/>
        </pc:sldMkLst>
      </pc:sldChg>
      <pc:sldChg chg="addSp delSp modSp add mod">
        <pc:chgData name="Ip" userId="35846fbf51f55d86" providerId="LiveId" clId="{27B5F692-2874-4D60-8B1D-098F831FD759}" dt="2020-08-16T11:09:20.951" v="532" actId="22"/>
        <pc:sldMkLst>
          <pc:docMk/>
          <pc:sldMk cId="2623598850" sldId="276"/>
        </pc:sldMkLst>
        <pc:spChg chg="add mod">
          <ac:chgData name="Ip" userId="35846fbf51f55d86" providerId="LiveId" clId="{27B5F692-2874-4D60-8B1D-098F831FD759}" dt="2020-08-16T11:08:55.580" v="528" actId="20577"/>
          <ac:spMkLst>
            <pc:docMk/>
            <pc:sldMk cId="2623598850" sldId="276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08:30.919" v="474" actId="478"/>
          <ac:picMkLst>
            <pc:docMk/>
            <pc:sldMk cId="2623598850" sldId="276"/>
            <ac:picMk id="3" creationId="{3662C8B9-F3A2-4702-8138-1FBE31795B53}"/>
          </ac:picMkLst>
        </pc:picChg>
        <pc:picChg chg="add mod">
          <ac:chgData name="Ip" userId="35846fbf51f55d86" providerId="LiveId" clId="{27B5F692-2874-4D60-8B1D-098F831FD759}" dt="2020-08-16T11:09:08.351" v="530" actId="1076"/>
          <ac:picMkLst>
            <pc:docMk/>
            <pc:sldMk cId="2623598850" sldId="276"/>
            <ac:picMk id="6" creationId="{BC5D82D4-6526-4B62-834E-F10DCEB5051C}"/>
          </ac:picMkLst>
        </pc:picChg>
        <pc:picChg chg="add del">
          <ac:chgData name="Ip" userId="35846fbf51f55d86" providerId="LiveId" clId="{27B5F692-2874-4D60-8B1D-098F831FD759}" dt="2020-08-16T11:09:20.951" v="532" actId="22"/>
          <ac:picMkLst>
            <pc:docMk/>
            <pc:sldMk cId="2623598850" sldId="276"/>
            <ac:picMk id="7" creationId="{6BCBF0BD-A2C4-4E89-81FE-AB743A695F85}"/>
          </ac:picMkLst>
        </pc:picChg>
      </pc:sldChg>
      <pc:sldChg chg="delSp modSp add mod">
        <pc:chgData name="Ip" userId="35846fbf51f55d86" providerId="LiveId" clId="{27B5F692-2874-4D60-8B1D-098F831FD759}" dt="2020-08-16T11:11:16.792" v="577" actId="115"/>
        <pc:sldMkLst>
          <pc:docMk/>
          <pc:sldMk cId="860419005" sldId="277"/>
        </pc:sldMkLst>
        <pc:spChg chg="mod">
          <ac:chgData name="Ip" userId="35846fbf51f55d86" providerId="LiveId" clId="{27B5F692-2874-4D60-8B1D-098F831FD759}" dt="2020-08-16T11:11:16.792" v="577" actId="115"/>
          <ac:spMkLst>
            <pc:docMk/>
            <pc:sldMk cId="860419005" sldId="277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09:25.558" v="534" actId="478"/>
          <ac:picMkLst>
            <pc:docMk/>
            <pc:sldMk cId="860419005" sldId="277"/>
            <ac:picMk id="6" creationId="{BC5D82D4-6526-4B62-834E-F10DCEB5051C}"/>
          </ac:picMkLst>
        </pc:picChg>
      </pc:sldChg>
      <pc:sldChg chg="addSp modSp add mod">
        <pc:chgData name="Ip" userId="35846fbf51f55d86" providerId="LiveId" clId="{27B5F692-2874-4D60-8B1D-098F831FD759}" dt="2020-08-16T11:13:33.841" v="651" actId="1076"/>
        <pc:sldMkLst>
          <pc:docMk/>
          <pc:sldMk cId="2330285655" sldId="278"/>
        </pc:sldMkLst>
        <pc:spChg chg="mod">
          <ac:chgData name="Ip" userId="35846fbf51f55d86" providerId="LiveId" clId="{27B5F692-2874-4D60-8B1D-098F831FD759}" dt="2020-08-16T11:13:29.286" v="649"/>
          <ac:spMkLst>
            <pc:docMk/>
            <pc:sldMk cId="2330285655" sldId="278"/>
            <ac:spMk id="2" creationId="{A42DCE81-479F-487A-AE11-529E9B6D087C}"/>
          </ac:spMkLst>
        </pc:spChg>
        <pc:picChg chg="add mod">
          <ac:chgData name="Ip" userId="35846fbf51f55d86" providerId="LiveId" clId="{27B5F692-2874-4D60-8B1D-098F831FD759}" dt="2020-08-16T11:12:42.991" v="611" actId="1076"/>
          <ac:picMkLst>
            <pc:docMk/>
            <pc:sldMk cId="2330285655" sldId="278"/>
            <ac:picMk id="4" creationId="{583374D3-97EE-4ED2-B2EE-5233C70F6683}"/>
          </ac:picMkLst>
        </pc:picChg>
        <pc:picChg chg="add mod">
          <ac:chgData name="Ip" userId="35846fbf51f55d86" providerId="LiveId" clId="{27B5F692-2874-4D60-8B1D-098F831FD759}" dt="2020-08-16T11:13:33.841" v="651" actId="1076"/>
          <ac:picMkLst>
            <pc:docMk/>
            <pc:sldMk cId="2330285655" sldId="278"/>
            <ac:picMk id="6" creationId="{088A276E-C359-4B2D-8AFA-A274C774ECDC}"/>
          </ac:picMkLst>
        </pc:picChg>
      </pc:sldChg>
      <pc:sldChg chg="addSp delSp modSp add mod">
        <pc:chgData name="Ip" userId="35846fbf51f55d86" providerId="LiveId" clId="{27B5F692-2874-4D60-8B1D-098F831FD759}" dt="2020-08-16T11:14:41.873" v="706" actId="14100"/>
        <pc:sldMkLst>
          <pc:docMk/>
          <pc:sldMk cId="1445987" sldId="279"/>
        </pc:sldMkLst>
        <pc:spChg chg="mod">
          <ac:chgData name="Ip" userId="35846fbf51f55d86" providerId="LiveId" clId="{27B5F692-2874-4D60-8B1D-098F831FD759}" dt="2020-08-16T11:13:50.321" v="691" actId="20577"/>
          <ac:spMkLst>
            <pc:docMk/>
            <pc:sldMk cId="1445987" sldId="279"/>
            <ac:spMk id="2" creationId="{A42DCE81-479F-487A-AE11-529E9B6D087C}"/>
          </ac:spMkLst>
        </pc:spChg>
        <pc:spChg chg="add mod">
          <ac:chgData name="Ip" userId="35846fbf51f55d86" providerId="LiveId" clId="{27B5F692-2874-4D60-8B1D-098F831FD759}" dt="2020-08-16T11:14:41.873" v="706" actId="14100"/>
          <ac:spMkLst>
            <pc:docMk/>
            <pc:sldMk cId="1445987" sldId="279"/>
            <ac:spMk id="9" creationId="{E26E10FA-7BA8-4691-A8A1-1E5BDEAD05D0}"/>
          </ac:spMkLst>
        </pc:spChg>
        <pc:picChg chg="del">
          <ac:chgData name="Ip" userId="35846fbf51f55d86" providerId="LiveId" clId="{27B5F692-2874-4D60-8B1D-098F831FD759}" dt="2020-08-16T11:13:52.482" v="692" actId="478"/>
          <ac:picMkLst>
            <pc:docMk/>
            <pc:sldMk cId="1445987" sldId="279"/>
            <ac:picMk id="4" creationId="{583374D3-97EE-4ED2-B2EE-5233C70F6683}"/>
          </ac:picMkLst>
        </pc:picChg>
      </pc:sldChg>
      <pc:sldChg chg="addSp delSp modSp add mod">
        <pc:chgData name="Ip" userId="35846fbf51f55d86" providerId="LiveId" clId="{27B5F692-2874-4D60-8B1D-098F831FD759}" dt="2020-08-16T11:15:52.712" v="712"/>
        <pc:sldMkLst>
          <pc:docMk/>
          <pc:sldMk cId="1918921759" sldId="280"/>
        </pc:sldMkLst>
        <pc:spChg chg="del mod">
          <ac:chgData name="Ip" userId="35846fbf51f55d86" providerId="LiveId" clId="{27B5F692-2874-4D60-8B1D-098F831FD759}" dt="2020-08-16T11:15:52.712" v="712"/>
          <ac:spMkLst>
            <pc:docMk/>
            <pc:sldMk cId="1918921759" sldId="280"/>
            <ac:spMk id="9" creationId="{E26E10FA-7BA8-4691-A8A1-1E5BDEAD05D0}"/>
          </ac:spMkLst>
        </pc:spChg>
        <pc:picChg chg="add mod">
          <ac:chgData name="Ip" userId="35846fbf51f55d86" providerId="LiveId" clId="{27B5F692-2874-4D60-8B1D-098F831FD759}" dt="2020-08-16T11:15:31.815" v="710" actId="1076"/>
          <ac:picMkLst>
            <pc:docMk/>
            <pc:sldMk cId="1918921759" sldId="280"/>
            <ac:picMk id="4" creationId="{C153721C-8E6D-486C-8935-E8F0438A556B}"/>
          </ac:picMkLst>
        </pc:picChg>
      </pc:sldChg>
      <pc:sldChg chg="delSp modSp add mod">
        <pc:chgData name="Ip" userId="35846fbf51f55d86" providerId="LiveId" clId="{27B5F692-2874-4D60-8B1D-098F831FD759}" dt="2020-08-16T11:16:19.635" v="784" actId="478"/>
        <pc:sldMkLst>
          <pc:docMk/>
          <pc:sldMk cId="2506822657" sldId="281"/>
        </pc:sldMkLst>
        <pc:spChg chg="mod">
          <ac:chgData name="Ip" userId="35846fbf51f55d86" providerId="LiveId" clId="{27B5F692-2874-4D60-8B1D-098F831FD759}" dt="2020-08-16T11:16:17.120" v="783" actId="20577"/>
          <ac:spMkLst>
            <pc:docMk/>
            <pc:sldMk cId="2506822657" sldId="281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16:19.635" v="784" actId="478"/>
          <ac:picMkLst>
            <pc:docMk/>
            <pc:sldMk cId="2506822657" sldId="281"/>
            <ac:picMk id="4" creationId="{C153721C-8E6D-486C-8935-E8F0438A556B}"/>
          </ac:picMkLst>
        </pc:picChg>
      </pc:sldChg>
      <pc:sldChg chg="addSp modSp add mod">
        <pc:chgData name="Ip" userId="35846fbf51f55d86" providerId="LiveId" clId="{27B5F692-2874-4D60-8B1D-098F831FD759}" dt="2020-08-16T11:17:33.399" v="828" actId="14100"/>
        <pc:sldMkLst>
          <pc:docMk/>
          <pc:sldMk cId="2518618761" sldId="282"/>
        </pc:sldMkLst>
        <pc:spChg chg="mod">
          <ac:chgData name="Ip" userId="35846fbf51f55d86" providerId="LiveId" clId="{27B5F692-2874-4D60-8B1D-098F831FD759}" dt="2020-08-16T11:16:44.899" v="812" actId="20577"/>
          <ac:spMkLst>
            <pc:docMk/>
            <pc:sldMk cId="2518618761" sldId="282"/>
            <ac:spMk id="2" creationId="{A42DCE81-479F-487A-AE11-529E9B6D087C}"/>
          </ac:spMkLst>
        </pc:spChg>
        <pc:picChg chg="add mod">
          <ac:chgData name="Ip" userId="35846fbf51f55d86" providerId="LiveId" clId="{27B5F692-2874-4D60-8B1D-098F831FD759}" dt="2020-08-16T11:17:22.119" v="823" actId="14100"/>
          <ac:picMkLst>
            <pc:docMk/>
            <pc:sldMk cId="2518618761" sldId="282"/>
            <ac:picMk id="4" creationId="{878E3AA9-90FA-479B-AD60-C247AEA9C3C3}"/>
          </ac:picMkLst>
        </pc:picChg>
        <pc:picChg chg="add mod">
          <ac:chgData name="Ip" userId="35846fbf51f55d86" providerId="LiveId" clId="{27B5F692-2874-4D60-8B1D-098F831FD759}" dt="2020-08-16T11:17:19.279" v="822" actId="14100"/>
          <ac:picMkLst>
            <pc:docMk/>
            <pc:sldMk cId="2518618761" sldId="282"/>
            <ac:picMk id="7" creationId="{F8D8EAFF-F77A-456D-BD85-D8D366BD5472}"/>
          </ac:picMkLst>
        </pc:picChg>
        <pc:picChg chg="add mod">
          <ac:chgData name="Ip" userId="35846fbf51f55d86" providerId="LiveId" clId="{27B5F692-2874-4D60-8B1D-098F831FD759}" dt="2020-08-16T11:17:33.399" v="828" actId="14100"/>
          <ac:picMkLst>
            <pc:docMk/>
            <pc:sldMk cId="2518618761" sldId="282"/>
            <ac:picMk id="10" creationId="{C8A8A92F-E211-4EC2-9965-46589E44FB29}"/>
          </ac:picMkLst>
        </pc:picChg>
      </pc:sldChg>
      <pc:sldChg chg="delSp modSp add mod">
        <pc:chgData name="Ip" userId="35846fbf51f55d86" providerId="LiveId" clId="{27B5F692-2874-4D60-8B1D-098F831FD759}" dt="2020-08-16T11:25:24.990" v="1082" actId="20577"/>
        <pc:sldMkLst>
          <pc:docMk/>
          <pc:sldMk cId="1132040733" sldId="283"/>
        </pc:sldMkLst>
        <pc:spChg chg="mod">
          <ac:chgData name="Ip" userId="35846fbf51f55d86" providerId="LiveId" clId="{27B5F692-2874-4D60-8B1D-098F831FD759}" dt="2020-08-16T11:25:24.990" v="1082" actId="20577"/>
          <ac:spMkLst>
            <pc:docMk/>
            <pc:sldMk cId="1132040733" sldId="283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18:00.142" v="872" actId="478"/>
          <ac:picMkLst>
            <pc:docMk/>
            <pc:sldMk cId="1132040733" sldId="283"/>
            <ac:picMk id="4" creationId="{878E3AA9-90FA-479B-AD60-C247AEA9C3C3}"/>
          </ac:picMkLst>
        </pc:picChg>
        <pc:picChg chg="del">
          <ac:chgData name="Ip" userId="35846fbf51f55d86" providerId="LiveId" clId="{27B5F692-2874-4D60-8B1D-098F831FD759}" dt="2020-08-16T11:17:59.714" v="871" actId="478"/>
          <ac:picMkLst>
            <pc:docMk/>
            <pc:sldMk cId="1132040733" sldId="283"/>
            <ac:picMk id="7" creationId="{F8D8EAFF-F77A-456D-BD85-D8D366BD5472}"/>
          </ac:picMkLst>
        </pc:picChg>
        <pc:picChg chg="del">
          <ac:chgData name="Ip" userId="35846fbf51f55d86" providerId="LiveId" clId="{27B5F692-2874-4D60-8B1D-098F831FD759}" dt="2020-08-16T11:18:00.587" v="873" actId="478"/>
          <ac:picMkLst>
            <pc:docMk/>
            <pc:sldMk cId="1132040733" sldId="283"/>
            <ac:picMk id="10" creationId="{C8A8A92F-E211-4EC2-9965-46589E44FB29}"/>
          </ac:picMkLst>
        </pc:picChg>
      </pc:sldChg>
      <pc:sldChg chg="add">
        <pc:chgData name="Ip" userId="35846fbf51f55d86" providerId="LiveId" clId="{27B5F692-2874-4D60-8B1D-098F831FD759}" dt="2020-08-16T11:26:16.651" v="1083"/>
        <pc:sldMkLst>
          <pc:docMk/>
          <pc:sldMk cId="68513810" sldId="284"/>
        </pc:sldMkLst>
      </pc:sldChg>
      <pc:sldChg chg="modSp add del mod">
        <pc:chgData name="Ip" userId="35846fbf51f55d86" providerId="LiveId" clId="{27B5F692-2874-4D60-8B1D-098F831FD759}" dt="2020-08-16T11:30:49.677" v="1267" actId="47"/>
        <pc:sldMkLst>
          <pc:docMk/>
          <pc:sldMk cId="1640151160" sldId="285"/>
        </pc:sldMkLst>
        <pc:spChg chg="mod">
          <ac:chgData name="Ip" userId="35846fbf51f55d86" providerId="LiveId" clId="{27B5F692-2874-4D60-8B1D-098F831FD759}" dt="2020-08-16T11:30:11.925" v="1261" actId="20577"/>
          <ac:spMkLst>
            <pc:docMk/>
            <pc:sldMk cId="1640151160" sldId="285"/>
            <ac:spMk id="2" creationId="{A42DCE81-479F-487A-AE11-529E9B6D087C}"/>
          </ac:spMkLst>
        </pc:spChg>
      </pc:sldChg>
      <pc:sldChg chg="addSp delSp modSp add mod">
        <pc:chgData name="Ip" userId="35846fbf51f55d86" providerId="LiveId" clId="{27B5F692-2874-4D60-8B1D-098F831FD759}" dt="2020-08-16T11:29:11.458" v="1186"/>
        <pc:sldMkLst>
          <pc:docMk/>
          <pc:sldMk cId="1041659422" sldId="286"/>
        </pc:sldMkLst>
        <pc:spChg chg="del mod">
          <ac:chgData name="Ip" userId="35846fbf51f55d86" providerId="LiveId" clId="{27B5F692-2874-4D60-8B1D-098F831FD759}" dt="2020-08-16T11:29:11.458" v="1186"/>
          <ac:spMkLst>
            <pc:docMk/>
            <pc:sldMk cId="1041659422" sldId="286"/>
            <ac:spMk id="2" creationId="{A42DCE81-479F-487A-AE11-529E9B6D087C}"/>
          </ac:spMkLst>
        </pc:spChg>
        <pc:picChg chg="add mod">
          <ac:chgData name="Ip" userId="35846fbf51f55d86" providerId="LiveId" clId="{27B5F692-2874-4D60-8B1D-098F831FD759}" dt="2020-08-16T11:28:48.799" v="1182" actId="14100"/>
          <ac:picMkLst>
            <pc:docMk/>
            <pc:sldMk cId="1041659422" sldId="286"/>
            <ac:picMk id="4" creationId="{DB299E88-1B7C-4178-807C-3B60D4A25909}"/>
          </ac:picMkLst>
        </pc:picChg>
        <pc:picChg chg="add del">
          <ac:chgData name="Ip" userId="35846fbf51f55d86" providerId="LiveId" clId="{27B5F692-2874-4D60-8B1D-098F831FD759}" dt="2020-08-16T11:29:11.455" v="1184" actId="478"/>
          <ac:picMkLst>
            <pc:docMk/>
            <pc:sldMk cId="1041659422" sldId="286"/>
            <ac:picMk id="6" creationId="{1AED86CB-D774-4B39-B561-4E591A495CD7}"/>
          </ac:picMkLst>
        </pc:picChg>
      </pc:sldChg>
      <pc:sldChg chg="addSp delSp modSp add mod">
        <pc:chgData name="Ip" userId="35846fbf51f55d86" providerId="LiveId" clId="{27B5F692-2874-4D60-8B1D-098F831FD759}" dt="2020-08-16T11:29:27.070" v="1191" actId="14100"/>
        <pc:sldMkLst>
          <pc:docMk/>
          <pc:sldMk cId="2363230735" sldId="287"/>
        </pc:sldMkLst>
        <pc:picChg chg="add mod">
          <ac:chgData name="Ip" userId="35846fbf51f55d86" providerId="LiveId" clId="{27B5F692-2874-4D60-8B1D-098F831FD759}" dt="2020-08-16T11:29:27.070" v="1191" actId="14100"/>
          <ac:picMkLst>
            <pc:docMk/>
            <pc:sldMk cId="2363230735" sldId="287"/>
            <ac:picMk id="3" creationId="{59B9A402-91D1-456B-B646-CA8D9C841A09}"/>
          </ac:picMkLst>
        </pc:picChg>
        <pc:picChg chg="del">
          <ac:chgData name="Ip" userId="35846fbf51f55d86" providerId="LiveId" clId="{27B5F692-2874-4D60-8B1D-098F831FD759}" dt="2020-08-16T11:29:16.174" v="1188" actId="478"/>
          <ac:picMkLst>
            <pc:docMk/>
            <pc:sldMk cId="2363230735" sldId="287"/>
            <ac:picMk id="4" creationId="{DB299E88-1B7C-4178-807C-3B60D4A25909}"/>
          </ac:picMkLst>
        </pc:picChg>
      </pc:sldChg>
      <pc:sldChg chg="modSp add mod">
        <pc:chgData name="Ip" userId="35846fbf51f55d86" providerId="LiveId" clId="{27B5F692-2874-4D60-8B1D-098F831FD759}" dt="2020-08-16T11:30:31.163" v="1266" actId="115"/>
        <pc:sldMkLst>
          <pc:docMk/>
          <pc:sldMk cId="839515037" sldId="288"/>
        </pc:sldMkLst>
        <pc:spChg chg="mod">
          <ac:chgData name="Ip" userId="35846fbf51f55d86" providerId="LiveId" clId="{27B5F692-2874-4D60-8B1D-098F831FD759}" dt="2020-08-16T11:30:31.163" v="1266" actId="115"/>
          <ac:spMkLst>
            <pc:docMk/>
            <pc:sldMk cId="839515037" sldId="288"/>
            <ac:spMk id="2" creationId="{A42DCE81-479F-487A-AE11-529E9B6D087C}"/>
          </ac:spMkLst>
        </pc:spChg>
      </pc:sldChg>
      <pc:sldChg chg="modSp add mod">
        <pc:chgData name="Ip" userId="35846fbf51f55d86" providerId="LiveId" clId="{27B5F692-2874-4D60-8B1D-098F831FD759}" dt="2020-08-16T11:33:42.399" v="1553" actId="20577"/>
        <pc:sldMkLst>
          <pc:docMk/>
          <pc:sldMk cId="2955803446" sldId="289"/>
        </pc:sldMkLst>
        <pc:spChg chg="mod">
          <ac:chgData name="Ip" userId="35846fbf51f55d86" providerId="LiveId" clId="{27B5F692-2874-4D60-8B1D-098F831FD759}" dt="2020-08-16T11:33:42.399" v="1553" actId="20577"/>
          <ac:spMkLst>
            <pc:docMk/>
            <pc:sldMk cId="2955803446" sldId="289"/>
            <ac:spMk id="2" creationId="{A42DCE81-479F-487A-AE11-529E9B6D087C}"/>
          </ac:spMkLst>
        </pc:spChg>
      </pc:sldChg>
      <pc:sldChg chg="addSp delSp modSp add mod">
        <pc:chgData name="Ip" userId="35846fbf51f55d86" providerId="LiveId" clId="{27B5F692-2874-4D60-8B1D-098F831FD759}" dt="2020-08-16T11:35:00.863" v="1557" actId="1076"/>
        <pc:sldMkLst>
          <pc:docMk/>
          <pc:sldMk cId="3343645892" sldId="290"/>
        </pc:sldMkLst>
        <pc:picChg chg="del">
          <ac:chgData name="Ip" userId="35846fbf51f55d86" providerId="LiveId" clId="{27B5F692-2874-4D60-8B1D-098F831FD759}" dt="2020-08-16T11:34:36.428" v="1555" actId="478"/>
          <ac:picMkLst>
            <pc:docMk/>
            <pc:sldMk cId="3343645892" sldId="290"/>
            <ac:picMk id="3" creationId="{59B9A402-91D1-456B-B646-CA8D9C841A09}"/>
          </ac:picMkLst>
        </pc:picChg>
        <pc:picChg chg="add mod">
          <ac:chgData name="Ip" userId="35846fbf51f55d86" providerId="LiveId" clId="{27B5F692-2874-4D60-8B1D-098F831FD759}" dt="2020-08-16T11:35:00.863" v="1557" actId="1076"/>
          <ac:picMkLst>
            <pc:docMk/>
            <pc:sldMk cId="3343645892" sldId="290"/>
            <ac:picMk id="4" creationId="{029A296F-ACAF-43BE-9152-780030D856D4}"/>
          </ac:picMkLst>
        </pc:picChg>
      </pc:sldChg>
      <pc:sldChg chg="addSp delSp modSp add mod">
        <pc:chgData name="Ip" userId="35846fbf51f55d86" providerId="LiveId" clId="{27B5F692-2874-4D60-8B1D-098F831FD759}" dt="2020-08-16T11:36:24.110" v="1568" actId="1076"/>
        <pc:sldMkLst>
          <pc:docMk/>
          <pc:sldMk cId="3905807492" sldId="291"/>
        </pc:sldMkLst>
        <pc:spChg chg="add del mod">
          <ac:chgData name="Ip" userId="35846fbf51f55d86" providerId="LiveId" clId="{27B5F692-2874-4D60-8B1D-098F831FD759}" dt="2020-08-16T11:36:21.152" v="1566" actId="478"/>
          <ac:spMkLst>
            <pc:docMk/>
            <pc:sldMk cId="3905807492" sldId="291"/>
            <ac:spMk id="7" creationId="{9DDE07E7-BF9E-41B8-B590-3F354A3B4361}"/>
          </ac:spMkLst>
        </pc:spChg>
        <pc:picChg chg="del">
          <ac:chgData name="Ip" userId="35846fbf51f55d86" providerId="LiveId" clId="{27B5F692-2874-4D60-8B1D-098F831FD759}" dt="2020-08-16T11:35:24.913" v="1559" actId="478"/>
          <ac:picMkLst>
            <pc:docMk/>
            <pc:sldMk cId="3905807492" sldId="291"/>
            <ac:picMk id="4" creationId="{029A296F-ACAF-43BE-9152-780030D856D4}"/>
          </ac:picMkLst>
        </pc:picChg>
        <pc:picChg chg="add mod">
          <ac:chgData name="Ip" userId="35846fbf51f55d86" providerId="LiveId" clId="{27B5F692-2874-4D60-8B1D-098F831FD759}" dt="2020-08-16T11:36:24.110" v="1568" actId="1076"/>
          <ac:picMkLst>
            <pc:docMk/>
            <pc:sldMk cId="3905807492" sldId="291"/>
            <ac:picMk id="6" creationId="{79A60153-F632-4AA6-8EDA-C8721E98AC19}"/>
          </ac:picMkLst>
        </pc:picChg>
      </pc:sldChg>
      <pc:sldChg chg="addSp delSp modSp add mod">
        <pc:chgData name="Ip" userId="35846fbf51f55d86" providerId="LiveId" clId="{27B5F692-2874-4D60-8B1D-098F831FD759}" dt="2020-08-16T11:38:48.135" v="1767" actId="1076"/>
        <pc:sldMkLst>
          <pc:docMk/>
          <pc:sldMk cId="4132591088" sldId="292"/>
        </pc:sldMkLst>
        <pc:spChg chg="add mod">
          <ac:chgData name="Ip" userId="35846fbf51f55d86" providerId="LiveId" clId="{27B5F692-2874-4D60-8B1D-098F831FD759}" dt="2020-08-16T11:38:31.026" v="1765" actId="20577"/>
          <ac:spMkLst>
            <pc:docMk/>
            <pc:sldMk cId="4132591088" sldId="292"/>
            <ac:spMk id="2" creationId="{55648FF8-8A7B-42C1-BB15-6C839DA4F7F3}"/>
          </ac:spMkLst>
        </pc:spChg>
        <pc:picChg chg="add mod">
          <ac:chgData name="Ip" userId="35846fbf51f55d86" providerId="LiveId" clId="{27B5F692-2874-4D60-8B1D-098F831FD759}" dt="2020-08-16T11:38:48.135" v="1767" actId="1076"/>
          <ac:picMkLst>
            <pc:docMk/>
            <pc:sldMk cId="4132591088" sldId="292"/>
            <ac:picMk id="4" creationId="{511CD7D9-3C10-4050-9AF2-ECA757AF252B}"/>
          </ac:picMkLst>
        </pc:picChg>
        <pc:picChg chg="del">
          <ac:chgData name="Ip" userId="35846fbf51f55d86" providerId="LiveId" clId="{27B5F692-2874-4D60-8B1D-098F831FD759}" dt="2020-08-16T11:36:52.659" v="1570" actId="478"/>
          <ac:picMkLst>
            <pc:docMk/>
            <pc:sldMk cId="4132591088" sldId="292"/>
            <ac:picMk id="6" creationId="{79A60153-F632-4AA6-8EDA-C8721E98AC19}"/>
          </ac:picMkLst>
        </pc:picChg>
      </pc:sldChg>
      <pc:sldChg chg="delSp modSp add mod">
        <pc:chgData name="Ip" userId="35846fbf51f55d86" providerId="LiveId" clId="{27B5F692-2874-4D60-8B1D-098F831FD759}" dt="2020-08-16T11:39:47.850" v="1838" actId="20577"/>
        <pc:sldMkLst>
          <pc:docMk/>
          <pc:sldMk cId="2527569495" sldId="293"/>
        </pc:sldMkLst>
        <pc:spChg chg="mod">
          <ac:chgData name="Ip" userId="35846fbf51f55d86" providerId="LiveId" clId="{27B5F692-2874-4D60-8B1D-098F831FD759}" dt="2020-08-16T11:39:47.850" v="1838" actId="20577"/>
          <ac:spMkLst>
            <pc:docMk/>
            <pc:sldMk cId="2527569495" sldId="293"/>
            <ac:spMk id="2" creationId="{55648FF8-8A7B-42C1-BB15-6C839DA4F7F3}"/>
          </ac:spMkLst>
        </pc:spChg>
        <pc:picChg chg="del">
          <ac:chgData name="Ip" userId="35846fbf51f55d86" providerId="LiveId" clId="{27B5F692-2874-4D60-8B1D-098F831FD759}" dt="2020-08-16T11:38:55.480" v="1769" actId="478"/>
          <ac:picMkLst>
            <pc:docMk/>
            <pc:sldMk cId="2527569495" sldId="293"/>
            <ac:picMk id="4" creationId="{511CD7D9-3C10-4050-9AF2-ECA757AF252B}"/>
          </ac:picMkLst>
        </pc:picChg>
      </pc:sldChg>
      <pc:sldChg chg="modSp add mod">
        <pc:chgData name="Ip" userId="35846fbf51f55d86" providerId="LiveId" clId="{27B5F692-2874-4D60-8B1D-098F831FD759}" dt="2020-08-16T11:42:47.383" v="2191" actId="20577"/>
        <pc:sldMkLst>
          <pc:docMk/>
          <pc:sldMk cId="2876326341" sldId="294"/>
        </pc:sldMkLst>
        <pc:spChg chg="mod">
          <ac:chgData name="Ip" userId="35846fbf51f55d86" providerId="LiveId" clId="{27B5F692-2874-4D60-8B1D-098F831FD759}" dt="2020-08-16T11:42:47.383" v="2191" actId="20577"/>
          <ac:spMkLst>
            <pc:docMk/>
            <pc:sldMk cId="2876326341" sldId="294"/>
            <ac:spMk id="2" creationId="{55648FF8-8A7B-42C1-BB15-6C839DA4F7F3}"/>
          </ac:spMkLst>
        </pc:spChg>
      </pc:sldChg>
      <pc:sldChg chg="modSp add mod">
        <pc:chgData name="Ip" userId="35846fbf51f55d86" providerId="LiveId" clId="{27B5F692-2874-4D60-8B1D-098F831FD759}" dt="2020-08-16T11:44:39.053" v="2303" actId="20577"/>
        <pc:sldMkLst>
          <pc:docMk/>
          <pc:sldMk cId="3371949025" sldId="295"/>
        </pc:sldMkLst>
        <pc:spChg chg="mod">
          <ac:chgData name="Ip" userId="35846fbf51f55d86" providerId="LiveId" clId="{27B5F692-2874-4D60-8B1D-098F831FD759}" dt="2020-08-16T11:44:39.053" v="2303" actId="20577"/>
          <ac:spMkLst>
            <pc:docMk/>
            <pc:sldMk cId="3371949025" sldId="295"/>
            <ac:spMk id="2" creationId="{55648FF8-8A7B-42C1-BB15-6C839DA4F7F3}"/>
          </ac:spMkLst>
        </pc:spChg>
      </pc:sldChg>
      <pc:sldChg chg="addSp delSp modSp add mod">
        <pc:chgData name="Ip" userId="35846fbf51f55d86" providerId="LiveId" clId="{27B5F692-2874-4D60-8B1D-098F831FD759}" dt="2020-08-16T11:47:00.322" v="2310"/>
        <pc:sldMkLst>
          <pc:docMk/>
          <pc:sldMk cId="3710925702" sldId="296"/>
        </pc:sldMkLst>
        <pc:spChg chg="del mod">
          <ac:chgData name="Ip" userId="35846fbf51f55d86" providerId="LiveId" clId="{27B5F692-2874-4D60-8B1D-098F831FD759}" dt="2020-08-16T11:47:00.322" v="2310"/>
          <ac:spMkLst>
            <pc:docMk/>
            <pc:sldMk cId="3710925702" sldId="296"/>
            <ac:spMk id="2" creationId="{55648FF8-8A7B-42C1-BB15-6C839DA4F7F3}"/>
          </ac:spMkLst>
        </pc:spChg>
        <pc:picChg chg="add mod">
          <ac:chgData name="Ip" userId="35846fbf51f55d86" providerId="LiveId" clId="{27B5F692-2874-4D60-8B1D-098F831FD759}" dt="2020-08-16T11:46:59.390" v="2308" actId="1076"/>
          <ac:picMkLst>
            <pc:docMk/>
            <pc:sldMk cId="3710925702" sldId="296"/>
            <ac:picMk id="4" creationId="{52112D63-BB65-41F8-805B-FCF333BE4638}"/>
          </ac:picMkLst>
        </pc:picChg>
      </pc:sldChg>
      <pc:sldChg chg="addSp modSp add mod">
        <pc:chgData name="Ip" userId="35846fbf51f55d86" providerId="LiveId" clId="{27B5F692-2874-4D60-8B1D-098F831FD759}" dt="2020-08-16T11:49:21.910" v="2498" actId="1076"/>
        <pc:sldMkLst>
          <pc:docMk/>
          <pc:sldMk cId="332887250" sldId="297"/>
        </pc:sldMkLst>
        <pc:spChg chg="mod">
          <ac:chgData name="Ip" userId="35846fbf51f55d86" providerId="LiveId" clId="{27B5F692-2874-4D60-8B1D-098F831FD759}" dt="2020-08-16T11:49:02.844" v="2496" actId="20577"/>
          <ac:spMkLst>
            <pc:docMk/>
            <pc:sldMk cId="332887250" sldId="297"/>
            <ac:spMk id="2" creationId="{55648FF8-8A7B-42C1-BB15-6C839DA4F7F3}"/>
          </ac:spMkLst>
        </pc:spChg>
        <pc:picChg chg="add mod">
          <ac:chgData name="Ip" userId="35846fbf51f55d86" providerId="LiveId" clId="{27B5F692-2874-4D60-8B1D-098F831FD759}" dt="2020-08-16T11:49:21.910" v="2498" actId="1076"/>
          <ac:picMkLst>
            <pc:docMk/>
            <pc:sldMk cId="332887250" sldId="297"/>
            <ac:picMk id="4" creationId="{48D2988B-E18F-4873-860C-DDB9C0E58EE3}"/>
          </ac:picMkLst>
        </pc:picChg>
      </pc:sldChg>
      <pc:sldChg chg="addSp delSp modSp add mod">
        <pc:chgData name="Ip" userId="35846fbf51f55d86" providerId="LiveId" clId="{27B5F692-2874-4D60-8B1D-098F831FD759}" dt="2020-08-16T11:51:06.566" v="2557" actId="1076"/>
        <pc:sldMkLst>
          <pc:docMk/>
          <pc:sldMk cId="326814480" sldId="298"/>
        </pc:sldMkLst>
        <pc:spChg chg="mod">
          <ac:chgData name="Ip" userId="35846fbf51f55d86" providerId="LiveId" clId="{27B5F692-2874-4D60-8B1D-098F831FD759}" dt="2020-08-16T11:50:50.722" v="2554" actId="20577"/>
          <ac:spMkLst>
            <pc:docMk/>
            <pc:sldMk cId="326814480" sldId="298"/>
            <ac:spMk id="2" creationId="{55648FF8-8A7B-42C1-BB15-6C839DA4F7F3}"/>
          </ac:spMkLst>
        </pc:spChg>
        <pc:picChg chg="del">
          <ac:chgData name="Ip" userId="35846fbf51f55d86" providerId="LiveId" clId="{27B5F692-2874-4D60-8B1D-098F831FD759}" dt="2020-08-16T11:50:52.843" v="2555" actId="478"/>
          <ac:picMkLst>
            <pc:docMk/>
            <pc:sldMk cId="326814480" sldId="298"/>
            <ac:picMk id="4" creationId="{48D2988B-E18F-4873-860C-DDB9C0E58EE3}"/>
          </ac:picMkLst>
        </pc:picChg>
        <pc:picChg chg="add mod">
          <ac:chgData name="Ip" userId="35846fbf51f55d86" providerId="LiveId" clId="{27B5F692-2874-4D60-8B1D-098F831FD759}" dt="2020-08-16T11:51:06.566" v="2557" actId="1076"/>
          <ac:picMkLst>
            <pc:docMk/>
            <pc:sldMk cId="326814480" sldId="298"/>
            <ac:picMk id="6" creationId="{AD83D387-CCAA-4042-9901-9ACB85F89B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7C09-226F-3A44-BA8B-5D51830CB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EF586-D19E-2745-8A22-09C414619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AA82A-41A6-B140-9B7B-D2405453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69D2-D5A4-C24A-B05D-085DCA80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B3170-4C55-304A-B530-4566DAF2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F0F3-CB12-A743-8CA8-1462501D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1E8B0-5789-9647-8C6E-E1662911B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197FA-9909-4A4E-BDD0-AFDE7D6D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7EEFA-40FA-3849-A504-96BB4BC8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9DB8C-6179-294C-98B9-2B43AD2E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3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71FB9-4545-F540-9B76-2B74589DE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402E1-CF52-F14D-9F74-8062667FC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9C03-AB52-9D4C-BD39-B940A1C4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0C576-F7A9-B94E-B596-9EC8B666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0EBE2-BCA8-5A46-9695-FFEE7796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9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2851-493E-9744-889F-0BDAB673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605E-F7A0-B841-A077-01E611C80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4C100-6B1D-EF4E-9645-1DCC5820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3ABF-067F-E849-818B-3FBC0485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4221B-B862-8745-9706-022C5C4D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5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5CBE-F64F-A14A-95F1-67E341F2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C2C46-789D-E243-93BB-A524F1067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68439-357B-5A40-8C54-04E7F680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3C29F-97F5-4E40-8F37-5788F515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85D4-B434-0649-9B8A-2148477B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6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0A06-84BA-E14D-A599-BDAF9E51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BB04-7176-F140-8C08-43A00C9F8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AAB23-2BFF-C745-B6A1-7AF9EAA28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9B981-1441-904C-97A1-9676216C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6CE18-1C8E-5D40-BF0A-EAB1A765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D3CF1-7631-D540-9CDB-03968010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2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25FB-7DE1-6D41-BCE1-0265E152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AEB75-6684-0B42-A5E2-641C782A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3E0BC-C17E-0841-A95B-1FCC408AB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78011-1596-CE4B-B7D8-052A9BA07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F35B3-FFE5-5B4E-A31A-E46896C19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114CA-F0DE-D04F-97A5-B65F733F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97D05-44DF-6241-9019-7DF9D192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7A008-D14F-5B49-AB1F-BC754074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8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8067-2293-6D43-BB22-D87453AD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132F5-7941-5548-BD4E-AABD2556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EDE84-EF47-8049-9BCD-81903169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557CE-6BDF-F245-A7E0-B40B5F29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710B0-7237-1042-B1B2-81932D2B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5B9A7-07FB-EF43-83B6-0458687E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053FB-E052-1248-AB4F-B61DC90F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6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9DCA-3F14-0E42-8D19-A4454E91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99AA-1BBC-3849-9DF7-E2D62E3C7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58D5F-C323-454E-AC9B-61A9D2B68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8F398-63DC-1E42-A699-E94A45F1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0A56C-AEBC-654A-A769-119AE320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20DEB-F669-A346-9C23-0B84BE31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3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423E-497B-334E-8C93-0DE09995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A2B2AF-C2C0-134B-B12F-B964EDDEE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BCE32-631B-6F43-B702-991173303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398EE-0E7E-8F4B-87A7-008F1B9C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6F651-A64F-0B41-A121-0F4A1306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9F2E9-2DBE-034B-BEB4-FBA97FBD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22689-F37E-3642-9AAF-19B3D88A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53649-C5B6-C043-861C-485382246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ACD0-D634-C44D-95C7-B70C72EDC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18B9-96D9-F940-A90D-50AC1BC7442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8B8FB-BC86-E64E-B7A2-B69D6059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7311C-E477-BA47-A0D3-DBEFCC372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3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3F022-CF43-9E46-A5A7-74C2BB8CF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7" y="1783959"/>
            <a:ext cx="5793493" cy="2889114"/>
          </a:xfrm>
        </p:spPr>
        <p:txBody>
          <a:bodyPr anchor="b">
            <a:normAutofit/>
          </a:bodyPr>
          <a:lstStyle/>
          <a:p>
            <a:pPr algn="l"/>
            <a:r>
              <a:rPr lang="en-AU" altLang="zh-CN" dirty="0">
                <a:solidFill>
                  <a:schemeClr val="bg1"/>
                </a:solidFill>
              </a:rPr>
              <a:t>ETC5242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Week 2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23373-5D05-7145-8BFB-65F22BBDE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7847" y="4750893"/>
            <a:ext cx="5188012" cy="1147863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</a:rPr>
              <a:t>授课老师：</a:t>
            </a:r>
            <a:r>
              <a:rPr lang="en-US" altLang="zh-CN" sz="2000" dirty="0">
                <a:solidFill>
                  <a:schemeClr val="bg1"/>
                </a:solidFill>
              </a:rPr>
              <a:t>Joe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6B9D3-64D8-A246-81A2-258D94392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935346"/>
            <a:ext cx="4047843" cy="161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98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978C2-FC0E-4C38-BEC4-39F24E6689AE}"/>
              </a:ext>
            </a:extLst>
          </p:cNvPr>
          <p:cNvSpPr txBox="1"/>
          <p:nvPr/>
        </p:nvSpPr>
        <p:spPr>
          <a:xfrm>
            <a:off x="1198259" y="1442301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3667B1-3B5B-45BD-9952-77F5718F0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96504"/>
            <a:ext cx="7646195" cy="497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3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978C2-FC0E-4C38-BEC4-39F24E6689AE}"/>
              </a:ext>
            </a:extLst>
          </p:cNvPr>
          <p:cNvSpPr txBox="1"/>
          <p:nvPr/>
        </p:nvSpPr>
        <p:spPr>
          <a:xfrm>
            <a:off x="1198259" y="1442301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441262-A19D-43A8-B61E-2C02129AE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42301"/>
            <a:ext cx="6899366" cy="489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9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978C2-FC0E-4C38-BEC4-39F24E6689AE}"/>
              </a:ext>
            </a:extLst>
          </p:cNvPr>
          <p:cNvSpPr txBox="1"/>
          <p:nvPr/>
        </p:nvSpPr>
        <p:spPr>
          <a:xfrm>
            <a:off x="1198259" y="1442301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1673B4-F4ED-4552-A0B1-794DCD628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15824"/>
            <a:ext cx="7031865" cy="361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5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978C2-FC0E-4C38-BEC4-39F24E6689AE}"/>
              </a:ext>
            </a:extLst>
          </p:cNvPr>
          <p:cNvSpPr txBox="1"/>
          <p:nvPr/>
        </p:nvSpPr>
        <p:spPr>
          <a:xfrm>
            <a:off x="1198259" y="1442301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73263-561C-49BF-8F44-D46DAE806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42300"/>
            <a:ext cx="8127392" cy="49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21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978C2-FC0E-4C38-BEC4-39F24E6689AE}"/>
              </a:ext>
            </a:extLst>
          </p:cNvPr>
          <p:cNvSpPr txBox="1"/>
          <p:nvPr/>
        </p:nvSpPr>
        <p:spPr>
          <a:xfrm>
            <a:off x="1198259" y="1442301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F12419-D201-4F02-A58E-B3C2D2563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071" y="1673133"/>
            <a:ext cx="8255032" cy="230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7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978C2-FC0E-4C38-BEC4-39F24E6689AE}"/>
              </a:ext>
            </a:extLst>
          </p:cNvPr>
          <p:cNvSpPr txBox="1"/>
          <p:nvPr/>
        </p:nvSpPr>
        <p:spPr>
          <a:xfrm>
            <a:off x="1198259" y="1442301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06FA1C-EE58-44DE-8557-AE3504291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891" y="1673133"/>
            <a:ext cx="8860310" cy="413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73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978C2-FC0E-4C38-BEC4-39F24E6689AE}"/>
              </a:ext>
            </a:extLst>
          </p:cNvPr>
          <p:cNvSpPr txBox="1"/>
          <p:nvPr/>
        </p:nvSpPr>
        <p:spPr>
          <a:xfrm>
            <a:off x="1198259" y="1442301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4C088-A697-49FC-BAA5-696418CB9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251" y="1444870"/>
            <a:ext cx="8236858" cy="495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99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3F022-CF43-9E46-A5A7-74C2BB8CF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7" y="1783959"/>
            <a:ext cx="5793493" cy="2889114"/>
          </a:xfrm>
        </p:spPr>
        <p:txBody>
          <a:bodyPr anchor="b">
            <a:normAutofit/>
          </a:bodyPr>
          <a:lstStyle/>
          <a:p>
            <a:pPr algn="l"/>
            <a:r>
              <a:rPr lang="en-AU" altLang="zh-CN" dirty="0">
                <a:solidFill>
                  <a:schemeClr val="bg1"/>
                </a:solidFill>
              </a:rPr>
              <a:t>ETC5242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Week 4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23373-5D05-7145-8BFB-65F22BBDE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7847" y="4750893"/>
            <a:ext cx="5188012" cy="1147863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</a:rPr>
              <a:t>授课老师：</a:t>
            </a:r>
            <a:r>
              <a:rPr lang="en-US" altLang="zh-CN" sz="2000" dirty="0">
                <a:solidFill>
                  <a:schemeClr val="bg1"/>
                </a:solidFill>
              </a:rPr>
              <a:t>Joe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6B9D3-64D8-A246-81A2-258D94392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935346"/>
            <a:ext cx="4047843" cy="161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44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978C2-FC0E-4C38-BEC4-39F24E6689AE}"/>
              </a:ext>
            </a:extLst>
          </p:cNvPr>
          <p:cNvSpPr txBox="1"/>
          <p:nvPr/>
        </p:nvSpPr>
        <p:spPr>
          <a:xfrm>
            <a:off x="1198259" y="1442301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7BFC1-E193-4DE9-89BD-986099131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20270"/>
            <a:ext cx="8689907" cy="403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40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978C2-FC0E-4C38-BEC4-39F24E6689AE}"/>
              </a:ext>
            </a:extLst>
          </p:cNvPr>
          <p:cNvSpPr txBox="1"/>
          <p:nvPr/>
        </p:nvSpPr>
        <p:spPr>
          <a:xfrm>
            <a:off x="1198259" y="1442301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48F4D6-6D5D-4EAD-B75C-C56751AC6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42300"/>
            <a:ext cx="7897249" cy="51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6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978C2-FC0E-4C38-BEC4-39F24E6689AE}"/>
              </a:ext>
            </a:extLst>
          </p:cNvPr>
          <p:cNvSpPr txBox="1"/>
          <p:nvPr/>
        </p:nvSpPr>
        <p:spPr>
          <a:xfrm>
            <a:off x="1198259" y="1442301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CAC83D-8991-4224-AA7A-6C7BB161E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8" y="1442301"/>
            <a:ext cx="8997483" cy="386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22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978C2-FC0E-4C38-BEC4-39F24E6689AE}"/>
              </a:ext>
            </a:extLst>
          </p:cNvPr>
          <p:cNvSpPr txBox="1"/>
          <p:nvPr/>
        </p:nvSpPr>
        <p:spPr>
          <a:xfrm>
            <a:off x="1198259" y="1442301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888F30-817A-4E59-81D8-996540CBE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71520"/>
            <a:ext cx="7263685" cy="49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74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978C2-FC0E-4C38-BEC4-39F24E6689AE}"/>
              </a:ext>
            </a:extLst>
          </p:cNvPr>
          <p:cNvSpPr txBox="1"/>
          <p:nvPr/>
        </p:nvSpPr>
        <p:spPr>
          <a:xfrm>
            <a:off x="1198259" y="1442301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48C7AA-11D7-4815-AB43-68E756CC8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68600"/>
            <a:ext cx="9274788" cy="346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74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978C2-FC0E-4C38-BEC4-39F24E6689AE}"/>
              </a:ext>
            </a:extLst>
          </p:cNvPr>
          <p:cNvSpPr txBox="1"/>
          <p:nvPr/>
        </p:nvSpPr>
        <p:spPr>
          <a:xfrm>
            <a:off x="1198259" y="1442301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E28000-1905-4FBE-BAC3-CDC23BCCA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37299"/>
            <a:ext cx="7212169" cy="470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978C2-FC0E-4C38-BEC4-39F24E6689AE}"/>
              </a:ext>
            </a:extLst>
          </p:cNvPr>
          <p:cNvSpPr txBox="1"/>
          <p:nvPr/>
        </p:nvSpPr>
        <p:spPr>
          <a:xfrm>
            <a:off x="1198259" y="1442301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23381D-6462-43B1-B192-D20A74117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38892"/>
            <a:ext cx="6954592" cy="300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20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978C2-FC0E-4C38-BEC4-39F24E6689AE}"/>
              </a:ext>
            </a:extLst>
          </p:cNvPr>
          <p:cNvSpPr txBox="1"/>
          <p:nvPr/>
        </p:nvSpPr>
        <p:spPr>
          <a:xfrm>
            <a:off x="1198259" y="1283382"/>
            <a:ext cx="3651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Hypothesis test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40ACD-30AF-4908-893C-F9810B8A2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903966"/>
            <a:ext cx="7289442" cy="443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62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978C2-FC0E-4C38-BEC4-39F24E6689AE}"/>
              </a:ext>
            </a:extLst>
          </p:cNvPr>
          <p:cNvSpPr txBox="1"/>
          <p:nvPr/>
        </p:nvSpPr>
        <p:spPr>
          <a:xfrm>
            <a:off x="1198259" y="1442301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89BE40-8726-48D4-9260-21948F9F1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338590"/>
            <a:ext cx="7832619" cy="52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72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978C2-FC0E-4C38-BEC4-39F24E6689AE}"/>
              </a:ext>
            </a:extLst>
          </p:cNvPr>
          <p:cNvSpPr txBox="1"/>
          <p:nvPr/>
        </p:nvSpPr>
        <p:spPr>
          <a:xfrm>
            <a:off x="1198259" y="1442301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9717C-DCB4-49E3-872C-BD8280F52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28582"/>
            <a:ext cx="8507054" cy="494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25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978C2-FC0E-4C38-BEC4-39F24E6689AE}"/>
              </a:ext>
            </a:extLst>
          </p:cNvPr>
          <p:cNvSpPr txBox="1"/>
          <p:nvPr/>
        </p:nvSpPr>
        <p:spPr>
          <a:xfrm>
            <a:off x="1198259" y="1442301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0D1A66-D6BA-428D-A02B-C183C6062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014" y="1673133"/>
            <a:ext cx="6928834" cy="37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99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978C2-FC0E-4C38-BEC4-39F24E6689AE}"/>
              </a:ext>
            </a:extLst>
          </p:cNvPr>
          <p:cNvSpPr txBox="1"/>
          <p:nvPr/>
        </p:nvSpPr>
        <p:spPr>
          <a:xfrm>
            <a:off x="1198259" y="1442301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0E424-26C0-4448-B67B-C0F12E36E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8" y="1806261"/>
            <a:ext cx="7799859" cy="34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94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978C2-FC0E-4C38-BEC4-39F24E6689AE}"/>
              </a:ext>
            </a:extLst>
          </p:cNvPr>
          <p:cNvSpPr txBox="1"/>
          <p:nvPr/>
        </p:nvSpPr>
        <p:spPr>
          <a:xfrm>
            <a:off x="1198259" y="1442301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6FDC4F-9539-4719-9122-539D6A0A8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606639"/>
            <a:ext cx="7186411" cy="36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0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978C2-FC0E-4C38-BEC4-39F24E6689AE}"/>
              </a:ext>
            </a:extLst>
          </p:cNvPr>
          <p:cNvSpPr txBox="1"/>
          <p:nvPr/>
        </p:nvSpPr>
        <p:spPr>
          <a:xfrm>
            <a:off x="1198259" y="1442301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DAF9D-56BD-411A-9687-E7BE2C692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8" y="1526478"/>
            <a:ext cx="9292185" cy="379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7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978C2-FC0E-4C38-BEC4-39F24E6689AE}"/>
              </a:ext>
            </a:extLst>
          </p:cNvPr>
          <p:cNvSpPr txBox="1"/>
          <p:nvPr/>
        </p:nvSpPr>
        <p:spPr>
          <a:xfrm>
            <a:off x="1198259" y="1442301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68239-0F31-4FD9-8FD2-4F92C2F61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8" y="1338590"/>
            <a:ext cx="8997244" cy="535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2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978C2-FC0E-4C38-BEC4-39F24E6689AE}"/>
              </a:ext>
            </a:extLst>
          </p:cNvPr>
          <p:cNvSpPr txBox="1"/>
          <p:nvPr/>
        </p:nvSpPr>
        <p:spPr>
          <a:xfrm>
            <a:off x="1198259" y="1442301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2FF292-E7EE-4020-81AC-E650DA6CF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22" y="1442301"/>
            <a:ext cx="9039332" cy="500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9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978C2-FC0E-4C38-BEC4-39F24E6689AE}"/>
              </a:ext>
            </a:extLst>
          </p:cNvPr>
          <p:cNvSpPr txBox="1"/>
          <p:nvPr/>
        </p:nvSpPr>
        <p:spPr>
          <a:xfrm>
            <a:off x="1198259" y="1442301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7F1168-8DCC-46E7-83EA-B7EC82F7E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326656"/>
            <a:ext cx="9138082" cy="514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0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978C2-FC0E-4C38-BEC4-39F24E6689AE}"/>
              </a:ext>
            </a:extLst>
          </p:cNvPr>
          <p:cNvSpPr txBox="1"/>
          <p:nvPr/>
        </p:nvSpPr>
        <p:spPr>
          <a:xfrm>
            <a:off x="1198259" y="1442301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682B44-98AF-4FD6-8A87-4B3E57F6F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100" y="1233151"/>
            <a:ext cx="8921602" cy="537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0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3F022-CF43-9E46-A5A7-74C2BB8CF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7" y="1783959"/>
            <a:ext cx="5793493" cy="2889114"/>
          </a:xfrm>
        </p:spPr>
        <p:txBody>
          <a:bodyPr anchor="b">
            <a:normAutofit/>
          </a:bodyPr>
          <a:lstStyle/>
          <a:p>
            <a:pPr algn="l"/>
            <a:r>
              <a:rPr lang="en-AU" altLang="zh-CN" dirty="0">
                <a:solidFill>
                  <a:schemeClr val="bg1"/>
                </a:solidFill>
              </a:rPr>
              <a:t>ETC5242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Week 3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23373-5D05-7145-8BFB-65F22BBDE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7847" y="4750893"/>
            <a:ext cx="5188012" cy="1147863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</a:rPr>
              <a:t>授课老师：</a:t>
            </a:r>
            <a:r>
              <a:rPr lang="en-US" altLang="zh-CN" sz="2000" dirty="0">
                <a:solidFill>
                  <a:schemeClr val="bg1"/>
                </a:solidFill>
              </a:rPr>
              <a:t>Joe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6B9D3-64D8-A246-81A2-258D94392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935346"/>
            <a:ext cx="4047843" cy="161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0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978C2-FC0E-4C38-BEC4-39F24E6689AE}"/>
              </a:ext>
            </a:extLst>
          </p:cNvPr>
          <p:cNvSpPr txBox="1"/>
          <p:nvPr/>
        </p:nvSpPr>
        <p:spPr>
          <a:xfrm>
            <a:off x="1198259" y="1442301"/>
            <a:ext cx="2892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/>
              <a:t>Hypothesis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AA5405-508C-4CF2-9A9E-BCC239BFE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2075935"/>
            <a:ext cx="7237927" cy="2582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CB2FF5-2AB9-4EEF-B3CA-9552C0060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259" y="5086401"/>
            <a:ext cx="5383369" cy="138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6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214</Words>
  <Application>Microsoft Office PowerPoint</Application>
  <PresentationFormat>Widescreen</PresentationFormat>
  <Paragraphs>34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ETC5242 Week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ETC5242 Week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ETC5242 Week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FIT9131作业班</dc:title>
  <dc:creator>jerry wu</dc:creator>
  <cp:lastModifiedBy>Ip</cp:lastModifiedBy>
  <cp:revision>3</cp:revision>
  <dcterms:created xsi:type="dcterms:W3CDTF">2019-09-10T14:26:27Z</dcterms:created>
  <dcterms:modified xsi:type="dcterms:W3CDTF">2020-09-18T05:34:19Z</dcterms:modified>
</cp:coreProperties>
</file>