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3AD4D-DA8C-4F08-8017-6066AEEA5AEC}" v="36" dt="2020-09-09T03:38:4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7533AD4D-DA8C-4F08-8017-6066AEEA5AEC}"/>
    <pc:docChg chg="undo custSel addSld delSld modSld sldOrd">
      <pc:chgData name="Ip" userId="35846fbf51f55d86" providerId="LiveId" clId="{7533AD4D-DA8C-4F08-8017-6066AEEA5AEC}" dt="2020-09-11T04:43:18.961" v="1647" actId="20577"/>
      <pc:docMkLst>
        <pc:docMk/>
      </pc:docMkLst>
      <pc:sldChg chg="modSp add del mod">
        <pc:chgData name="Ip" userId="35846fbf51f55d86" providerId="LiveId" clId="{7533AD4D-DA8C-4F08-8017-6066AEEA5AEC}" dt="2020-09-09T02:43:55.530" v="111" actId="47"/>
        <pc:sldMkLst>
          <pc:docMk/>
          <pc:sldMk cId="3008898853" sldId="256"/>
        </pc:sldMkLst>
        <pc:spChg chg="mod">
          <ac:chgData name="Ip" userId="35846fbf51f55d86" providerId="LiveId" clId="{7533AD4D-DA8C-4F08-8017-6066AEEA5AEC}" dt="2020-09-09T02:43:13.418" v="45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add del mod">
        <pc:chgData name="Ip" userId="35846fbf51f55d86" providerId="LiveId" clId="{7533AD4D-DA8C-4F08-8017-6066AEEA5AEC}" dt="2020-09-09T02:45:30.901" v="141" actId="1076"/>
        <pc:sldMkLst>
          <pc:docMk/>
          <pc:sldMk cId="3868584368" sldId="257"/>
        </pc:sldMkLst>
        <pc:spChg chg="del mod">
          <ac:chgData name="Ip" userId="35846fbf51f55d86" providerId="LiveId" clId="{7533AD4D-DA8C-4F08-8017-6066AEEA5AEC}" dt="2020-09-09T02:43:50.129" v="71" actId="478"/>
          <ac:spMkLst>
            <pc:docMk/>
            <pc:sldMk cId="3868584368" sldId="257"/>
            <ac:spMk id="3" creationId="{C60A4D7D-9318-424B-9789-FE61731E3386}"/>
          </ac:spMkLst>
        </pc:spChg>
        <pc:spChg chg="add mod">
          <ac:chgData name="Ip" userId="35846fbf51f55d86" providerId="LiveId" clId="{7533AD4D-DA8C-4F08-8017-6066AEEA5AEC}" dt="2020-09-09T02:45:26.775" v="140" actId="113"/>
          <ac:spMkLst>
            <pc:docMk/>
            <pc:sldMk cId="3868584368" sldId="257"/>
            <ac:spMk id="6" creationId="{069978C2-FC0E-4C38-BEC4-39F24E6689AE}"/>
          </ac:spMkLst>
        </pc:spChg>
        <pc:spChg chg="mod">
          <ac:chgData name="Ip" userId="35846fbf51f55d86" providerId="LiveId" clId="{7533AD4D-DA8C-4F08-8017-6066AEEA5AEC}" dt="2020-09-09T02:43:43.450" v="69" actId="20577"/>
          <ac:spMkLst>
            <pc:docMk/>
            <pc:sldMk cId="3868584368" sldId="257"/>
            <ac:spMk id="12" creationId="{7C9A1787-6C77-6747-A74F-8EE31F965F04}"/>
          </ac:spMkLst>
        </pc:spChg>
        <pc:picChg chg="add mod">
          <ac:chgData name="Ip" userId="35846fbf51f55d86" providerId="LiveId" clId="{7533AD4D-DA8C-4F08-8017-6066AEEA5AEC}" dt="2020-09-09T02:45:30.901" v="141" actId="1076"/>
          <ac:picMkLst>
            <pc:docMk/>
            <pc:sldMk cId="3868584368" sldId="257"/>
            <ac:picMk id="4" creationId="{D4E316C3-583F-496B-A4A3-878B9D449107}"/>
          </ac:picMkLst>
        </pc:picChg>
      </pc:sldChg>
      <pc:sldChg chg="addSp delSp modSp add mod ord">
        <pc:chgData name="Ip" userId="35846fbf51f55d86" providerId="LiveId" clId="{7533AD4D-DA8C-4F08-8017-6066AEEA5AEC}" dt="2020-09-09T02:46:52.618" v="186" actId="255"/>
        <pc:sldMkLst>
          <pc:docMk/>
          <pc:sldMk cId="1468007588" sldId="258"/>
        </pc:sldMkLst>
        <pc:spChg chg="del mod">
          <ac:chgData name="Ip" userId="35846fbf51f55d86" providerId="LiveId" clId="{7533AD4D-DA8C-4F08-8017-6066AEEA5AEC}" dt="2020-09-09T02:45:54.513" v="146"/>
          <ac:spMkLst>
            <pc:docMk/>
            <pc:sldMk cId="1468007588" sldId="258"/>
            <ac:spMk id="6" creationId="{069978C2-FC0E-4C38-BEC4-39F24E6689AE}"/>
          </ac:spMkLst>
        </pc:spChg>
        <pc:spChg chg="add mod">
          <ac:chgData name="Ip" userId="35846fbf51f55d86" providerId="LiveId" clId="{7533AD4D-DA8C-4F08-8017-6066AEEA5AEC}" dt="2020-09-09T02:46:52.618" v="186" actId="255"/>
          <ac:spMkLst>
            <pc:docMk/>
            <pc:sldMk cId="1468007588" sldId="258"/>
            <ac:spMk id="7" creationId="{D9595E33-D87A-42D8-A7C8-C50FB86FC137}"/>
          </ac:spMkLst>
        </pc:spChg>
        <pc:picChg chg="add mod">
          <ac:chgData name="Ip" userId="35846fbf51f55d86" providerId="LiveId" clId="{7533AD4D-DA8C-4F08-8017-6066AEEA5AEC}" dt="2020-09-09T02:46:33.469" v="155" actId="1076"/>
          <ac:picMkLst>
            <pc:docMk/>
            <pc:sldMk cId="1468007588" sldId="258"/>
            <ac:picMk id="3" creationId="{DFF0A7C0-5272-4B54-82F9-4EDC10B3A370}"/>
          </ac:picMkLst>
        </pc:picChg>
        <pc:picChg chg="del">
          <ac:chgData name="Ip" userId="35846fbf51f55d86" providerId="LiveId" clId="{7533AD4D-DA8C-4F08-8017-6066AEEA5AEC}" dt="2020-09-09T02:45:52.820" v="143" actId="478"/>
          <ac:picMkLst>
            <pc:docMk/>
            <pc:sldMk cId="1468007588" sldId="258"/>
            <ac:picMk id="4" creationId="{D4E316C3-583F-496B-A4A3-878B9D449107}"/>
          </ac:picMkLst>
        </pc:picChg>
      </pc:sldChg>
      <pc:sldChg chg="del">
        <pc:chgData name="Ip" userId="35846fbf51f55d86" providerId="LiveId" clId="{7533AD4D-DA8C-4F08-8017-6066AEEA5AEC}" dt="2020-09-09T02:43:51.409" v="72" actId="47"/>
        <pc:sldMkLst>
          <pc:docMk/>
          <pc:sldMk cId="3784472469" sldId="258"/>
        </pc:sldMkLst>
      </pc:sldChg>
      <pc:sldChg chg="addSp modSp add mod">
        <pc:chgData name="Ip" userId="35846fbf51f55d86" providerId="LiveId" clId="{7533AD4D-DA8C-4F08-8017-6066AEEA5AEC}" dt="2020-09-09T02:46:07.334" v="149" actId="1076"/>
        <pc:sldMkLst>
          <pc:docMk/>
          <pc:sldMk cId="3655513213" sldId="259"/>
        </pc:sldMkLst>
        <pc:picChg chg="add mod">
          <ac:chgData name="Ip" userId="35846fbf51f55d86" providerId="LiveId" clId="{7533AD4D-DA8C-4F08-8017-6066AEEA5AEC}" dt="2020-09-09T02:46:07.334" v="149" actId="1076"/>
          <ac:picMkLst>
            <pc:docMk/>
            <pc:sldMk cId="3655513213" sldId="259"/>
            <ac:picMk id="3" creationId="{C29CC1E6-8930-4956-89E8-5D8DB3CFF096}"/>
          </ac:picMkLst>
        </pc:picChg>
      </pc:sldChg>
      <pc:sldChg chg="del">
        <pc:chgData name="Ip" userId="35846fbf51f55d86" providerId="LiveId" clId="{7533AD4D-DA8C-4F08-8017-6066AEEA5AEC}" dt="2020-09-09T02:43:19.759" v="46" actId="47"/>
        <pc:sldMkLst>
          <pc:docMk/>
          <pc:sldMk cId="361172590" sldId="260"/>
        </pc:sldMkLst>
      </pc:sldChg>
      <pc:sldChg chg="addSp delSp modSp add mod">
        <pc:chgData name="Ip" userId="35846fbf51f55d86" providerId="LiveId" clId="{7533AD4D-DA8C-4F08-8017-6066AEEA5AEC}" dt="2020-09-11T04:43:18.961" v="1647" actId="20577"/>
        <pc:sldMkLst>
          <pc:docMk/>
          <pc:sldMk cId="2485024785" sldId="260"/>
        </pc:sldMkLst>
        <pc:spChg chg="del mod">
          <ac:chgData name="Ip" userId="35846fbf51f55d86" providerId="LiveId" clId="{7533AD4D-DA8C-4F08-8017-6066AEEA5AEC}" dt="2020-09-09T02:47:36.027" v="191"/>
          <ac:spMkLst>
            <pc:docMk/>
            <pc:sldMk cId="2485024785" sldId="260"/>
            <ac:spMk id="7" creationId="{D9595E33-D87A-42D8-A7C8-C50FB86FC137}"/>
          </ac:spMkLst>
        </pc:spChg>
        <pc:spChg chg="add mod">
          <ac:chgData name="Ip" userId="35846fbf51f55d86" providerId="LiveId" clId="{7533AD4D-DA8C-4F08-8017-6066AEEA5AEC}" dt="2020-09-11T04:43:02.252" v="1599" actId="20577"/>
          <ac:spMkLst>
            <pc:docMk/>
            <pc:sldMk cId="2485024785" sldId="260"/>
            <ac:spMk id="15" creationId="{338E6CEC-43CD-4DA4-B04E-D6F2AAC9BFC3}"/>
          </ac:spMkLst>
        </pc:spChg>
        <pc:spChg chg="add mod">
          <ac:chgData name="Ip" userId="35846fbf51f55d86" providerId="LiveId" clId="{7533AD4D-DA8C-4F08-8017-6066AEEA5AEC}" dt="2020-09-11T04:43:18.961" v="1647" actId="20577"/>
          <ac:spMkLst>
            <pc:docMk/>
            <pc:sldMk cId="2485024785" sldId="260"/>
            <ac:spMk id="16" creationId="{6FBF1142-6E74-439E-BF55-BCC03CEE72C8}"/>
          </ac:spMkLst>
        </pc:spChg>
        <pc:spChg chg="add mod">
          <ac:chgData name="Ip" userId="35846fbf51f55d86" providerId="LiveId" clId="{7533AD4D-DA8C-4F08-8017-6066AEEA5AEC}" dt="2020-09-09T02:51:27.662" v="544" actId="20577"/>
          <ac:spMkLst>
            <pc:docMk/>
            <pc:sldMk cId="2485024785" sldId="260"/>
            <ac:spMk id="17" creationId="{EAE8EC3F-1C8E-44B4-A31E-64C3C2F38180}"/>
          </ac:spMkLst>
        </pc:spChg>
        <pc:picChg chg="del">
          <ac:chgData name="Ip" userId="35846fbf51f55d86" providerId="LiveId" clId="{7533AD4D-DA8C-4F08-8017-6066AEEA5AEC}" dt="2020-09-09T02:47:32.352" v="188" actId="478"/>
          <ac:picMkLst>
            <pc:docMk/>
            <pc:sldMk cId="2485024785" sldId="260"/>
            <ac:picMk id="3" creationId="{DFF0A7C0-5272-4B54-82F9-4EDC10B3A370}"/>
          </ac:picMkLst>
        </pc:picChg>
        <pc:picChg chg="add mod">
          <ac:chgData name="Ip" userId="35846fbf51f55d86" providerId="LiveId" clId="{7533AD4D-DA8C-4F08-8017-6066AEEA5AEC}" dt="2020-09-09T02:49:33.829" v="311" actId="1076"/>
          <ac:picMkLst>
            <pc:docMk/>
            <pc:sldMk cId="2485024785" sldId="260"/>
            <ac:picMk id="4" creationId="{A39AC680-706A-43DA-9F61-37DB3016806A}"/>
          </ac:picMkLst>
        </pc:picChg>
        <pc:picChg chg="add mod">
          <ac:chgData name="Ip" userId="35846fbf51f55d86" providerId="LiveId" clId="{7533AD4D-DA8C-4F08-8017-6066AEEA5AEC}" dt="2020-09-09T02:50:13.885" v="416" actId="1076"/>
          <ac:picMkLst>
            <pc:docMk/>
            <pc:sldMk cId="2485024785" sldId="260"/>
            <ac:picMk id="9" creationId="{8572F1C7-00B9-4E8C-965E-8D61E75C55E4}"/>
          </ac:picMkLst>
        </pc:picChg>
        <pc:picChg chg="add mod">
          <ac:chgData name="Ip" userId="35846fbf51f55d86" providerId="LiveId" clId="{7533AD4D-DA8C-4F08-8017-6066AEEA5AEC}" dt="2020-09-09T02:51:12.764" v="540" actId="1076"/>
          <ac:picMkLst>
            <pc:docMk/>
            <pc:sldMk cId="2485024785" sldId="260"/>
            <ac:picMk id="11" creationId="{B085968B-B7A1-4248-BB57-E019A78A3FE5}"/>
          </ac:picMkLst>
        </pc:picChg>
        <pc:picChg chg="add mod">
          <ac:chgData name="Ip" userId="35846fbf51f55d86" providerId="LiveId" clId="{7533AD4D-DA8C-4F08-8017-6066AEEA5AEC}" dt="2020-09-09T02:51:15.189" v="541" actId="1076"/>
          <ac:picMkLst>
            <pc:docMk/>
            <pc:sldMk cId="2485024785" sldId="260"/>
            <ac:picMk id="14" creationId="{36123D61-2296-447C-8C19-D9F8DAF67C04}"/>
          </ac:picMkLst>
        </pc:picChg>
      </pc:sldChg>
      <pc:sldChg chg="del">
        <pc:chgData name="Ip" userId="35846fbf51f55d86" providerId="LiveId" clId="{7533AD4D-DA8C-4F08-8017-6066AEEA5AEC}" dt="2020-09-09T02:43:51.922" v="73" actId="47"/>
        <pc:sldMkLst>
          <pc:docMk/>
          <pc:sldMk cId="761934615" sldId="261"/>
        </pc:sldMkLst>
      </pc:sldChg>
      <pc:sldChg chg="addSp delSp modSp add mod">
        <pc:chgData name="Ip" userId="35846fbf51f55d86" providerId="LiveId" clId="{7533AD4D-DA8C-4F08-8017-6066AEEA5AEC}" dt="2020-09-09T02:54:16.777" v="586" actId="255"/>
        <pc:sldMkLst>
          <pc:docMk/>
          <pc:sldMk cId="2728737064" sldId="261"/>
        </pc:sldMkLst>
        <pc:spChg chg="add mod">
          <ac:chgData name="Ip" userId="35846fbf51f55d86" providerId="LiveId" clId="{7533AD4D-DA8C-4F08-8017-6066AEEA5AEC}" dt="2020-09-09T02:54:16.777" v="586" actId="255"/>
          <ac:spMkLst>
            <pc:docMk/>
            <pc:sldMk cId="2728737064" sldId="261"/>
            <ac:spMk id="6" creationId="{1FC79F20-0D6D-4875-9859-C3830F2678BB}"/>
          </ac:spMkLst>
        </pc:spChg>
        <pc:spChg chg="del">
          <ac:chgData name="Ip" userId="35846fbf51f55d86" providerId="LiveId" clId="{7533AD4D-DA8C-4F08-8017-6066AEEA5AEC}" dt="2020-09-09T02:52:22.022" v="546" actId="478"/>
          <ac:spMkLst>
            <pc:docMk/>
            <pc:sldMk cId="2728737064" sldId="261"/>
            <ac:spMk id="15" creationId="{338E6CEC-43CD-4DA4-B04E-D6F2AAC9BFC3}"/>
          </ac:spMkLst>
        </pc:spChg>
        <pc:spChg chg="del">
          <ac:chgData name="Ip" userId="35846fbf51f55d86" providerId="LiveId" clId="{7533AD4D-DA8C-4F08-8017-6066AEEA5AEC}" dt="2020-09-09T02:52:24.041" v="548" actId="478"/>
          <ac:spMkLst>
            <pc:docMk/>
            <pc:sldMk cId="2728737064" sldId="261"/>
            <ac:spMk id="16" creationId="{6FBF1142-6E74-439E-BF55-BCC03CEE72C8}"/>
          </ac:spMkLst>
        </pc:spChg>
        <pc:spChg chg="del">
          <ac:chgData name="Ip" userId="35846fbf51f55d86" providerId="LiveId" clId="{7533AD4D-DA8C-4F08-8017-6066AEEA5AEC}" dt="2020-09-09T02:52:26.180" v="550" actId="478"/>
          <ac:spMkLst>
            <pc:docMk/>
            <pc:sldMk cId="2728737064" sldId="261"/>
            <ac:spMk id="17" creationId="{EAE8EC3F-1C8E-44B4-A31E-64C3C2F38180}"/>
          </ac:spMkLst>
        </pc:spChg>
        <pc:picChg chg="add mod">
          <ac:chgData name="Ip" userId="35846fbf51f55d86" providerId="LiveId" clId="{7533AD4D-DA8C-4F08-8017-6066AEEA5AEC}" dt="2020-09-09T02:53:17.205" v="557" actId="1076"/>
          <ac:picMkLst>
            <pc:docMk/>
            <pc:sldMk cId="2728737064" sldId="261"/>
            <ac:picMk id="3" creationId="{57B47B11-DB82-43D3-90E5-FB89B7A6C455}"/>
          </ac:picMkLst>
        </pc:picChg>
        <pc:picChg chg="del">
          <ac:chgData name="Ip" userId="35846fbf51f55d86" providerId="LiveId" clId="{7533AD4D-DA8C-4F08-8017-6066AEEA5AEC}" dt="2020-09-09T02:52:22.542" v="547" actId="478"/>
          <ac:picMkLst>
            <pc:docMk/>
            <pc:sldMk cId="2728737064" sldId="261"/>
            <ac:picMk id="4" creationId="{A39AC680-706A-43DA-9F61-37DB3016806A}"/>
          </ac:picMkLst>
        </pc:picChg>
        <pc:picChg chg="del">
          <ac:chgData name="Ip" userId="35846fbf51f55d86" providerId="LiveId" clId="{7533AD4D-DA8C-4F08-8017-6066AEEA5AEC}" dt="2020-09-09T02:52:24.673" v="549" actId="478"/>
          <ac:picMkLst>
            <pc:docMk/>
            <pc:sldMk cId="2728737064" sldId="261"/>
            <ac:picMk id="9" creationId="{8572F1C7-00B9-4E8C-965E-8D61E75C55E4}"/>
          </ac:picMkLst>
        </pc:picChg>
        <pc:picChg chg="del">
          <ac:chgData name="Ip" userId="35846fbf51f55d86" providerId="LiveId" clId="{7533AD4D-DA8C-4F08-8017-6066AEEA5AEC}" dt="2020-09-09T02:52:27.483" v="552" actId="478"/>
          <ac:picMkLst>
            <pc:docMk/>
            <pc:sldMk cId="2728737064" sldId="261"/>
            <ac:picMk id="11" creationId="{B085968B-B7A1-4248-BB57-E019A78A3FE5}"/>
          </ac:picMkLst>
        </pc:picChg>
        <pc:picChg chg="del">
          <ac:chgData name="Ip" userId="35846fbf51f55d86" providerId="LiveId" clId="{7533AD4D-DA8C-4F08-8017-6066AEEA5AEC}" dt="2020-09-09T02:52:26.740" v="551" actId="478"/>
          <ac:picMkLst>
            <pc:docMk/>
            <pc:sldMk cId="2728737064" sldId="261"/>
            <ac:picMk id="14" creationId="{36123D61-2296-447C-8C19-D9F8DAF67C04}"/>
          </ac:picMkLst>
        </pc:picChg>
      </pc:sldChg>
      <pc:sldChg chg="addSp modSp add mod">
        <pc:chgData name="Ip" userId="35846fbf51f55d86" providerId="LiveId" clId="{7533AD4D-DA8C-4F08-8017-6066AEEA5AEC}" dt="2020-09-09T02:55:07.701" v="610" actId="1076"/>
        <pc:sldMkLst>
          <pc:docMk/>
          <pc:sldMk cId="8415438" sldId="262"/>
        </pc:sldMkLst>
        <pc:spChg chg="add mod">
          <ac:chgData name="Ip" userId="35846fbf51f55d86" providerId="LiveId" clId="{7533AD4D-DA8C-4F08-8017-6066AEEA5AEC}" dt="2020-09-09T02:54:36.524" v="608" actId="20577"/>
          <ac:spMkLst>
            <pc:docMk/>
            <pc:sldMk cId="8415438" sldId="262"/>
            <ac:spMk id="2" creationId="{F9D85830-8DF6-4781-82C6-26C4BE06A67D}"/>
          </ac:spMkLst>
        </pc:spChg>
        <pc:picChg chg="add mod">
          <ac:chgData name="Ip" userId="35846fbf51f55d86" providerId="LiveId" clId="{7533AD4D-DA8C-4F08-8017-6066AEEA5AEC}" dt="2020-09-09T02:55:07.701" v="610" actId="1076"/>
          <ac:picMkLst>
            <pc:docMk/>
            <pc:sldMk cId="8415438" sldId="262"/>
            <ac:picMk id="4" creationId="{805C7197-171A-4CE2-83EA-6F3EA4600841}"/>
          </ac:picMkLst>
        </pc:picChg>
      </pc:sldChg>
      <pc:sldChg chg="del">
        <pc:chgData name="Ip" userId="35846fbf51f55d86" providerId="LiveId" clId="{7533AD4D-DA8C-4F08-8017-6066AEEA5AEC}" dt="2020-09-09T02:43:51.974" v="74" actId="47"/>
        <pc:sldMkLst>
          <pc:docMk/>
          <pc:sldMk cId="1483021133" sldId="263"/>
        </pc:sldMkLst>
      </pc:sldChg>
      <pc:sldChg chg="addSp modSp add mod">
        <pc:chgData name="Ip" userId="35846fbf51f55d86" providerId="LiveId" clId="{7533AD4D-DA8C-4F08-8017-6066AEEA5AEC}" dt="2020-09-09T02:58:01.461" v="612" actId="1076"/>
        <pc:sldMkLst>
          <pc:docMk/>
          <pc:sldMk cId="1814660769" sldId="263"/>
        </pc:sldMkLst>
        <pc:picChg chg="add mod">
          <ac:chgData name="Ip" userId="35846fbf51f55d86" providerId="LiveId" clId="{7533AD4D-DA8C-4F08-8017-6066AEEA5AEC}" dt="2020-09-09T02:58:01.461" v="612" actId="1076"/>
          <ac:picMkLst>
            <pc:docMk/>
            <pc:sldMk cId="1814660769" sldId="263"/>
            <ac:picMk id="3" creationId="{FFAA8A57-8843-4232-B799-82AE636A463C}"/>
          </ac:picMkLst>
        </pc:picChg>
      </pc:sldChg>
      <pc:sldChg chg="del">
        <pc:chgData name="Ip" userId="35846fbf51f55d86" providerId="LiveId" clId="{7533AD4D-DA8C-4F08-8017-6066AEEA5AEC}" dt="2020-09-09T02:43:52.006" v="75" actId="47"/>
        <pc:sldMkLst>
          <pc:docMk/>
          <pc:sldMk cId="81350736" sldId="264"/>
        </pc:sldMkLst>
      </pc:sldChg>
      <pc:sldChg chg="addSp delSp modSp add mod">
        <pc:chgData name="Ip" userId="35846fbf51f55d86" providerId="LiveId" clId="{7533AD4D-DA8C-4F08-8017-6066AEEA5AEC}" dt="2020-09-09T02:59:20.508" v="628" actId="1076"/>
        <pc:sldMkLst>
          <pc:docMk/>
          <pc:sldMk cId="1795210196" sldId="264"/>
        </pc:sldMkLst>
        <pc:spChg chg="add mod">
          <ac:chgData name="Ip" userId="35846fbf51f55d86" providerId="LiveId" clId="{7533AD4D-DA8C-4F08-8017-6066AEEA5AEC}" dt="2020-09-09T02:59:12.308" v="626" actId="1076"/>
          <ac:spMkLst>
            <pc:docMk/>
            <pc:sldMk cId="1795210196" sldId="264"/>
            <ac:spMk id="2" creationId="{8146A1A6-491E-47C3-8650-3271179777C6}"/>
          </ac:spMkLst>
        </pc:spChg>
        <pc:picChg chg="del">
          <ac:chgData name="Ip" userId="35846fbf51f55d86" providerId="LiveId" clId="{7533AD4D-DA8C-4F08-8017-6066AEEA5AEC}" dt="2020-09-09T02:58:45.533" v="614" actId="478"/>
          <ac:picMkLst>
            <pc:docMk/>
            <pc:sldMk cId="1795210196" sldId="264"/>
            <ac:picMk id="3" creationId="{FFAA8A57-8843-4232-B799-82AE636A463C}"/>
          </ac:picMkLst>
        </pc:picChg>
        <pc:picChg chg="add mod">
          <ac:chgData name="Ip" userId="35846fbf51f55d86" providerId="LiveId" clId="{7533AD4D-DA8C-4F08-8017-6066AEEA5AEC}" dt="2020-09-09T02:59:20.508" v="628" actId="1076"/>
          <ac:picMkLst>
            <pc:docMk/>
            <pc:sldMk cId="1795210196" sldId="264"/>
            <ac:picMk id="6" creationId="{1389D37A-A0CD-43D2-BAEB-FDB5F313A18E}"/>
          </ac:picMkLst>
        </pc:picChg>
      </pc:sldChg>
      <pc:sldChg chg="del">
        <pc:chgData name="Ip" userId="35846fbf51f55d86" providerId="LiveId" clId="{7533AD4D-DA8C-4F08-8017-6066AEEA5AEC}" dt="2020-09-09T02:43:52.017" v="76" actId="47"/>
        <pc:sldMkLst>
          <pc:docMk/>
          <pc:sldMk cId="95341868" sldId="265"/>
        </pc:sldMkLst>
      </pc:sldChg>
      <pc:sldChg chg="addSp delSp modSp add mod">
        <pc:chgData name="Ip" userId="35846fbf51f55d86" providerId="LiveId" clId="{7533AD4D-DA8C-4F08-8017-6066AEEA5AEC}" dt="2020-09-09T03:19:28.912" v="1264" actId="20577"/>
        <pc:sldMkLst>
          <pc:docMk/>
          <pc:sldMk cId="2253591880" sldId="265"/>
        </pc:sldMkLst>
        <pc:spChg chg="mod">
          <ac:chgData name="Ip" userId="35846fbf51f55d86" providerId="LiveId" clId="{7533AD4D-DA8C-4F08-8017-6066AEEA5AEC}" dt="2020-09-09T03:19:28.912" v="1264" actId="20577"/>
          <ac:spMkLst>
            <pc:docMk/>
            <pc:sldMk cId="2253591880" sldId="265"/>
            <ac:spMk id="2" creationId="{8146A1A6-491E-47C3-8650-3271179777C6}"/>
          </ac:spMkLst>
        </pc:spChg>
        <pc:picChg chg="add mod">
          <ac:chgData name="Ip" userId="35846fbf51f55d86" providerId="LiveId" clId="{7533AD4D-DA8C-4F08-8017-6066AEEA5AEC}" dt="2020-09-09T03:00:06.772" v="676" actId="1076"/>
          <ac:picMkLst>
            <pc:docMk/>
            <pc:sldMk cId="2253591880" sldId="265"/>
            <ac:picMk id="4" creationId="{6F2C2490-397C-425E-AD8E-524634F9A704}"/>
          </ac:picMkLst>
        </pc:picChg>
        <pc:picChg chg="del">
          <ac:chgData name="Ip" userId="35846fbf51f55d86" providerId="LiveId" clId="{7533AD4D-DA8C-4F08-8017-6066AEEA5AEC}" dt="2020-09-09T02:59:32.570" v="630" actId="478"/>
          <ac:picMkLst>
            <pc:docMk/>
            <pc:sldMk cId="2253591880" sldId="265"/>
            <ac:picMk id="6" creationId="{1389D37A-A0CD-43D2-BAEB-FDB5F313A18E}"/>
          </ac:picMkLst>
        </pc:picChg>
      </pc:sldChg>
      <pc:sldChg chg="del">
        <pc:chgData name="Ip" userId="35846fbf51f55d86" providerId="LiveId" clId="{7533AD4D-DA8C-4F08-8017-6066AEEA5AEC}" dt="2020-09-09T02:43:52.106" v="77" actId="47"/>
        <pc:sldMkLst>
          <pc:docMk/>
          <pc:sldMk cId="1609428886" sldId="266"/>
        </pc:sldMkLst>
      </pc:sldChg>
      <pc:sldChg chg="addSp delSp modSp add mod">
        <pc:chgData name="Ip" userId="35846fbf51f55d86" providerId="LiveId" clId="{7533AD4D-DA8C-4F08-8017-6066AEEA5AEC}" dt="2020-09-09T03:19:35.790" v="1266"/>
        <pc:sldMkLst>
          <pc:docMk/>
          <pc:sldMk cId="3121883496" sldId="266"/>
        </pc:sldMkLst>
        <pc:spChg chg="mod">
          <ac:chgData name="Ip" userId="35846fbf51f55d86" providerId="LiveId" clId="{7533AD4D-DA8C-4F08-8017-6066AEEA5AEC}" dt="2020-09-09T03:19:35.790" v="1266"/>
          <ac:spMkLst>
            <pc:docMk/>
            <pc:sldMk cId="3121883496" sldId="266"/>
            <ac:spMk id="2" creationId="{8146A1A6-491E-47C3-8650-3271179777C6}"/>
          </ac:spMkLst>
        </pc:spChg>
        <pc:picChg chg="del">
          <ac:chgData name="Ip" userId="35846fbf51f55d86" providerId="LiveId" clId="{7533AD4D-DA8C-4F08-8017-6066AEEA5AEC}" dt="2020-09-09T03:00:32.327" v="678" actId="478"/>
          <ac:picMkLst>
            <pc:docMk/>
            <pc:sldMk cId="3121883496" sldId="266"/>
            <ac:picMk id="4" creationId="{6F2C2490-397C-425E-AD8E-524634F9A704}"/>
          </ac:picMkLst>
        </pc:picChg>
        <pc:picChg chg="add mod">
          <ac:chgData name="Ip" userId="35846fbf51f55d86" providerId="LiveId" clId="{7533AD4D-DA8C-4F08-8017-6066AEEA5AEC}" dt="2020-09-09T03:00:46.428" v="681" actId="14100"/>
          <ac:picMkLst>
            <pc:docMk/>
            <pc:sldMk cId="3121883496" sldId="266"/>
            <ac:picMk id="6" creationId="{E4B3279E-D795-4650-88F2-92F613D8906D}"/>
          </ac:picMkLst>
        </pc:picChg>
        <pc:picChg chg="add del">
          <ac:chgData name="Ip" userId="35846fbf51f55d86" providerId="LiveId" clId="{7533AD4D-DA8C-4F08-8017-6066AEEA5AEC}" dt="2020-09-09T03:01:06.640" v="683" actId="22"/>
          <ac:picMkLst>
            <pc:docMk/>
            <pc:sldMk cId="3121883496" sldId="266"/>
            <ac:picMk id="7" creationId="{408A72CD-E6B4-4706-84C5-15FAAB330687}"/>
          </ac:picMkLst>
        </pc:picChg>
      </pc:sldChg>
      <pc:sldChg chg="del">
        <pc:chgData name="Ip" userId="35846fbf51f55d86" providerId="LiveId" clId="{7533AD4D-DA8C-4F08-8017-6066AEEA5AEC}" dt="2020-09-09T02:43:52.140" v="78" actId="47"/>
        <pc:sldMkLst>
          <pc:docMk/>
          <pc:sldMk cId="2090403673" sldId="267"/>
        </pc:sldMkLst>
      </pc:sldChg>
      <pc:sldChg chg="addSp delSp modSp add mod">
        <pc:chgData name="Ip" userId="35846fbf51f55d86" providerId="LiveId" clId="{7533AD4D-DA8C-4F08-8017-6066AEEA5AEC}" dt="2020-09-09T03:01:23.924" v="688" actId="1076"/>
        <pc:sldMkLst>
          <pc:docMk/>
          <pc:sldMk cId="3618205346" sldId="267"/>
        </pc:sldMkLst>
        <pc:spChg chg="del">
          <ac:chgData name="Ip" userId="35846fbf51f55d86" providerId="LiveId" clId="{7533AD4D-DA8C-4F08-8017-6066AEEA5AEC}" dt="2020-09-09T03:01:11.344" v="686" actId="478"/>
          <ac:spMkLst>
            <pc:docMk/>
            <pc:sldMk cId="3618205346" sldId="267"/>
            <ac:spMk id="2" creationId="{8146A1A6-491E-47C3-8650-3271179777C6}"/>
          </ac:spMkLst>
        </pc:spChg>
        <pc:picChg chg="add mod">
          <ac:chgData name="Ip" userId="35846fbf51f55d86" providerId="LiveId" clId="{7533AD4D-DA8C-4F08-8017-6066AEEA5AEC}" dt="2020-09-09T03:01:23.924" v="688" actId="1076"/>
          <ac:picMkLst>
            <pc:docMk/>
            <pc:sldMk cId="3618205346" sldId="267"/>
            <ac:picMk id="4" creationId="{ABD65D00-C39D-4F00-8432-3616B28F8CC5}"/>
          </ac:picMkLst>
        </pc:picChg>
        <pc:picChg chg="del">
          <ac:chgData name="Ip" userId="35846fbf51f55d86" providerId="LiveId" clId="{7533AD4D-DA8C-4F08-8017-6066AEEA5AEC}" dt="2020-09-09T03:01:09.696" v="685" actId="478"/>
          <ac:picMkLst>
            <pc:docMk/>
            <pc:sldMk cId="3618205346" sldId="267"/>
            <ac:picMk id="6" creationId="{E4B3279E-D795-4650-88F2-92F613D8906D}"/>
          </ac:picMkLst>
        </pc:picChg>
      </pc:sldChg>
      <pc:sldChg chg="del">
        <pc:chgData name="Ip" userId="35846fbf51f55d86" providerId="LiveId" clId="{7533AD4D-DA8C-4F08-8017-6066AEEA5AEC}" dt="2020-09-09T02:43:52.158" v="79" actId="47"/>
        <pc:sldMkLst>
          <pc:docMk/>
          <pc:sldMk cId="906454433" sldId="268"/>
        </pc:sldMkLst>
      </pc:sldChg>
      <pc:sldChg chg="addSp delSp modSp add mod">
        <pc:chgData name="Ip" userId="35846fbf51f55d86" providerId="LiveId" clId="{7533AD4D-DA8C-4F08-8017-6066AEEA5AEC}" dt="2020-09-09T03:02:05.764" v="692" actId="1076"/>
        <pc:sldMkLst>
          <pc:docMk/>
          <pc:sldMk cId="3975277515" sldId="268"/>
        </pc:sldMkLst>
        <pc:picChg chg="add mod">
          <ac:chgData name="Ip" userId="35846fbf51f55d86" providerId="LiveId" clId="{7533AD4D-DA8C-4F08-8017-6066AEEA5AEC}" dt="2020-09-09T03:02:05.764" v="692" actId="1076"/>
          <ac:picMkLst>
            <pc:docMk/>
            <pc:sldMk cId="3975277515" sldId="268"/>
            <ac:picMk id="3" creationId="{4D2E7BE3-7FC9-4EC2-8386-75805FD2483A}"/>
          </ac:picMkLst>
        </pc:picChg>
        <pc:picChg chg="del">
          <ac:chgData name="Ip" userId="35846fbf51f55d86" providerId="LiveId" clId="{7533AD4D-DA8C-4F08-8017-6066AEEA5AEC}" dt="2020-09-09T03:01:52.889" v="690" actId="478"/>
          <ac:picMkLst>
            <pc:docMk/>
            <pc:sldMk cId="3975277515" sldId="268"/>
            <ac:picMk id="4" creationId="{ABD65D00-C39D-4F00-8432-3616B28F8CC5}"/>
          </ac:picMkLst>
        </pc:picChg>
      </pc:sldChg>
      <pc:sldChg chg="addSp delSp modSp add mod">
        <pc:chgData name="Ip" userId="35846fbf51f55d86" providerId="LiveId" clId="{7533AD4D-DA8C-4F08-8017-6066AEEA5AEC}" dt="2020-09-09T03:04:08.324" v="787" actId="14100"/>
        <pc:sldMkLst>
          <pc:docMk/>
          <pc:sldMk cId="510678501" sldId="269"/>
        </pc:sldMkLst>
        <pc:spChg chg="add mod">
          <ac:chgData name="Ip" userId="35846fbf51f55d86" providerId="LiveId" clId="{7533AD4D-DA8C-4F08-8017-6066AEEA5AEC}" dt="2020-09-09T03:03:36.028" v="784" actId="1076"/>
          <ac:spMkLst>
            <pc:docMk/>
            <pc:sldMk cId="510678501" sldId="269"/>
            <ac:spMk id="2" creationId="{1DAEF0F3-B142-484B-B289-8DEB60C4B24B}"/>
          </ac:spMkLst>
        </pc:spChg>
        <pc:picChg chg="del">
          <ac:chgData name="Ip" userId="35846fbf51f55d86" providerId="LiveId" clId="{7533AD4D-DA8C-4F08-8017-6066AEEA5AEC}" dt="2020-09-09T03:02:34.403" v="694" actId="478"/>
          <ac:picMkLst>
            <pc:docMk/>
            <pc:sldMk cId="510678501" sldId="269"/>
            <ac:picMk id="3" creationId="{4D2E7BE3-7FC9-4EC2-8386-75805FD2483A}"/>
          </ac:picMkLst>
        </pc:picChg>
        <pc:picChg chg="add mod">
          <ac:chgData name="Ip" userId="35846fbf51f55d86" providerId="LiveId" clId="{7533AD4D-DA8C-4F08-8017-6066AEEA5AEC}" dt="2020-09-09T03:04:08.324" v="787" actId="14100"/>
          <ac:picMkLst>
            <pc:docMk/>
            <pc:sldMk cId="510678501" sldId="269"/>
            <ac:picMk id="6" creationId="{56BA00D3-BA31-422A-BACD-C079B719E285}"/>
          </ac:picMkLst>
        </pc:picChg>
      </pc:sldChg>
      <pc:sldChg chg="del">
        <pc:chgData name="Ip" userId="35846fbf51f55d86" providerId="LiveId" clId="{7533AD4D-DA8C-4F08-8017-6066AEEA5AEC}" dt="2020-09-09T02:43:52.188" v="80" actId="47"/>
        <pc:sldMkLst>
          <pc:docMk/>
          <pc:sldMk cId="781225075" sldId="269"/>
        </pc:sldMkLst>
      </pc:sldChg>
      <pc:sldChg chg="del">
        <pc:chgData name="Ip" userId="35846fbf51f55d86" providerId="LiveId" clId="{7533AD4D-DA8C-4F08-8017-6066AEEA5AEC}" dt="2020-09-09T02:43:52.274" v="81" actId="47"/>
        <pc:sldMkLst>
          <pc:docMk/>
          <pc:sldMk cId="1940185924" sldId="270"/>
        </pc:sldMkLst>
      </pc:sldChg>
      <pc:sldChg chg="addSp delSp modSp add mod">
        <pc:chgData name="Ip" userId="35846fbf51f55d86" providerId="LiveId" clId="{7533AD4D-DA8C-4F08-8017-6066AEEA5AEC}" dt="2020-09-09T03:05:29.108" v="812" actId="1076"/>
        <pc:sldMkLst>
          <pc:docMk/>
          <pc:sldMk cId="2396312556" sldId="270"/>
        </pc:sldMkLst>
        <pc:spChg chg="mod">
          <ac:chgData name="Ip" userId="35846fbf51f55d86" providerId="LiveId" clId="{7533AD4D-DA8C-4F08-8017-6066AEEA5AEC}" dt="2020-09-09T03:04:27.203" v="808" actId="20577"/>
          <ac:spMkLst>
            <pc:docMk/>
            <pc:sldMk cId="2396312556" sldId="270"/>
            <ac:spMk id="2" creationId="{1DAEF0F3-B142-484B-B289-8DEB60C4B24B}"/>
          </ac:spMkLst>
        </pc:spChg>
        <pc:picChg chg="add mod">
          <ac:chgData name="Ip" userId="35846fbf51f55d86" providerId="LiveId" clId="{7533AD4D-DA8C-4F08-8017-6066AEEA5AEC}" dt="2020-09-09T03:05:29.108" v="812" actId="1076"/>
          <ac:picMkLst>
            <pc:docMk/>
            <pc:sldMk cId="2396312556" sldId="270"/>
            <ac:picMk id="4" creationId="{97436781-7808-403F-BE41-B2E6CAECF84E}"/>
          </ac:picMkLst>
        </pc:picChg>
        <pc:picChg chg="del">
          <ac:chgData name="Ip" userId="35846fbf51f55d86" providerId="LiveId" clId="{7533AD4D-DA8C-4F08-8017-6066AEEA5AEC}" dt="2020-09-09T03:05:10.540" v="809" actId="478"/>
          <ac:picMkLst>
            <pc:docMk/>
            <pc:sldMk cId="2396312556" sldId="270"/>
            <ac:picMk id="6" creationId="{56BA00D3-BA31-422A-BACD-C079B719E285}"/>
          </ac:picMkLst>
        </pc:picChg>
      </pc:sldChg>
      <pc:sldChg chg="addSp delSp modSp add mod">
        <pc:chgData name="Ip" userId="35846fbf51f55d86" providerId="LiveId" clId="{7533AD4D-DA8C-4F08-8017-6066AEEA5AEC}" dt="2020-09-09T03:21:06.072" v="1267" actId="207"/>
        <pc:sldMkLst>
          <pc:docMk/>
          <pc:sldMk cId="2188050138" sldId="271"/>
        </pc:sldMkLst>
        <pc:spChg chg="del mod">
          <ac:chgData name="Ip" userId="35846fbf51f55d86" providerId="LiveId" clId="{7533AD4D-DA8C-4F08-8017-6066AEEA5AEC}" dt="2020-09-09T03:05:45.481" v="817"/>
          <ac:spMkLst>
            <pc:docMk/>
            <pc:sldMk cId="2188050138" sldId="271"/>
            <ac:spMk id="2" creationId="{1DAEF0F3-B142-484B-B289-8DEB60C4B24B}"/>
          </ac:spMkLst>
        </pc:spChg>
        <pc:spChg chg="add mod">
          <ac:chgData name="Ip" userId="35846fbf51f55d86" providerId="LiveId" clId="{7533AD4D-DA8C-4F08-8017-6066AEEA5AEC}" dt="2020-09-09T03:21:06.072" v="1267" actId="207"/>
          <ac:spMkLst>
            <pc:docMk/>
            <pc:sldMk cId="2188050138" sldId="271"/>
            <ac:spMk id="7" creationId="{2B1CFFB2-BB09-4A03-9A9F-2F52B2808775}"/>
          </ac:spMkLst>
        </pc:spChg>
        <pc:picChg chg="del">
          <ac:chgData name="Ip" userId="35846fbf51f55d86" providerId="LiveId" clId="{7533AD4D-DA8C-4F08-8017-6066AEEA5AEC}" dt="2020-09-09T03:05:40.429" v="814" actId="478"/>
          <ac:picMkLst>
            <pc:docMk/>
            <pc:sldMk cId="2188050138" sldId="271"/>
            <ac:picMk id="4" creationId="{97436781-7808-403F-BE41-B2E6CAECF84E}"/>
          </ac:picMkLst>
        </pc:picChg>
        <pc:picChg chg="add mod">
          <ac:chgData name="Ip" userId="35846fbf51f55d86" providerId="LiveId" clId="{7533AD4D-DA8C-4F08-8017-6066AEEA5AEC}" dt="2020-09-09T03:05:56.301" v="820" actId="14100"/>
          <ac:picMkLst>
            <pc:docMk/>
            <pc:sldMk cId="2188050138" sldId="271"/>
            <ac:picMk id="6" creationId="{685E3BDE-6857-4DBD-BA8F-3101F54A2B7D}"/>
          </ac:picMkLst>
        </pc:picChg>
      </pc:sldChg>
      <pc:sldChg chg="del">
        <pc:chgData name="Ip" userId="35846fbf51f55d86" providerId="LiveId" clId="{7533AD4D-DA8C-4F08-8017-6066AEEA5AEC}" dt="2020-09-09T02:43:52.317" v="82" actId="47"/>
        <pc:sldMkLst>
          <pc:docMk/>
          <pc:sldMk cId="2290221836" sldId="271"/>
        </pc:sldMkLst>
      </pc:sldChg>
      <pc:sldChg chg="delSp modSp add mod">
        <pc:chgData name="Ip" userId="35846fbf51f55d86" providerId="LiveId" clId="{7533AD4D-DA8C-4F08-8017-6066AEEA5AEC}" dt="2020-09-09T03:21:39.459" v="1268" actId="20577"/>
        <pc:sldMkLst>
          <pc:docMk/>
          <pc:sldMk cId="773822506" sldId="272"/>
        </pc:sldMkLst>
        <pc:spChg chg="mod">
          <ac:chgData name="Ip" userId="35846fbf51f55d86" providerId="LiveId" clId="{7533AD4D-DA8C-4F08-8017-6066AEEA5AEC}" dt="2020-09-09T03:21:39.459" v="1268" actId="20577"/>
          <ac:spMkLst>
            <pc:docMk/>
            <pc:sldMk cId="773822506" sldId="272"/>
            <ac:spMk id="6" creationId="{069978C2-FC0E-4C38-BEC4-39F24E6689AE}"/>
          </ac:spMkLst>
        </pc:spChg>
        <pc:picChg chg="del">
          <ac:chgData name="Ip" userId="35846fbf51f55d86" providerId="LiveId" clId="{7533AD4D-DA8C-4F08-8017-6066AEEA5AEC}" dt="2020-09-09T03:07:33.795" v="921" actId="478"/>
          <ac:picMkLst>
            <pc:docMk/>
            <pc:sldMk cId="773822506" sldId="272"/>
            <ac:picMk id="4" creationId="{D4E316C3-583F-496B-A4A3-878B9D449107}"/>
          </ac:picMkLst>
        </pc:picChg>
      </pc:sldChg>
      <pc:sldChg chg="del">
        <pc:chgData name="Ip" userId="35846fbf51f55d86" providerId="LiveId" clId="{7533AD4D-DA8C-4F08-8017-6066AEEA5AEC}" dt="2020-09-09T02:43:52.341" v="83" actId="47"/>
        <pc:sldMkLst>
          <pc:docMk/>
          <pc:sldMk cId="3206699244" sldId="272"/>
        </pc:sldMkLst>
      </pc:sldChg>
      <pc:sldChg chg="addSp delSp modSp add mod">
        <pc:chgData name="Ip" userId="35846fbf51f55d86" providerId="LiveId" clId="{7533AD4D-DA8C-4F08-8017-6066AEEA5AEC}" dt="2020-09-09T03:12:18.814" v="1124"/>
        <pc:sldMkLst>
          <pc:docMk/>
          <pc:sldMk cId="1443851487" sldId="273"/>
        </pc:sldMkLst>
        <pc:spChg chg="add del mod">
          <ac:chgData name="Ip" userId="35846fbf51f55d86" providerId="LiveId" clId="{7533AD4D-DA8C-4F08-8017-6066AEEA5AEC}" dt="2020-09-09T03:12:18.814" v="1124"/>
          <ac:spMkLst>
            <pc:docMk/>
            <pc:sldMk cId="1443851487" sldId="273"/>
            <ac:spMk id="2" creationId="{D486DCBC-E3A2-4130-BC65-FFE9894E85DA}"/>
          </ac:spMkLst>
        </pc:spChg>
        <pc:spChg chg="del mod">
          <ac:chgData name="Ip" userId="35846fbf51f55d86" providerId="LiveId" clId="{7533AD4D-DA8C-4F08-8017-6066AEEA5AEC}" dt="2020-09-09T03:10:17.914" v="1117"/>
          <ac:spMkLst>
            <pc:docMk/>
            <pc:sldMk cId="1443851487" sldId="273"/>
            <ac:spMk id="7" creationId="{2B1CFFB2-BB09-4A03-9A9F-2F52B2808775}"/>
          </ac:spMkLst>
        </pc:spChg>
        <pc:picChg chg="add mod">
          <ac:chgData name="Ip" userId="35846fbf51f55d86" providerId="LiveId" clId="{7533AD4D-DA8C-4F08-8017-6066AEEA5AEC}" dt="2020-09-09T03:11:58.643" v="1120" actId="1076"/>
          <ac:picMkLst>
            <pc:docMk/>
            <pc:sldMk cId="1443851487" sldId="273"/>
            <ac:picMk id="4" creationId="{9BF96A35-46E1-48FE-AD8B-A5DDA982DDF5}"/>
          </ac:picMkLst>
        </pc:picChg>
        <pc:picChg chg="del">
          <ac:chgData name="Ip" userId="35846fbf51f55d86" providerId="LiveId" clId="{7533AD4D-DA8C-4F08-8017-6066AEEA5AEC}" dt="2020-09-09T03:10:15.720" v="1114" actId="478"/>
          <ac:picMkLst>
            <pc:docMk/>
            <pc:sldMk cId="1443851487" sldId="273"/>
            <ac:picMk id="6" creationId="{685E3BDE-6857-4DBD-BA8F-3101F54A2B7D}"/>
          </ac:picMkLst>
        </pc:picChg>
        <pc:picChg chg="add del">
          <ac:chgData name="Ip" userId="35846fbf51f55d86" providerId="LiveId" clId="{7533AD4D-DA8C-4F08-8017-6066AEEA5AEC}" dt="2020-09-09T03:12:18.056" v="1122" actId="22"/>
          <ac:picMkLst>
            <pc:docMk/>
            <pc:sldMk cId="1443851487" sldId="273"/>
            <ac:picMk id="9" creationId="{92D3C9F3-335B-4E4C-B9AF-3677254E3D22}"/>
          </ac:picMkLst>
        </pc:picChg>
      </pc:sldChg>
      <pc:sldChg chg="del">
        <pc:chgData name="Ip" userId="35846fbf51f55d86" providerId="LiveId" clId="{7533AD4D-DA8C-4F08-8017-6066AEEA5AEC}" dt="2020-09-09T02:43:52.363" v="84" actId="47"/>
        <pc:sldMkLst>
          <pc:docMk/>
          <pc:sldMk cId="1650501493" sldId="273"/>
        </pc:sldMkLst>
      </pc:sldChg>
      <pc:sldChg chg="addSp delSp modSp add mod">
        <pc:chgData name="Ip" userId="35846fbf51f55d86" providerId="LiveId" clId="{7533AD4D-DA8C-4F08-8017-6066AEEA5AEC}" dt="2020-09-09T03:12:31.059" v="1129" actId="14100"/>
        <pc:sldMkLst>
          <pc:docMk/>
          <pc:sldMk cId="3843216814" sldId="274"/>
        </pc:sldMkLst>
        <pc:picChg chg="add mod">
          <ac:chgData name="Ip" userId="35846fbf51f55d86" providerId="LiveId" clId="{7533AD4D-DA8C-4F08-8017-6066AEEA5AEC}" dt="2020-09-09T03:12:31.059" v="1129" actId="14100"/>
          <ac:picMkLst>
            <pc:docMk/>
            <pc:sldMk cId="3843216814" sldId="274"/>
            <ac:picMk id="3" creationId="{B64D7723-605B-43A8-BFD3-DC29661C9F11}"/>
          </ac:picMkLst>
        </pc:picChg>
        <pc:picChg chg="del">
          <ac:chgData name="Ip" userId="35846fbf51f55d86" providerId="LiveId" clId="{7533AD4D-DA8C-4F08-8017-6066AEEA5AEC}" dt="2020-09-09T03:12:22.168" v="1126" actId="478"/>
          <ac:picMkLst>
            <pc:docMk/>
            <pc:sldMk cId="3843216814" sldId="274"/>
            <ac:picMk id="4" creationId="{9BF96A35-46E1-48FE-AD8B-A5DDA982DDF5}"/>
          </ac:picMkLst>
        </pc:picChg>
      </pc:sldChg>
      <pc:sldChg chg="del">
        <pc:chgData name="Ip" userId="35846fbf51f55d86" providerId="LiveId" clId="{7533AD4D-DA8C-4F08-8017-6066AEEA5AEC}" dt="2020-09-09T02:43:52.389" v="85" actId="47"/>
        <pc:sldMkLst>
          <pc:docMk/>
          <pc:sldMk cId="4138584289" sldId="274"/>
        </pc:sldMkLst>
      </pc:sldChg>
      <pc:sldChg chg="del">
        <pc:chgData name="Ip" userId="35846fbf51f55d86" providerId="LiveId" clId="{7533AD4D-DA8C-4F08-8017-6066AEEA5AEC}" dt="2020-09-09T02:43:52.450" v="86" actId="47"/>
        <pc:sldMkLst>
          <pc:docMk/>
          <pc:sldMk cId="604418000" sldId="275"/>
        </pc:sldMkLst>
      </pc:sldChg>
      <pc:sldChg chg="addSp delSp modSp add mod">
        <pc:chgData name="Ip" userId="35846fbf51f55d86" providerId="LiveId" clId="{7533AD4D-DA8C-4F08-8017-6066AEEA5AEC}" dt="2020-09-09T03:15:21.758" v="1136" actId="478"/>
        <pc:sldMkLst>
          <pc:docMk/>
          <pc:sldMk cId="2486722913" sldId="275"/>
        </pc:sldMkLst>
        <pc:picChg chg="del">
          <ac:chgData name="Ip" userId="35846fbf51f55d86" providerId="LiveId" clId="{7533AD4D-DA8C-4F08-8017-6066AEEA5AEC}" dt="2020-09-09T03:13:29.399" v="1131" actId="478"/>
          <ac:picMkLst>
            <pc:docMk/>
            <pc:sldMk cId="2486722913" sldId="275"/>
            <ac:picMk id="3" creationId="{B64D7723-605B-43A8-BFD3-DC29661C9F11}"/>
          </ac:picMkLst>
        </pc:picChg>
        <pc:picChg chg="add mod">
          <ac:chgData name="Ip" userId="35846fbf51f55d86" providerId="LiveId" clId="{7533AD4D-DA8C-4F08-8017-6066AEEA5AEC}" dt="2020-09-09T03:13:38.932" v="1134" actId="14100"/>
          <ac:picMkLst>
            <pc:docMk/>
            <pc:sldMk cId="2486722913" sldId="275"/>
            <ac:picMk id="4" creationId="{CFC1BE16-2813-437D-AC5F-1B4B04E50261}"/>
          </ac:picMkLst>
        </pc:picChg>
        <pc:picChg chg="add del">
          <ac:chgData name="Ip" userId="35846fbf51f55d86" providerId="LiveId" clId="{7533AD4D-DA8C-4F08-8017-6066AEEA5AEC}" dt="2020-09-09T03:15:21.758" v="1136" actId="478"/>
          <ac:picMkLst>
            <pc:docMk/>
            <pc:sldMk cId="2486722913" sldId="275"/>
            <ac:picMk id="6" creationId="{6535C088-6008-46A1-9F60-AFC9BBCEED6D}"/>
          </ac:picMkLst>
        </pc:picChg>
      </pc:sldChg>
      <pc:sldChg chg="addSp delSp modSp add mod">
        <pc:chgData name="Ip" userId="35846fbf51f55d86" providerId="LiveId" clId="{7533AD4D-DA8C-4F08-8017-6066AEEA5AEC}" dt="2020-09-09T03:16:23.202" v="1143" actId="478"/>
        <pc:sldMkLst>
          <pc:docMk/>
          <pc:sldMk cId="1795921213" sldId="276"/>
        </pc:sldMkLst>
        <pc:picChg chg="add mod">
          <ac:chgData name="Ip" userId="35846fbf51f55d86" providerId="LiveId" clId="{7533AD4D-DA8C-4F08-8017-6066AEEA5AEC}" dt="2020-09-09T03:15:36.660" v="1141" actId="14100"/>
          <ac:picMkLst>
            <pc:docMk/>
            <pc:sldMk cId="1795921213" sldId="276"/>
            <ac:picMk id="3" creationId="{1569D5E9-FF8E-42A8-9041-C747C9793E03}"/>
          </ac:picMkLst>
        </pc:picChg>
        <pc:picChg chg="del">
          <ac:chgData name="Ip" userId="35846fbf51f55d86" providerId="LiveId" clId="{7533AD4D-DA8C-4F08-8017-6066AEEA5AEC}" dt="2020-09-09T03:15:25.874" v="1138" actId="478"/>
          <ac:picMkLst>
            <pc:docMk/>
            <pc:sldMk cId="1795921213" sldId="276"/>
            <ac:picMk id="4" creationId="{CFC1BE16-2813-437D-AC5F-1B4B04E50261}"/>
          </ac:picMkLst>
        </pc:picChg>
        <pc:picChg chg="add del">
          <ac:chgData name="Ip" userId="35846fbf51f55d86" providerId="LiveId" clId="{7533AD4D-DA8C-4F08-8017-6066AEEA5AEC}" dt="2020-09-09T03:16:23.202" v="1143" actId="478"/>
          <ac:picMkLst>
            <pc:docMk/>
            <pc:sldMk cId="1795921213" sldId="276"/>
            <ac:picMk id="6" creationId="{0F05ABE3-15F0-4F06-B9C1-83DC092314BF}"/>
          </ac:picMkLst>
        </pc:picChg>
      </pc:sldChg>
      <pc:sldChg chg="del">
        <pc:chgData name="Ip" userId="35846fbf51f55d86" providerId="LiveId" clId="{7533AD4D-DA8C-4F08-8017-6066AEEA5AEC}" dt="2020-09-09T02:43:52.509" v="87" actId="47"/>
        <pc:sldMkLst>
          <pc:docMk/>
          <pc:sldMk cId="2623598850" sldId="276"/>
        </pc:sldMkLst>
      </pc:sldChg>
      <pc:sldChg chg="addSp delSp modSp add mod">
        <pc:chgData name="Ip" userId="35846fbf51f55d86" providerId="LiveId" clId="{7533AD4D-DA8C-4F08-8017-6066AEEA5AEC}" dt="2020-09-09T03:16:50.183" v="1168" actId="255"/>
        <pc:sldMkLst>
          <pc:docMk/>
          <pc:sldMk cId="499228978" sldId="277"/>
        </pc:sldMkLst>
        <pc:spChg chg="add mod">
          <ac:chgData name="Ip" userId="35846fbf51f55d86" providerId="LiveId" clId="{7533AD4D-DA8C-4F08-8017-6066AEEA5AEC}" dt="2020-09-09T03:16:50.183" v="1168" actId="255"/>
          <ac:spMkLst>
            <pc:docMk/>
            <pc:sldMk cId="499228978" sldId="277"/>
            <ac:spMk id="6" creationId="{895BBDA7-B4CC-4F30-9C1B-C15CA16B3CE2}"/>
          </ac:spMkLst>
        </pc:spChg>
        <pc:picChg chg="del">
          <ac:chgData name="Ip" userId="35846fbf51f55d86" providerId="LiveId" clId="{7533AD4D-DA8C-4F08-8017-6066AEEA5AEC}" dt="2020-09-09T03:16:25.945" v="1145" actId="478"/>
          <ac:picMkLst>
            <pc:docMk/>
            <pc:sldMk cId="499228978" sldId="277"/>
            <ac:picMk id="3" creationId="{1569D5E9-FF8E-42A8-9041-C747C9793E03}"/>
          </ac:picMkLst>
        </pc:picChg>
        <pc:picChg chg="add mod">
          <ac:chgData name="Ip" userId="35846fbf51f55d86" providerId="LiveId" clId="{7533AD4D-DA8C-4F08-8017-6066AEEA5AEC}" dt="2020-09-09T03:16:34.331" v="1147" actId="1076"/>
          <ac:picMkLst>
            <pc:docMk/>
            <pc:sldMk cId="499228978" sldId="277"/>
            <ac:picMk id="4" creationId="{43C629C7-F6B5-4443-B5A8-A5CFA967B83A}"/>
          </ac:picMkLst>
        </pc:picChg>
      </pc:sldChg>
      <pc:sldChg chg="del">
        <pc:chgData name="Ip" userId="35846fbf51f55d86" providerId="LiveId" clId="{7533AD4D-DA8C-4F08-8017-6066AEEA5AEC}" dt="2020-09-09T02:43:52.887" v="88" actId="47"/>
        <pc:sldMkLst>
          <pc:docMk/>
          <pc:sldMk cId="860419005" sldId="277"/>
        </pc:sldMkLst>
      </pc:sldChg>
      <pc:sldChg chg="del">
        <pc:chgData name="Ip" userId="35846fbf51f55d86" providerId="LiveId" clId="{7533AD4D-DA8C-4F08-8017-6066AEEA5AEC}" dt="2020-09-09T02:43:53.420" v="89" actId="47"/>
        <pc:sldMkLst>
          <pc:docMk/>
          <pc:sldMk cId="2330285655" sldId="278"/>
        </pc:sldMkLst>
      </pc:sldChg>
      <pc:sldChg chg="addSp delSp modSp add mod">
        <pc:chgData name="Ip" userId="35846fbf51f55d86" providerId="LiveId" clId="{7533AD4D-DA8C-4F08-8017-6066AEEA5AEC}" dt="2020-09-09T03:17:49.100" v="1247" actId="1076"/>
        <pc:sldMkLst>
          <pc:docMk/>
          <pc:sldMk cId="3479415247" sldId="278"/>
        </pc:sldMkLst>
        <pc:spChg chg="mod">
          <ac:chgData name="Ip" userId="35846fbf51f55d86" providerId="LiveId" clId="{7533AD4D-DA8C-4F08-8017-6066AEEA5AEC}" dt="2020-09-09T03:17:27.228" v="1243" actId="20577"/>
          <ac:spMkLst>
            <pc:docMk/>
            <pc:sldMk cId="3479415247" sldId="278"/>
            <ac:spMk id="6" creationId="{895BBDA7-B4CC-4F30-9C1B-C15CA16B3CE2}"/>
          </ac:spMkLst>
        </pc:spChg>
        <pc:picChg chg="add mod">
          <ac:chgData name="Ip" userId="35846fbf51f55d86" providerId="LiveId" clId="{7533AD4D-DA8C-4F08-8017-6066AEEA5AEC}" dt="2020-09-09T03:17:49.100" v="1247" actId="1076"/>
          <ac:picMkLst>
            <pc:docMk/>
            <pc:sldMk cId="3479415247" sldId="278"/>
            <ac:picMk id="3" creationId="{D8F82689-BFFF-4184-A691-03FB777BC60B}"/>
          </ac:picMkLst>
        </pc:picChg>
        <pc:picChg chg="del">
          <ac:chgData name="Ip" userId="35846fbf51f55d86" providerId="LiveId" clId="{7533AD4D-DA8C-4F08-8017-6066AEEA5AEC}" dt="2020-09-09T03:16:58.815" v="1170" actId="478"/>
          <ac:picMkLst>
            <pc:docMk/>
            <pc:sldMk cId="3479415247" sldId="278"/>
            <ac:picMk id="4" creationId="{43C629C7-F6B5-4443-B5A8-A5CFA967B83A}"/>
          </ac:picMkLst>
        </pc:picChg>
      </pc:sldChg>
      <pc:sldChg chg="del">
        <pc:chgData name="Ip" userId="35846fbf51f55d86" providerId="LiveId" clId="{7533AD4D-DA8C-4F08-8017-6066AEEA5AEC}" dt="2020-09-09T02:43:53.433" v="90" actId="47"/>
        <pc:sldMkLst>
          <pc:docMk/>
          <pc:sldMk cId="1445987" sldId="279"/>
        </pc:sldMkLst>
      </pc:sldChg>
      <pc:sldChg chg="addSp delSp modSp add mod">
        <pc:chgData name="Ip" userId="35846fbf51f55d86" providerId="LiveId" clId="{7533AD4D-DA8C-4F08-8017-6066AEEA5AEC}" dt="2020-09-09T03:41:02.651" v="1551" actId="1076"/>
        <pc:sldMkLst>
          <pc:docMk/>
          <pc:sldMk cId="215769595" sldId="279"/>
        </pc:sldMkLst>
        <pc:spChg chg="add mod">
          <ac:chgData name="Ip" userId="35846fbf51f55d86" providerId="LiveId" clId="{7533AD4D-DA8C-4F08-8017-6066AEEA5AEC}" dt="2020-09-09T03:40:00.912" v="1505" actId="113"/>
          <ac:spMkLst>
            <pc:docMk/>
            <pc:sldMk cId="215769595" sldId="279"/>
            <ac:spMk id="9" creationId="{F01F6353-8729-4B72-8A60-7EEB1A3391B2}"/>
          </ac:spMkLst>
        </pc:spChg>
        <pc:spChg chg="add mod">
          <ac:chgData name="Ip" userId="35846fbf51f55d86" providerId="LiveId" clId="{7533AD4D-DA8C-4F08-8017-6066AEEA5AEC}" dt="2020-09-09T03:40:58.062" v="1550" actId="20577"/>
          <ac:spMkLst>
            <pc:docMk/>
            <pc:sldMk cId="215769595" sldId="279"/>
            <ac:spMk id="10" creationId="{F72637E0-E6EF-4EC4-9E3F-A01E7D52A113}"/>
          </ac:spMkLst>
        </pc:spChg>
        <pc:picChg chg="add mod">
          <ac:chgData name="Ip" userId="35846fbf51f55d86" providerId="LiveId" clId="{7533AD4D-DA8C-4F08-8017-6066AEEA5AEC}" dt="2020-09-09T03:39:58.196" v="1504" actId="1076"/>
          <ac:picMkLst>
            <pc:docMk/>
            <pc:sldMk cId="215769595" sldId="279"/>
            <ac:picMk id="3" creationId="{93E8C95B-7539-4F2F-A967-77E33C9647F7}"/>
          </ac:picMkLst>
        </pc:picChg>
        <pc:picChg chg="del">
          <ac:chgData name="Ip" userId="35846fbf51f55d86" providerId="LiveId" clId="{7533AD4D-DA8C-4F08-8017-6066AEEA5AEC}" dt="2020-09-09T03:36:46.650" v="1270" actId="478"/>
          <ac:picMkLst>
            <pc:docMk/>
            <pc:sldMk cId="215769595" sldId="279"/>
            <ac:picMk id="4" creationId="{CFC1BE16-2813-437D-AC5F-1B4B04E50261}"/>
          </ac:picMkLst>
        </pc:picChg>
        <pc:picChg chg="add mod">
          <ac:chgData name="Ip" userId="35846fbf51f55d86" providerId="LiveId" clId="{7533AD4D-DA8C-4F08-8017-6066AEEA5AEC}" dt="2020-09-09T03:41:02.651" v="1551" actId="1076"/>
          <ac:picMkLst>
            <pc:docMk/>
            <pc:sldMk cId="215769595" sldId="279"/>
            <ac:picMk id="7" creationId="{4DA7E419-85D3-47FF-82FE-9F3F47255DF4}"/>
          </ac:picMkLst>
        </pc:picChg>
      </pc:sldChg>
      <pc:sldChg chg="del">
        <pc:chgData name="Ip" userId="35846fbf51f55d86" providerId="LiveId" clId="{7533AD4D-DA8C-4F08-8017-6066AEEA5AEC}" dt="2020-09-09T02:43:53.507" v="91" actId="47"/>
        <pc:sldMkLst>
          <pc:docMk/>
          <pc:sldMk cId="1918921759" sldId="280"/>
        </pc:sldMkLst>
      </pc:sldChg>
      <pc:sldChg chg="del">
        <pc:chgData name="Ip" userId="35846fbf51f55d86" providerId="LiveId" clId="{7533AD4D-DA8C-4F08-8017-6066AEEA5AEC}" dt="2020-09-09T02:43:53.527" v="92" actId="47"/>
        <pc:sldMkLst>
          <pc:docMk/>
          <pc:sldMk cId="2506822657" sldId="281"/>
        </pc:sldMkLst>
      </pc:sldChg>
      <pc:sldChg chg="del">
        <pc:chgData name="Ip" userId="35846fbf51f55d86" providerId="LiveId" clId="{7533AD4D-DA8C-4F08-8017-6066AEEA5AEC}" dt="2020-09-09T02:43:53.583" v="93" actId="47"/>
        <pc:sldMkLst>
          <pc:docMk/>
          <pc:sldMk cId="2518618761" sldId="282"/>
        </pc:sldMkLst>
      </pc:sldChg>
      <pc:sldChg chg="del">
        <pc:chgData name="Ip" userId="35846fbf51f55d86" providerId="LiveId" clId="{7533AD4D-DA8C-4F08-8017-6066AEEA5AEC}" dt="2020-09-09T02:43:53.611" v="94" actId="47"/>
        <pc:sldMkLst>
          <pc:docMk/>
          <pc:sldMk cId="1132040733" sldId="283"/>
        </pc:sldMkLst>
      </pc:sldChg>
      <pc:sldChg chg="del">
        <pc:chgData name="Ip" userId="35846fbf51f55d86" providerId="LiveId" clId="{7533AD4D-DA8C-4F08-8017-6066AEEA5AEC}" dt="2020-09-09T02:43:53.658" v="95" actId="47"/>
        <pc:sldMkLst>
          <pc:docMk/>
          <pc:sldMk cId="68513810" sldId="284"/>
        </pc:sldMkLst>
      </pc:sldChg>
      <pc:sldChg chg="del">
        <pc:chgData name="Ip" userId="35846fbf51f55d86" providerId="LiveId" clId="{7533AD4D-DA8C-4F08-8017-6066AEEA5AEC}" dt="2020-09-09T02:43:53.782" v="98" actId="47"/>
        <pc:sldMkLst>
          <pc:docMk/>
          <pc:sldMk cId="1041659422" sldId="286"/>
        </pc:sldMkLst>
      </pc:sldChg>
      <pc:sldChg chg="del">
        <pc:chgData name="Ip" userId="35846fbf51f55d86" providerId="LiveId" clId="{7533AD4D-DA8C-4F08-8017-6066AEEA5AEC}" dt="2020-09-09T02:43:53.826" v="99" actId="47"/>
        <pc:sldMkLst>
          <pc:docMk/>
          <pc:sldMk cId="2363230735" sldId="287"/>
        </pc:sldMkLst>
      </pc:sldChg>
      <pc:sldChg chg="del">
        <pc:chgData name="Ip" userId="35846fbf51f55d86" providerId="LiveId" clId="{7533AD4D-DA8C-4F08-8017-6066AEEA5AEC}" dt="2020-09-09T02:43:53.693" v="96" actId="47"/>
        <pc:sldMkLst>
          <pc:docMk/>
          <pc:sldMk cId="839515037" sldId="288"/>
        </pc:sldMkLst>
      </pc:sldChg>
      <pc:sldChg chg="del">
        <pc:chgData name="Ip" userId="35846fbf51f55d86" providerId="LiveId" clId="{7533AD4D-DA8C-4F08-8017-6066AEEA5AEC}" dt="2020-09-09T02:43:53.715" v="97" actId="47"/>
        <pc:sldMkLst>
          <pc:docMk/>
          <pc:sldMk cId="2955803446" sldId="289"/>
        </pc:sldMkLst>
      </pc:sldChg>
      <pc:sldChg chg="del">
        <pc:chgData name="Ip" userId="35846fbf51f55d86" providerId="LiveId" clId="{7533AD4D-DA8C-4F08-8017-6066AEEA5AEC}" dt="2020-09-09T02:43:53.879" v="100" actId="47"/>
        <pc:sldMkLst>
          <pc:docMk/>
          <pc:sldMk cId="3343645892" sldId="290"/>
        </pc:sldMkLst>
      </pc:sldChg>
      <pc:sldChg chg="del">
        <pc:chgData name="Ip" userId="35846fbf51f55d86" providerId="LiveId" clId="{7533AD4D-DA8C-4F08-8017-6066AEEA5AEC}" dt="2020-09-09T02:43:53.920" v="101" actId="47"/>
        <pc:sldMkLst>
          <pc:docMk/>
          <pc:sldMk cId="3905807492" sldId="291"/>
        </pc:sldMkLst>
      </pc:sldChg>
      <pc:sldChg chg="del">
        <pc:chgData name="Ip" userId="35846fbf51f55d86" providerId="LiveId" clId="{7533AD4D-DA8C-4F08-8017-6066AEEA5AEC}" dt="2020-09-09T02:43:53.956" v="102" actId="47"/>
        <pc:sldMkLst>
          <pc:docMk/>
          <pc:sldMk cId="4132591088" sldId="292"/>
        </pc:sldMkLst>
      </pc:sldChg>
      <pc:sldChg chg="del">
        <pc:chgData name="Ip" userId="35846fbf51f55d86" providerId="LiveId" clId="{7533AD4D-DA8C-4F08-8017-6066AEEA5AEC}" dt="2020-09-09T02:43:53.992" v="103" actId="47"/>
        <pc:sldMkLst>
          <pc:docMk/>
          <pc:sldMk cId="2527569495" sldId="293"/>
        </pc:sldMkLst>
      </pc:sldChg>
      <pc:sldChg chg="del">
        <pc:chgData name="Ip" userId="35846fbf51f55d86" providerId="LiveId" clId="{7533AD4D-DA8C-4F08-8017-6066AEEA5AEC}" dt="2020-09-09T02:43:54.014" v="104" actId="47"/>
        <pc:sldMkLst>
          <pc:docMk/>
          <pc:sldMk cId="2876326341" sldId="294"/>
        </pc:sldMkLst>
      </pc:sldChg>
      <pc:sldChg chg="del">
        <pc:chgData name="Ip" userId="35846fbf51f55d86" providerId="LiveId" clId="{7533AD4D-DA8C-4F08-8017-6066AEEA5AEC}" dt="2020-09-09T02:43:54.029" v="105" actId="47"/>
        <pc:sldMkLst>
          <pc:docMk/>
          <pc:sldMk cId="3371949025" sldId="295"/>
        </pc:sldMkLst>
      </pc:sldChg>
      <pc:sldChg chg="del">
        <pc:chgData name="Ip" userId="35846fbf51f55d86" providerId="LiveId" clId="{7533AD4D-DA8C-4F08-8017-6066AEEA5AEC}" dt="2020-09-09T02:43:54.108" v="106" actId="47"/>
        <pc:sldMkLst>
          <pc:docMk/>
          <pc:sldMk cId="3710925702" sldId="296"/>
        </pc:sldMkLst>
      </pc:sldChg>
      <pc:sldChg chg="del">
        <pc:chgData name="Ip" userId="35846fbf51f55d86" providerId="LiveId" clId="{7533AD4D-DA8C-4F08-8017-6066AEEA5AEC}" dt="2020-09-09T02:43:54.173" v="107" actId="47"/>
        <pc:sldMkLst>
          <pc:docMk/>
          <pc:sldMk cId="332887250" sldId="297"/>
        </pc:sldMkLst>
      </pc:sldChg>
      <pc:sldChg chg="del">
        <pc:chgData name="Ip" userId="35846fbf51f55d86" providerId="LiveId" clId="{7533AD4D-DA8C-4F08-8017-6066AEEA5AEC}" dt="2020-09-09T02:43:54.207" v="108" actId="47"/>
        <pc:sldMkLst>
          <pc:docMk/>
          <pc:sldMk cId="326814480" sldId="298"/>
        </pc:sldMkLst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6T00:34:34.408" v="21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DD8BF3C5-5211-4E96-9FC4-090E70611309}" dt="2020-08-14T11:09:35.396" v="2093" actId="313"/>
        <pc:sldMkLst>
          <pc:docMk/>
          <pc:sldMk cId="3868584368" sldId="257"/>
        </pc:sldMkLst>
        <pc:spChg chg="mod">
          <ac:chgData name="Ip" userId="35846fbf51f55d86" providerId="LiveId" clId="{DD8BF3C5-5211-4E96-9FC4-090E70611309}" dt="2020-08-14T11:09:35.396" v="2093" actId="313"/>
          <ac:spMkLst>
            <pc:docMk/>
            <pc:sldMk cId="3868584368" sldId="257"/>
            <ac:spMk id="7" creationId="{7CE32942-5382-4A4D-863F-77EAC4297742}"/>
          </ac:spMkLst>
        </pc:spChg>
      </pc:sldChg>
      <pc:sldChg chg="delSp modSp add mod">
        <pc:chgData name="Ip" userId="35846fbf51f55d86" providerId="LiveId" clId="{DD8BF3C5-5211-4E96-9FC4-090E70611309}" dt="2020-08-15T07:04:15.120" v="2094" actId="1076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5T07:04:15.120" v="2094" actId="1076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5T07:06:47.046" v="2134" actId="2057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5T07:06:47.046" v="2134" actId="2057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5T07:07:44.478" v="2136" actId="20577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5T07:07:44.478" v="2136" actId="20577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6T00:34:34.408" v="2144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6T00:34:34.408" v="2144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4T10:55:15.526" v="2050" actId="20577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4T10:55:15.526" v="2050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4T10:56:12.039" v="2061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4T10:56:12.039" v="2061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4T10:58:29.840" v="2092" actId="20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4T10:58:29.840" v="2092" actId="20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27B5F692-2874-4D60-8B1D-098F831FD759}"/>
    <pc:docChg chg="undo custSel addSld delSld modSld">
      <pc:chgData name="Ip" userId="35846fbf51f55d86" providerId="LiveId" clId="{27B5F692-2874-4D60-8B1D-098F831FD759}" dt="2020-08-22T08:41:44.403" v="2559" actId="47"/>
      <pc:docMkLst>
        <pc:docMk/>
      </pc:docMkLst>
      <pc:sldChg chg="modSp mod">
        <pc:chgData name="Ip" userId="35846fbf51f55d86" providerId="LiveId" clId="{27B5F692-2874-4D60-8B1D-098F831FD759}" dt="2020-08-16T10:44:39.325" v="17" actId="20577"/>
        <pc:sldMkLst>
          <pc:docMk/>
          <pc:sldMk cId="3008898853" sldId="256"/>
        </pc:sldMkLst>
        <pc:spChg chg="mod">
          <ac:chgData name="Ip" userId="35846fbf51f55d86" providerId="LiveId" clId="{27B5F692-2874-4D60-8B1D-098F831FD759}" dt="2020-08-16T10:44:39.325" v="1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7B5F692-2874-4D60-8B1D-098F831FD759}" dt="2020-08-16T10:48:03.031" v="61" actId="20577"/>
        <pc:sldMkLst>
          <pc:docMk/>
          <pc:sldMk cId="3868584368" sldId="257"/>
        </pc:sldMkLst>
        <pc:spChg chg="add del mod">
          <ac:chgData name="Ip" userId="35846fbf51f55d86" providerId="LiveId" clId="{27B5F692-2874-4D60-8B1D-098F831FD759}" dt="2020-08-16T10:47:21.277" v="46"/>
          <ac:spMkLst>
            <pc:docMk/>
            <pc:sldMk cId="3868584368" sldId="257"/>
            <ac:spMk id="2" creationId="{B9313610-3757-4C3F-BEBD-C03234EC9351}"/>
          </ac:spMkLst>
        </pc:spChg>
        <pc:spChg chg="add mod">
          <ac:chgData name="Ip" userId="35846fbf51f55d86" providerId="LiveId" clId="{27B5F692-2874-4D60-8B1D-098F831FD759}" dt="2020-08-16T10:48:03.031" v="61" actId="20577"/>
          <ac:spMkLst>
            <pc:docMk/>
            <pc:sldMk cId="3868584368" sldId="257"/>
            <ac:spMk id="3" creationId="{C60A4D7D-9318-424B-9789-FE61731E3386}"/>
          </ac:spMkLst>
        </pc:spChg>
        <pc:spChg chg="del mod">
          <ac:chgData name="Ip" userId="35846fbf51f55d86" providerId="LiveId" clId="{27B5F692-2874-4D60-8B1D-098F831FD759}" dt="2020-08-16T10:44:49.495" v="26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27B5F692-2874-4D60-8B1D-098F831FD759}" dt="2020-08-16T10:44:48.503" v="24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27B5F692-2874-4D60-8B1D-098F831FD759}" dt="2020-08-16T10:44:51.432" v="28" actId="47"/>
        <pc:sldMkLst>
          <pc:docMk/>
          <pc:sldMk cId="2035023580" sldId="258"/>
        </pc:sldMkLst>
      </pc:sldChg>
      <pc:sldChg chg="modSp add mod">
        <pc:chgData name="Ip" userId="35846fbf51f55d86" providerId="LiveId" clId="{27B5F692-2874-4D60-8B1D-098F831FD759}" dt="2020-08-16T10:48:52.111" v="84" actId="20577"/>
        <pc:sldMkLst>
          <pc:docMk/>
          <pc:sldMk cId="3784472469" sldId="258"/>
        </pc:sldMkLst>
        <pc:spChg chg="mod">
          <ac:chgData name="Ip" userId="35846fbf51f55d86" providerId="LiveId" clId="{27B5F692-2874-4D60-8B1D-098F831FD759}" dt="2020-08-16T10:48:52.111" v="84" actId="20577"/>
          <ac:spMkLst>
            <pc:docMk/>
            <pc:sldMk cId="3784472469" sldId="258"/>
            <ac:spMk id="3" creationId="{C60A4D7D-9318-424B-9789-FE61731E3386}"/>
          </ac:spMkLst>
        </pc:spChg>
      </pc:sldChg>
      <pc:sldChg chg="add del">
        <pc:chgData name="Ip" userId="35846fbf51f55d86" providerId="LiveId" clId="{27B5F692-2874-4D60-8B1D-098F831FD759}" dt="2020-08-22T08:41:38.276" v="2558" actId="47"/>
        <pc:sldMkLst>
          <pc:docMk/>
          <pc:sldMk cId="1014294177" sldId="259"/>
        </pc:sldMkLst>
      </pc:sldChg>
      <pc:sldChg chg="del">
        <pc:chgData name="Ip" userId="35846fbf51f55d86" providerId="LiveId" clId="{27B5F692-2874-4D60-8B1D-098F831FD759}" dt="2020-08-16T10:44:50.982" v="27" actId="47"/>
        <pc:sldMkLst>
          <pc:docMk/>
          <pc:sldMk cId="3647565462" sldId="259"/>
        </pc:sldMkLst>
      </pc:sldChg>
      <pc:sldChg chg="del">
        <pc:chgData name="Ip" userId="35846fbf51f55d86" providerId="LiveId" clId="{27B5F692-2874-4D60-8B1D-098F831FD759}" dt="2020-08-16T10:44:51.785" v="30" actId="47"/>
        <pc:sldMkLst>
          <pc:docMk/>
          <pc:sldMk cId="124229637" sldId="260"/>
        </pc:sldMkLst>
      </pc:sldChg>
      <pc:sldChg chg="modSp add mod">
        <pc:chgData name="Ip" userId="35846fbf51f55d86" providerId="LiveId" clId="{27B5F692-2874-4D60-8B1D-098F831FD759}" dt="2020-08-16T10:49:58.766" v="137" actId="20577"/>
        <pc:sldMkLst>
          <pc:docMk/>
          <pc:sldMk cId="361172590" sldId="260"/>
        </pc:sldMkLst>
        <pc:spChg chg="mod">
          <ac:chgData name="Ip" userId="35846fbf51f55d86" providerId="LiveId" clId="{27B5F692-2874-4D60-8B1D-098F831FD759}" dt="2020-08-16T10:49:58.766" v="137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modSp add mod">
        <pc:chgData name="Ip" userId="35846fbf51f55d86" providerId="LiveId" clId="{27B5F692-2874-4D60-8B1D-098F831FD759}" dt="2020-08-16T10:50:29.095" v="179"/>
        <pc:sldMkLst>
          <pc:docMk/>
          <pc:sldMk cId="761934615" sldId="261"/>
        </pc:sldMkLst>
        <pc:spChg chg="mod">
          <ac:chgData name="Ip" userId="35846fbf51f55d86" providerId="LiveId" clId="{27B5F692-2874-4D60-8B1D-098F831FD759}" dt="2020-08-16T10:50:29.095" v="179"/>
          <ac:spMkLst>
            <pc:docMk/>
            <pc:sldMk cId="761934615" sldId="261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1.964" v="31" actId="47"/>
        <pc:sldMkLst>
          <pc:docMk/>
          <pc:sldMk cId="3501535918" sldId="261"/>
        </pc:sldMkLst>
      </pc:sldChg>
      <pc:sldChg chg="add del">
        <pc:chgData name="Ip" userId="35846fbf51f55d86" providerId="LiveId" clId="{27B5F692-2874-4D60-8B1D-098F831FD759}" dt="2020-08-22T08:41:44.403" v="2559" actId="47"/>
        <pc:sldMkLst>
          <pc:docMk/>
          <pc:sldMk cId="1794682953" sldId="262"/>
        </pc:sldMkLst>
      </pc:sldChg>
      <pc:sldChg chg="del">
        <pc:chgData name="Ip" userId="35846fbf51f55d86" providerId="LiveId" clId="{27B5F692-2874-4D60-8B1D-098F831FD759}" dt="2020-08-16T10:44:52.198" v="32" actId="47"/>
        <pc:sldMkLst>
          <pc:docMk/>
          <pc:sldMk cId="3414202665" sldId="262"/>
        </pc:sldMkLst>
      </pc:sldChg>
      <pc:sldChg chg="addSp delSp modSp add mod">
        <pc:chgData name="Ip" userId="35846fbf51f55d86" providerId="LiveId" clId="{27B5F692-2874-4D60-8B1D-098F831FD759}" dt="2020-08-16T10:51:26.378" v="197"/>
        <pc:sldMkLst>
          <pc:docMk/>
          <pc:sldMk cId="1483021133" sldId="263"/>
        </pc:sldMkLst>
        <pc:spChg chg="add del mod">
          <ac:chgData name="Ip" userId="35846fbf51f55d86" providerId="LiveId" clId="{27B5F692-2874-4D60-8B1D-098F831FD759}" dt="2020-08-16T10:51:26.378" v="197"/>
          <ac:spMkLst>
            <pc:docMk/>
            <pc:sldMk cId="1483021133" sldId="263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2.361" v="33" actId="47"/>
        <pc:sldMkLst>
          <pc:docMk/>
          <pc:sldMk cId="2929145652" sldId="263"/>
        </pc:sldMkLst>
      </pc:sldChg>
      <pc:sldChg chg="modSp add mod">
        <pc:chgData name="Ip" userId="35846fbf51f55d86" providerId="LiveId" clId="{27B5F692-2874-4D60-8B1D-098F831FD759}" dt="2020-08-16T10:51:38.118" v="200" actId="20577"/>
        <pc:sldMkLst>
          <pc:docMk/>
          <pc:sldMk cId="81350736" sldId="264"/>
        </pc:sldMkLst>
        <pc:spChg chg="mod">
          <ac:chgData name="Ip" userId="35846fbf51f55d86" providerId="LiveId" clId="{27B5F692-2874-4D60-8B1D-098F831FD759}" dt="2020-08-16T10:51:38.118" v="200" actId="20577"/>
          <ac:spMkLst>
            <pc:docMk/>
            <pc:sldMk cId="81350736" sldId="264"/>
            <ac:spMk id="3" creationId="{C60A4D7D-9318-424B-9789-FE61731E3386}"/>
          </ac:spMkLst>
        </pc:spChg>
      </pc:sldChg>
      <pc:sldChg chg="addSp delSp modSp add mod">
        <pc:chgData name="Ip" userId="35846fbf51f55d86" providerId="LiveId" clId="{27B5F692-2874-4D60-8B1D-098F831FD759}" dt="2020-08-16T10:54:38.766" v="263" actId="20577"/>
        <pc:sldMkLst>
          <pc:docMk/>
          <pc:sldMk cId="95341868" sldId="265"/>
        </pc:sldMkLst>
        <pc:spChg chg="add del mod">
          <ac:chgData name="Ip" userId="35846fbf51f55d86" providerId="LiveId" clId="{27B5F692-2874-4D60-8B1D-098F831FD759}" dt="2020-08-16T10:54:38.766" v="263" actId="20577"/>
          <ac:spMkLst>
            <pc:docMk/>
            <pc:sldMk cId="95341868" sldId="265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3.097" v="37" actId="47"/>
        <pc:sldMkLst>
          <pc:docMk/>
          <pc:sldMk cId="515916851" sldId="265"/>
        </pc:sldMkLst>
      </pc:sldChg>
      <pc:sldChg chg="addSp delSp modSp add mod">
        <pc:chgData name="Ip" userId="35846fbf51f55d86" providerId="LiveId" clId="{27B5F692-2874-4D60-8B1D-098F831FD759}" dt="2020-08-16T10:55:40.946" v="270"/>
        <pc:sldMkLst>
          <pc:docMk/>
          <pc:sldMk cId="1609428886" sldId="266"/>
        </pc:sldMkLst>
        <pc:spChg chg="del mod">
          <ac:chgData name="Ip" userId="35846fbf51f55d86" providerId="LiveId" clId="{27B5F692-2874-4D60-8B1D-098F831FD759}" dt="2020-08-16T10:55:40.946" v="270"/>
          <ac:spMkLst>
            <pc:docMk/>
            <pc:sldMk cId="1609428886" sldId="266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5:40.136" v="268" actId="1076"/>
          <ac:picMkLst>
            <pc:docMk/>
            <pc:sldMk cId="1609428886" sldId="266"/>
            <ac:picMk id="4" creationId="{B5F02C1A-5F5B-42DC-A19A-7A667C45785F}"/>
          </ac:picMkLst>
        </pc:picChg>
      </pc:sldChg>
      <pc:sldChg chg="addSp delSp modSp add mod">
        <pc:chgData name="Ip" userId="35846fbf51f55d86" providerId="LiveId" clId="{27B5F692-2874-4D60-8B1D-098F831FD759}" dt="2020-08-16T10:56:19.383" v="277"/>
        <pc:sldMkLst>
          <pc:docMk/>
          <pc:sldMk cId="2090403673" sldId="267"/>
        </pc:sldMkLst>
        <pc:spChg chg="del mod">
          <ac:chgData name="Ip" userId="35846fbf51f55d86" providerId="LiveId" clId="{27B5F692-2874-4D60-8B1D-098F831FD759}" dt="2020-08-16T10:56:19.383" v="277"/>
          <ac:spMkLst>
            <pc:docMk/>
            <pc:sldMk cId="2090403673" sldId="267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6:13.228" v="275" actId="14100"/>
          <ac:picMkLst>
            <pc:docMk/>
            <pc:sldMk cId="2090403673" sldId="267"/>
            <ac:picMk id="4" creationId="{D3E2F7AD-F8BC-4702-ABB6-C8ADB07F54D2}"/>
          </ac:picMkLst>
        </pc:picChg>
      </pc:sldChg>
      <pc:sldChg chg="addSp delSp modSp add mod">
        <pc:chgData name="Ip" userId="35846fbf51f55d86" providerId="LiveId" clId="{27B5F692-2874-4D60-8B1D-098F831FD759}" dt="2020-08-16T10:56:52.360" v="289" actId="1076"/>
        <pc:sldMkLst>
          <pc:docMk/>
          <pc:sldMk cId="906454433" sldId="268"/>
        </pc:sldMkLst>
        <pc:spChg chg="add mod">
          <ac:chgData name="Ip" userId="35846fbf51f55d86" providerId="LiveId" clId="{27B5F692-2874-4D60-8B1D-098F831FD759}" dt="2020-08-16T10:56:52.360" v="289" actId="1076"/>
          <ac:spMkLst>
            <pc:docMk/>
            <pc:sldMk cId="906454433" sldId="268"/>
            <ac:spMk id="2" creationId="{8D282B8F-42A2-4E22-96C8-7E5B46A2284B}"/>
          </ac:spMkLst>
        </pc:spChg>
        <pc:picChg chg="del">
          <ac:chgData name="Ip" userId="35846fbf51f55d86" providerId="LiveId" clId="{27B5F692-2874-4D60-8B1D-098F831FD759}" dt="2020-08-16T10:56:22.393" v="279" actId="478"/>
          <ac:picMkLst>
            <pc:docMk/>
            <pc:sldMk cId="906454433" sldId="268"/>
            <ac:picMk id="4" creationId="{D3E2F7AD-F8BC-4702-ABB6-C8ADB07F54D2}"/>
          </ac:picMkLst>
        </pc:picChg>
      </pc:sldChg>
      <pc:sldChg chg="del">
        <pc:chgData name="Ip" userId="35846fbf51f55d86" providerId="LiveId" clId="{27B5F692-2874-4D60-8B1D-098F831FD759}" dt="2020-08-16T10:44:52.536" v="34" actId="47"/>
        <pc:sldMkLst>
          <pc:docMk/>
          <pc:sldMk cId="1788774294" sldId="268"/>
        </pc:sldMkLst>
      </pc:sldChg>
      <pc:sldChg chg="modSp add mod">
        <pc:chgData name="Ip" userId="35846fbf51f55d86" providerId="LiveId" clId="{27B5F692-2874-4D60-8B1D-098F831FD759}" dt="2020-08-16T11:01:52.770" v="399" actId="20577"/>
        <pc:sldMkLst>
          <pc:docMk/>
          <pc:sldMk cId="781225075" sldId="269"/>
        </pc:sldMkLst>
        <pc:spChg chg="mod">
          <ac:chgData name="Ip" userId="35846fbf51f55d86" providerId="LiveId" clId="{27B5F692-2874-4D60-8B1D-098F831FD759}" dt="2020-08-16T11:01:52.770" v="399" actId="20577"/>
          <ac:spMkLst>
            <pc:docMk/>
            <pc:sldMk cId="781225075" sldId="269"/>
            <ac:spMk id="2" creationId="{8D282B8F-42A2-4E22-96C8-7E5B46A2284B}"/>
          </ac:spMkLst>
        </pc:spChg>
      </pc:sldChg>
      <pc:sldChg chg="del">
        <pc:chgData name="Ip" userId="35846fbf51f55d86" providerId="LiveId" clId="{27B5F692-2874-4D60-8B1D-098F831FD759}" dt="2020-08-16T10:44:52.755" v="35" actId="47"/>
        <pc:sldMkLst>
          <pc:docMk/>
          <pc:sldMk cId="3243883085" sldId="269"/>
        </pc:sldMkLst>
      </pc:sldChg>
      <pc:sldChg chg="addSp delSp modSp add mod">
        <pc:chgData name="Ip" userId="35846fbf51f55d86" providerId="LiveId" clId="{27B5F692-2874-4D60-8B1D-098F831FD759}" dt="2020-08-16T11:02:56.032" v="405"/>
        <pc:sldMkLst>
          <pc:docMk/>
          <pc:sldMk cId="1940185924" sldId="270"/>
        </pc:sldMkLst>
        <pc:spChg chg="del mod">
          <ac:chgData name="Ip" userId="35846fbf51f55d86" providerId="LiveId" clId="{27B5F692-2874-4D60-8B1D-098F831FD759}" dt="2020-08-16T11:02:56.032" v="405"/>
          <ac:spMkLst>
            <pc:docMk/>
            <pc:sldMk cId="1940185924" sldId="270"/>
            <ac:spMk id="2" creationId="{8D282B8F-42A2-4E22-96C8-7E5B46A2284B}"/>
          </ac:spMkLst>
        </pc:spChg>
        <pc:picChg chg="add mod">
          <ac:chgData name="Ip" userId="35846fbf51f55d86" providerId="LiveId" clId="{27B5F692-2874-4D60-8B1D-098F831FD759}" dt="2020-08-16T11:02:47.775" v="403" actId="1076"/>
          <ac:picMkLst>
            <pc:docMk/>
            <pc:sldMk cId="1940185924" sldId="270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2.920" v="36" actId="47"/>
        <pc:sldMkLst>
          <pc:docMk/>
          <pc:sldMk cId="3041030321" sldId="270"/>
        </pc:sldMkLst>
      </pc:sldChg>
      <pc:sldChg chg="addSp delSp modSp add mod">
        <pc:chgData name="Ip" userId="35846fbf51f55d86" providerId="LiveId" clId="{27B5F692-2874-4D60-8B1D-098F831FD759}" dt="2020-08-16T11:03:06.831" v="409" actId="1076"/>
        <pc:sldMkLst>
          <pc:docMk/>
          <pc:sldMk cId="2290221836" sldId="271"/>
        </pc:sldMkLst>
        <pc:picChg chg="add mod">
          <ac:chgData name="Ip" userId="35846fbf51f55d86" providerId="LiveId" clId="{27B5F692-2874-4D60-8B1D-098F831FD759}" dt="2020-08-16T11:03:06.831" v="409" actId="1076"/>
          <ac:picMkLst>
            <pc:docMk/>
            <pc:sldMk cId="2290221836" sldId="271"/>
            <ac:picMk id="3" creationId="{66210D76-F3E9-4B8D-AA2D-45E8184758B6}"/>
          </ac:picMkLst>
        </pc:picChg>
        <pc:picChg chg="del">
          <ac:chgData name="Ip" userId="35846fbf51f55d86" providerId="LiveId" clId="{27B5F692-2874-4D60-8B1D-098F831FD759}" dt="2020-08-16T11:02:59.735" v="407" actId="478"/>
          <ac:picMkLst>
            <pc:docMk/>
            <pc:sldMk cId="2290221836" sldId="271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3.287" v="38" actId="47"/>
        <pc:sldMkLst>
          <pc:docMk/>
          <pc:sldMk cId="4165424417" sldId="271"/>
        </pc:sldMkLst>
      </pc:sldChg>
      <pc:sldChg chg="del">
        <pc:chgData name="Ip" userId="35846fbf51f55d86" providerId="LiveId" clId="{27B5F692-2874-4D60-8B1D-098F831FD759}" dt="2020-08-16T10:44:53.466" v="39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27B5F692-2874-4D60-8B1D-098F831FD759}" dt="2020-08-16T11:03:27.012" v="414" actId="14100"/>
        <pc:sldMkLst>
          <pc:docMk/>
          <pc:sldMk cId="3206699244" sldId="272"/>
        </pc:sldMkLst>
        <pc:spChg chg="add mod">
          <ac:chgData name="Ip" userId="35846fbf51f55d86" providerId="LiveId" clId="{27B5F692-2874-4D60-8B1D-098F831FD759}" dt="2020-08-16T11:03:27.012" v="414" actId="14100"/>
          <ac:spMkLst>
            <pc:docMk/>
            <pc:sldMk cId="3206699244" sldId="272"/>
            <ac:spMk id="7" creationId="{2E42058B-94CC-4E66-8FFD-272B03C032C0}"/>
          </ac:spMkLst>
        </pc:spChg>
        <pc:picChg chg="del">
          <ac:chgData name="Ip" userId="35846fbf51f55d86" providerId="LiveId" clId="{27B5F692-2874-4D60-8B1D-098F831FD759}" dt="2020-08-16T11:03:20.980" v="411" actId="478"/>
          <ac:picMkLst>
            <pc:docMk/>
            <pc:sldMk cId="3206699244" sldId="272"/>
            <ac:picMk id="3" creationId="{66210D76-F3E9-4B8D-AA2D-45E8184758B6}"/>
          </ac:picMkLst>
        </pc:picChg>
      </pc:sldChg>
      <pc:sldChg chg="del">
        <pc:chgData name="Ip" userId="35846fbf51f55d86" providerId="LiveId" clId="{27B5F692-2874-4D60-8B1D-098F831FD759}" dt="2020-08-16T10:44:54.403" v="41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27B5F692-2874-4D60-8B1D-098F831FD759}" dt="2020-08-16T11:05:23.872" v="459" actId="22"/>
        <pc:sldMkLst>
          <pc:docMk/>
          <pc:sldMk cId="1650501493" sldId="273"/>
        </pc:sldMkLst>
        <pc:spChg chg="mod">
          <ac:chgData name="Ip" userId="35846fbf51f55d86" providerId="LiveId" clId="{27B5F692-2874-4D60-8B1D-098F831FD759}" dt="2020-08-16T11:05:11.888" v="457" actId="20577"/>
          <ac:spMkLst>
            <pc:docMk/>
            <pc:sldMk cId="1650501493" sldId="273"/>
            <ac:spMk id="7" creationId="{2E42058B-94CC-4E66-8FFD-272B03C032C0}"/>
          </ac:spMkLst>
        </pc:spChg>
        <pc:spChg chg="add del">
          <ac:chgData name="Ip" userId="35846fbf51f55d86" providerId="LiveId" clId="{27B5F692-2874-4D60-8B1D-098F831FD759}" dt="2020-08-16T11:05:23.872" v="459" actId="22"/>
          <ac:spMkLst>
            <pc:docMk/>
            <pc:sldMk cId="1650501493" sldId="273"/>
            <ac:spMk id="9" creationId="{B85FDC12-882F-4CD0-AC61-9E407E081F0D}"/>
          </ac:spMkLst>
        </pc:spChg>
      </pc:sldChg>
      <pc:sldChg chg="del">
        <pc:chgData name="Ip" userId="35846fbf51f55d86" providerId="LiveId" clId="{27B5F692-2874-4D60-8B1D-098F831FD759}" dt="2020-08-16T10:44:53.679" v="40" actId="47"/>
        <pc:sldMkLst>
          <pc:docMk/>
          <pc:sldMk cId="3700022593" sldId="274"/>
        </pc:sldMkLst>
      </pc:sldChg>
      <pc:sldChg chg="modSp add mod">
        <pc:chgData name="Ip" userId="35846fbf51f55d86" providerId="LiveId" clId="{27B5F692-2874-4D60-8B1D-098F831FD759}" dt="2020-08-16T11:05:39.527" v="466" actId="20577"/>
        <pc:sldMkLst>
          <pc:docMk/>
          <pc:sldMk cId="4138584289" sldId="274"/>
        </pc:sldMkLst>
        <pc:spChg chg="mod">
          <ac:chgData name="Ip" userId="35846fbf51f55d86" providerId="LiveId" clId="{27B5F692-2874-4D60-8B1D-098F831FD759}" dt="2020-08-16T11:05:39.527" v="466" actId="20577"/>
          <ac:spMkLst>
            <pc:docMk/>
            <pc:sldMk cId="4138584289" sldId="274"/>
            <ac:spMk id="7" creationId="{2E42058B-94CC-4E66-8FFD-272B03C032C0}"/>
          </ac:spMkLst>
        </pc:spChg>
      </pc:sldChg>
      <pc:sldChg chg="addSp delSp modSp add mod">
        <pc:chgData name="Ip" userId="35846fbf51f55d86" providerId="LiveId" clId="{27B5F692-2874-4D60-8B1D-098F831FD759}" dt="2020-08-16T11:06:15.729" v="472"/>
        <pc:sldMkLst>
          <pc:docMk/>
          <pc:sldMk cId="604418000" sldId="275"/>
        </pc:sldMkLst>
        <pc:spChg chg="del mod">
          <ac:chgData name="Ip" userId="35846fbf51f55d86" providerId="LiveId" clId="{27B5F692-2874-4D60-8B1D-098F831FD759}" dt="2020-08-16T11:06:15.729" v="472"/>
          <ac:spMkLst>
            <pc:docMk/>
            <pc:sldMk cId="604418000" sldId="275"/>
            <ac:spMk id="7" creationId="{2E42058B-94CC-4E66-8FFD-272B03C032C0}"/>
          </ac:spMkLst>
        </pc:spChg>
        <pc:picChg chg="add mod">
          <ac:chgData name="Ip" userId="35846fbf51f55d86" providerId="LiveId" clId="{27B5F692-2874-4D60-8B1D-098F831FD759}" dt="2020-08-16T11:06:14.831" v="470" actId="1076"/>
          <ac:picMkLst>
            <pc:docMk/>
            <pc:sldMk cId="604418000" sldId="275"/>
            <ac:picMk id="3" creationId="{3662C8B9-F3A2-4702-8138-1FBE31795B53}"/>
          </ac:picMkLst>
        </pc:picChg>
      </pc:sldChg>
      <pc:sldChg chg="del">
        <pc:chgData name="Ip" userId="35846fbf51f55d86" providerId="LiveId" clId="{27B5F692-2874-4D60-8B1D-098F831FD759}" dt="2020-08-16T10:44:51.637" v="29" actId="47"/>
        <pc:sldMkLst>
          <pc:docMk/>
          <pc:sldMk cId="3725109944" sldId="275"/>
        </pc:sldMkLst>
      </pc:sldChg>
      <pc:sldChg chg="del">
        <pc:chgData name="Ip" userId="35846fbf51f55d86" providerId="LiveId" clId="{27B5F692-2874-4D60-8B1D-098F831FD759}" dt="2020-08-16T10:44:55.176" v="42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27B5F692-2874-4D60-8B1D-098F831FD759}" dt="2020-08-16T11:09:20.951" v="532" actId="22"/>
        <pc:sldMkLst>
          <pc:docMk/>
          <pc:sldMk cId="2623598850" sldId="276"/>
        </pc:sldMkLst>
        <pc:spChg chg="add mod">
          <ac:chgData name="Ip" userId="35846fbf51f55d86" providerId="LiveId" clId="{27B5F692-2874-4D60-8B1D-098F831FD759}" dt="2020-08-16T11:08:55.580" v="528" actId="20577"/>
          <ac:spMkLst>
            <pc:docMk/>
            <pc:sldMk cId="2623598850" sldId="276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8:30.919" v="474" actId="478"/>
          <ac:picMkLst>
            <pc:docMk/>
            <pc:sldMk cId="2623598850" sldId="276"/>
            <ac:picMk id="3" creationId="{3662C8B9-F3A2-4702-8138-1FBE31795B53}"/>
          </ac:picMkLst>
        </pc:picChg>
        <pc:picChg chg="add mod">
          <ac:chgData name="Ip" userId="35846fbf51f55d86" providerId="LiveId" clId="{27B5F692-2874-4D60-8B1D-098F831FD759}" dt="2020-08-16T11:09:08.351" v="530" actId="1076"/>
          <ac:picMkLst>
            <pc:docMk/>
            <pc:sldMk cId="2623598850" sldId="276"/>
            <ac:picMk id="6" creationId="{BC5D82D4-6526-4B62-834E-F10DCEB5051C}"/>
          </ac:picMkLst>
        </pc:picChg>
        <pc:picChg chg="add del">
          <ac:chgData name="Ip" userId="35846fbf51f55d86" providerId="LiveId" clId="{27B5F692-2874-4D60-8B1D-098F831FD759}" dt="2020-08-16T11:09:20.951" v="532" actId="22"/>
          <ac:picMkLst>
            <pc:docMk/>
            <pc:sldMk cId="2623598850" sldId="276"/>
            <ac:picMk id="7" creationId="{6BCBF0BD-A2C4-4E89-81FE-AB743A695F85}"/>
          </ac:picMkLst>
        </pc:picChg>
      </pc:sldChg>
      <pc:sldChg chg="delSp modSp add mod">
        <pc:chgData name="Ip" userId="35846fbf51f55d86" providerId="LiveId" clId="{27B5F692-2874-4D60-8B1D-098F831FD759}" dt="2020-08-16T11:11:16.792" v="577" actId="115"/>
        <pc:sldMkLst>
          <pc:docMk/>
          <pc:sldMk cId="860419005" sldId="277"/>
        </pc:sldMkLst>
        <pc:spChg chg="mod">
          <ac:chgData name="Ip" userId="35846fbf51f55d86" providerId="LiveId" clId="{27B5F692-2874-4D60-8B1D-098F831FD759}" dt="2020-08-16T11:11:16.792" v="577" actId="115"/>
          <ac:spMkLst>
            <pc:docMk/>
            <pc:sldMk cId="860419005" sldId="277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9:25.558" v="534" actId="478"/>
          <ac:picMkLst>
            <pc:docMk/>
            <pc:sldMk cId="860419005" sldId="277"/>
            <ac:picMk id="6" creationId="{BC5D82D4-6526-4B62-834E-F10DCEB5051C}"/>
          </ac:picMkLst>
        </pc:picChg>
      </pc:sldChg>
      <pc:sldChg chg="addSp modSp add mod">
        <pc:chgData name="Ip" userId="35846fbf51f55d86" providerId="LiveId" clId="{27B5F692-2874-4D60-8B1D-098F831FD759}" dt="2020-08-16T11:13:33.841" v="651" actId="1076"/>
        <pc:sldMkLst>
          <pc:docMk/>
          <pc:sldMk cId="2330285655" sldId="278"/>
        </pc:sldMkLst>
        <pc:spChg chg="mod">
          <ac:chgData name="Ip" userId="35846fbf51f55d86" providerId="LiveId" clId="{27B5F692-2874-4D60-8B1D-098F831FD759}" dt="2020-08-16T11:13:29.286" v="649"/>
          <ac:spMkLst>
            <pc:docMk/>
            <pc:sldMk cId="2330285655" sldId="278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2:42.991" v="611" actId="1076"/>
          <ac:picMkLst>
            <pc:docMk/>
            <pc:sldMk cId="2330285655" sldId="278"/>
            <ac:picMk id="4" creationId="{583374D3-97EE-4ED2-B2EE-5233C70F6683}"/>
          </ac:picMkLst>
        </pc:picChg>
        <pc:picChg chg="add mod">
          <ac:chgData name="Ip" userId="35846fbf51f55d86" providerId="LiveId" clId="{27B5F692-2874-4D60-8B1D-098F831FD759}" dt="2020-08-16T11:13:33.841" v="651" actId="1076"/>
          <ac:picMkLst>
            <pc:docMk/>
            <pc:sldMk cId="2330285655" sldId="278"/>
            <ac:picMk id="6" creationId="{088A276E-C359-4B2D-8AFA-A274C774ECDC}"/>
          </ac:picMkLst>
        </pc:picChg>
      </pc:sldChg>
      <pc:sldChg chg="addSp delSp modSp add mod">
        <pc:chgData name="Ip" userId="35846fbf51f55d86" providerId="LiveId" clId="{27B5F692-2874-4D60-8B1D-098F831FD759}" dt="2020-08-16T11:14:41.873" v="706" actId="14100"/>
        <pc:sldMkLst>
          <pc:docMk/>
          <pc:sldMk cId="1445987" sldId="279"/>
        </pc:sldMkLst>
        <pc:spChg chg="mod">
          <ac:chgData name="Ip" userId="35846fbf51f55d86" providerId="LiveId" clId="{27B5F692-2874-4D60-8B1D-098F831FD759}" dt="2020-08-16T11:13:50.321" v="691" actId="20577"/>
          <ac:spMkLst>
            <pc:docMk/>
            <pc:sldMk cId="1445987" sldId="279"/>
            <ac:spMk id="2" creationId="{A42DCE81-479F-487A-AE11-529E9B6D087C}"/>
          </ac:spMkLst>
        </pc:spChg>
        <pc:spChg chg="add mod">
          <ac:chgData name="Ip" userId="35846fbf51f55d86" providerId="LiveId" clId="{27B5F692-2874-4D60-8B1D-098F831FD759}" dt="2020-08-16T11:14:41.873" v="706" actId="14100"/>
          <ac:spMkLst>
            <pc:docMk/>
            <pc:sldMk cId="1445987" sldId="279"/>
            <ac:spMk id="9" creationId="{E26E10FA-7BA8-4691-A8A1-1E5BDEAD05D0}"/>
          </ac:spMkLst>
        </pc:spChg>
        <pc:picChg chg="del">
          <ac:chgData name="Ip" userId="35846fbf51f55d86" providerId="LiveId" clId="{27B5F692-2874-4D60-8B1D-098F831FD759}" dt="2020-08-16T11:13:52.482" v="692" actId="478"/>
          <ac:picMkLst>
            <pc:docMk/>
            <pc:sldMk cId="1445987" sldId="279"/>
            <ac:picMk id="4" creationId="{583374D3-97EE-4ED2-B2EE-5233C70F6683}"/>
          </ac:picMkLst>
        </pc:picChg>
      </pc:sldChg>
      <pc:sldChg chg="addSp delSp modSp add mod">
        <pc:chgData name="Ip" userId="35846fbf51f55d86" providerId="LiveId" clId="{27B5F692-2874-4D60-8B1D-098F831FD759}" dt="2020-08-16T11:15:52.712" v="712"/>
        <pc:sldMkLst>
          <pc:docMk/>
          <pc:sldMk cId="1918921759" sldId="280"/>
        </pc:sldMkLst>
        <pc:spChg chg="del mod">
          <ac:chgData name="Ip" userId="35846fbf51f55d86" providerId="LiveId" clId="{27B5F692-2874-4D60-8B1D-098F831FD759}" dt="2020-08-16T11:15:52.712" v="712"/>
          <ac:spMkLst>
            <pc:docMk/>
            <pc:sldMk cId="1918921759" sldId="280"/>
            <ac:spMk id="9" creationId="{E26E10FA-7BA8-4691-A8A1-1E5BDEAD05D0}"/>
          </ac:spMkLst>
        </pc:spChg>
        <pc:picChg chg="add mod">
          <ac:chgData name="Ip" userId="35846fbf51f55d86" providerId="LiveId" clId="{27B5F692-2874-4D60-8B1D-098F831FD759}" dt="2020-08-16T11:15:31.815" v="710" actId="1076"/>
          <ac:picMkLst>
            <pc:docMk/>
            <pc:sldMk cId="1918921759" sldId="280"/>
            <ac:picMk id="4" creationId="{C153721C-8E6D-486C-8935-E8F0438A556B}"/>
          </ac:picMkLst>
        </pc:picChg>
      </pc:sldChg>
      <pc:sldChg chg="delSp modSp add mod">
        <pc:chgData name="Ip" userId="35846fbf51f55d86" providerId="LiveId" clId="{27B5F692-2874-4D60-8B1D-098F831FD759}" dt="2020-08-16T11:16:19.635" v="784" actId="478"/>
        <pc:sldMkLst>
          <pc:docMk/>
          <pc:sldMk cId="2506822657" sldId="281"/>
        </pc:sldMkLst>
        <pc:spChg chg="mod">
          <ac:chgData name="Ip" userId="35846fbf51f55d86" providerId="LiveId" clId="{27B5F692-2874-4D60-8B1D-098F831FD759}" dt="2020-08-16T11:16:17.120" v="783" actId="20577"/>
          <ac:spMkLst>
            <pc:docMk/>
            <pc:sldMk cId="2506822657" sldId="281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6:19.635" v="784" actId="478"/>
          <ac:picMkLst>
            <pc:docMk/>
            <pc:sldMk cId="2506822657" sldId="281"/>
            <ac:picMk id="4" creationId="{C153721C-8E6D-486C-8935-E8F0438A556B}"/>
          </ac:picMkLst>
        </pc:picChg>
      </pc:sldChg>
      <pc:sldChg chg="addSp modSp add mod">
        <pc:chgData name="Ip" userId="35846fbf51f55d86" providerId="LiveId" clId="{27B5F692-2874-4D60-8B1D-098F831FD759}" dt="2020-08-16T11:17:33.399" v="828" actId="14100"/>
        <pc:sldMkLst>
          <pc:docMk/>
          <pc:sldMk cId="2518618761" sldId="282"/>
        </pc:sldMkLst>
        <pc:spChg chg="mod">
          <ac:chgData name="Ip" userId="35846fbf51f55d86" providerId="LiveId" clId="{27B5F692-2874-4D60-8B1D-098F831FD759}" dt="2020-08-16T11:16:44.899" v="812" actId="20577"/>
          <ac:spMkLst>
            <pc:docMk/>
            <pc:sldMk cId="2518618761" sldId="282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7:22.119" v="823" actId="14100"/>
          <ac:picMkLst>
            <pc:docMk/>
            <pc:sldMk cId="2518618761" sldId="282"/>
            <ac:picMk id="4" creationId="{878E3AA9-90FA-479B-AD60-C247AEA9C3C3}"/>
          </ac:picMkLst>
        </pc:picChg>
        <pc:picChg chg="add mod">
          <ac:chgData name="Ip" userId="35846fbf51f55d86" providerId="LiveId" clId="{27B5F692-2874-4D60-8B1D-098F831FD759}" dt="2020-08-16T11:17:19.279" v="822" actId="14100"/>
          <ac:picMkLst>
            <pc:docMk/>
            <pc:sldMk cId="2518618761" sldId="282"/>
            <ac:picMk id="7" creationId="{F8D8EAFF-F77A-456D-BD85-D8D366BD5472}"/>
          </ac:picMkLst>
        </pc:picChg>
        <pc:picChg chg="add mod">
          <ac:chgData name="Ip" userId="35846fbf51f55d86" providerId="LiveId" clId="{27B5F692-2874-4D60-8B1D-098F831FD759}" dt="2020-08-16T11:17:33.399" v="828" actId="14100"/>
          <ac:picMkLst>
            <pc:docMk/>
            <pc:sldMk cId="2518618761" sldId="282"/>
            <ac:picMk id="10" creationId="{C8A8A92F-E211-4EC2-9965-46589E44FB29}"/>
          </ac:picMkLst>
        </pc:picChg>
      </pc:sldChg>
      <pc:sldChg chg="delSp modSp add mod">
        <pc:chgData name="Ip" userId="35846fbf51f55d86" providerId="LiveId" clId="{27B5F692-2874-4D60-8B1D-098F831FD759}" dt="2020-08-16T11:25:24.990" v="1082" actId="20577"/>
        <pc:sldMkLst>
          <pc:docMk/>
          <pc:sldMk cId="1132040733" sldId="283"/>
        </pc:sldMkLst>
        <pc:spChg chg="mod">
          <ac:chgData name="Ip" userId="35846fbf51f55d86" providerId="LiveId" clId="{27B5F692-2874-4D60-8B1D-098F831FD759}" dt="2020-08-16T11:25:24.990" v="1082" actId="20577"/>
          <ac:spMkLst>
            <pc:docMk/>
            <pc:sldMk cId="1132040733" sldId="283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8:00.142" v="872" actId="478"/>
          <ac:picMkLst>
            <pc:docMk/>
            <pc:sldMk cId="1132040733" sldId="283"/>
            <ac:picMk id="4" creationId="{878E3AA9-90FA-479B-AD60-C247AEA9C3C3}"/>
          </ac:picMkLst>
        </pc:picChg>
        <pc:picChg chg="del">
          <ac:chgData name="Ip" userId="35846fbf51f55d86" providerId="LiveId" clId="{27B5F692-2874-4D60-8B1D-098F831FD759}" dt="2020-08-16T11:17:59.714" v="871" actId="478"/>
          <ac:picMkLst>
            <pc:docMk/>
            <pc:sldMk cId="1132040733" sldId="283"/>
            <ac:picMk id="7" creationId="{F8D8EAFF-F77A-456D-BD85-D8D366BD5472}"/>
          </ac:picMkLst>
        </pc:picChg>
        <pc:picChg chg="del">
          <ac:chgData name="Ip" userId="35846fbf51f55d86" providerId="LiveId" clId="{27B5F692-2874-4D60-8B1D-098F831FD759}" dt="2020-08-16T11:18:00.587" v="873" actId="478"/>
          <ac:picMkLst>
            <pc:docMk/>
            <pc:sldMk cId="1132040733" sldId="283"/>
            <ac:picMk id="10" creationId="{C8A8A92F-E211-4EC2-9965-46589E44FB29}"/>
          </ac:picMkLst>
        </pc:picChg>
      </pc:sldChg>
      <pc:sldChg chg="add">
        <pc:chgData name="Ip" userId="35846fbf51f55d86" providerId="LiveId" clId="{27B5F692-2874-4D60-8B1D-098F831FD759}" dt="2020-08-16T11:26:16.651" v="1083"/>
        <pc:sldMkLst>
          <pc:docMk/>
          <pc:sldMk cId="68513810" sldId="284"/>
        </pc:sldMkLst>
      </pc:sldChg>
      <pc:sldChg chg="modSp add del mod">
        <pc:chgData name="Ip" userId="35846fbf51f55d86" providerId="LiveId" clId="{27B5F692-2874-4D60-8B1D-098F831FD759}" dt="2020-08-16T11:30:49.677" v="1267" actId="47"/>
        <pc:sldMkLst>
          <pc:docMk/>
          <pc:sldMk cId="1640151160" sldId="285"/>
        </pc:sldMkLst>
        <pc:spChg chg="mod">
          <ac:chgData name="Ip" userId="35846fbf51f55d86" providerId="LiveId" clId="{27B5F692-2874-4D60-8B1D-098F831FD759}" dt="2020-08-16T11:30:11.925" v="1261" actId="20577"/>
          <ac:spMkLst>
            <pc:docMk/>
            <pc:sldMk cId="1640151160" sldId="285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29:11.458" v="1186"/>
        <pc:sldMkLst>
          <pc:docMk/>
          <pc:sldMk cId="1041659422" sldId="286"/>
        </pc:sldMkLst>
        <pc:spChg chg="del mod">
          <ac:chgData name="Ip" userId="35846fbf51f55d86" providerId="LiveId" clId="{27B5F692-2874-4D60-8B1D-098F831FD759}" dt="2020-08-16T11:29:11.458" v="1186"/>
          <ac:spMkLst>
            <pc:docMk/>
            <pc:sldMk cId="1041659422" sldId="286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28:48.799" v="1182" actId="14100"/>
          <ac:picMkLst>
            <pc:docMk/>
            <pc:sldMk cId="1041659422" sldId="286"/>
            <ac:picMk id="4" creationId="{DB299E88-1B7C-4178-807C-3B60D4A25909}"/>
          </ac:picMkLst>
        </pc:picChg>
        <pc:picChg chg="add del">
          <ac:chgData name="Ip" userId="35846fbf51f55d86" providerId="LiveId" clId="{27B5F692-2874-4D60-8B1D-098F831FD759}" dt="2020-08-16T11:29:11.455" v="1184" actId="478"/>
          <ac:picMkLst>
            <pc:docMk/>
            <pc:sldMk cId="1041659422" sldId="286"/>
            <ac:picMk id="6" creationId="{1AED86CB-D774-4B39-B561-4E591A495CD7}"/>
          </ac:picMkLst>
        </pc:picChg>
      </pc:sldChg>
      <pc:sldChg chg="addSp delSp modSp add mod">
        <pc:chgData name="Ip" userId="35846fbf51f55d86" providerId="LiveId" clId="{27B5F692-2874-4D60-8B1D-098F831FD759}" dt="2020-08-16T11:29:27.070" v="1191" actId="14100"/>
        <pc:sldMkLst>
          <pc:docMk/>
          <pc:sldMk cId="2363230735" sldId="287"/>
        </pc:sldMkLst>
        <pc:picChg chg="add mod">
          <ac:chgData name="Ip" userId="35846fbf51f55d86" providerId="LiveId" clId="{27B5F692-2874-4D60-8B1D-098F831FD759}" dt="2020-08-16T11:29:27.070" v="1191" actId="14100"/>
          <ac:picMkLst>
            <pc:docMk/>
            <pc:sldMk cId="2363230735" sldId="287"/>
            <ac:picMk id="3" creationId="{59B9A402-91D1-456B-B646-CA8D9C841A09}"/>
          </ac:picMkLst>
        </pc:picChg>
        <pc:picChg chg="del">
          <ac:chgData name="Ip" userId="35846fbf51f55d86" providerId="LiveId" clId="{27B5F692-2874-4D60-8B1D-098F831FD759}" dt="2020-08-16T11:29:16.174" v="1188" actId="478"/>
          <ac:picMkLst>
            <pc:docMk/>
            <pc:sldMk cId="2363230735" sldId="287"/>
            <ac:picMk id="4" creationId="{DB299E88-1B7C-4178-807C-3B60D4A25909}"/>
          </ac:picMkLst>
        </pc:picChg>
      </pc:sldChg>
      <pc:sldChg chg="modSp add mod">
        <pc:chgData name="Ip" userId="35846fbf51f55d86" providerId="LiveId" clId="{27B5F692-2874-4D60-8B1D-098F831FD759}" dt="2020-08-16T11:30:31.163" v="1266" actId="115"/>
        <pc:sldMkLst>
          <pc:docMk/>
          <pc:sldMk cId="839515037" sldId="288"/>
        </pc:sldMkLst>
        <pc:spChg chg="mod">
          <ac:chgData name="Ip" userId="35846fbf51f55d86" providerId="LiveId" clId="{27B5F692-2874-4D60-8B1D-098F831FD759}" dt="2020-08-16T11:30:31.163" v="1266" actId="115"/>
          <ac:spMkLst>
            <pc:docMk/>
            <pc:sldMk cId="839515037" sldId="288"/>
            <ac:spMk id="2" creationId="{A42DCE81-479F-487A-AE11-529E9B6D087C}"/>
          </ac:spMkLst>
        </pc:spChg>
      </pc:sldChg>
      <pc:sldChg chg="modSp add mod">
        <pc:chgData name="Ip" userId="35846fbf51f55d86" providerId="LiveId" clId="{27B5F692-2874-4D60-8B1D-098F831FD759}" dt="2020-08-16T11:33:42.399" v="1553" actId="20577"/>
        <pc:sldMkLst>
          <pc:docMk/>
          <pc:sldMk cId="2955803446" sldId="289"/>
        </pc:sldMkLst>
        <pc:spChg chg="mod">
          <ac:chgData name="Ip" userId="35846fbf51f55d86" providerId="LiveId" clId="{27B5F692-2874-4D60-8B1D-098F831FD759}" dt="2020-08-16T11:33:42.399" v="1553" actId="20577"/>
          <ac:spMkLst>
            <pc:docMk/>
            <pc:sldMk cId="2955803446" sldId="289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35:00.863" v="1557" actId="1076"/>
        <pc:sldMkLst>
          <pc:docMk/>
          <pc:sldMk cId="3343645892" sldId="290"/>
        </pc:sldMkLst>
        <pc:picChg chg="del">
          <ac:chgData name="Ip" userId="35846fbf51f55d86" providerId="LiveId" clId="{27B5F692-2874-4D60-8B1D-098F831FD759}" dt="2020-08-16T11:34:36.428" v="1555" actId="478"/>
          <ac:picMkLst>
            <pc:docMk/>
            <pc:sldMk cId="3343645892" sldId="290"/>
            <ac:picMk id="3" creationId="{59B9A402-91D1-456B-B646-CA8D9C841A09}"/>
          </ac:picMkLst>
        </pc:picChg>
        <pc:picChg chg="add mod">
          <ac:chgData name="Ip" userId="35846fbf51f55d86" providerId="LiveId" clId="{27B5F692-2874-4D60-8B1D-098F831FD759}" dt="2020-08-16T11:35:00.863" v="1557" actId="1076"/>
          <ac:picMkLst>
            <pc:docMk/>
            <pc:sldMk cId="3343645892" sldId="290"/>
            <ac:picMk id="4" creationId="{029A296F-ACAF-43BE-9152-780030D856D4}"/>
          </ac:picMkLst>
        </pc:picChg>
      </pc:sldChg>
      <pc:sldChg chg="addSp delSp modSp add mod">
        <pc:chgData name="Ip" userId="35846fbf51f55d86" providerId="LiveId" clId="{27B5F692-2874-4D60-8B1D-098F831FD759}" dt="2020-08-16T11:36:24.110" v="1568" actId="1076"/>
        <pc:sldMkLst>
          <pc:docMk/>
          <pc:sldMk cId="3905807492" sldId="291"/>
        </pc:sldMkLst>
        <pc:spChg chg="add del mod">
          <ac:chgData name="Ip" userId="35846fbf51f55d86" providerId="LiveId" clId="{27B5F692-2874-4D60-8B1D-098F831FD759}" dt="2020-08-16T11:36:21.152" v="1566" actId="478"/>
          <ac:spMkLst>
            <pc:docMk/>
            <pc:sldMk cId="3905807492" sldId="291"/>
            <ac:spMk id="7" creationId="{9DDE07E7-BF9E-41B8-B590-3F354A3B4361}"/>
          </ac:spMkLst>
        </pc:spChg>
        <pc:picChg chg="del">
          <ac:chgData name="Ip" userId="35846fbf51f55d86" providerId="LiveId" clId="{27B5F692-2874-4D60-8B1D-098F831FD759}" dt="2020-08-16T11:35:24.913" v="1559" actId="478"/>
          <ac:picMkLst>
            <pc:docMk/>
            <pc:sldMk cId="3905807492" sldId="291"/>
            <ac:picMk id="4" creationId="{029A296F-ACAF-43BE-9152-780030D856D4}"/>
          </ac:picMkLst>
        </pc:picChg>
        <pc:picChg chg="add mod">
          <ac:chgData name="Ip" userId="35846fbf51f55d86" providerId="LiveId" clId="{27B5F692-2874-4D60-8B1D-098F831FD759}" dt="2020-08-16T11:36:24.110" v="1568" actId="1076"/>
          <ac:picMkLst>
            <pc:docMk/>
            <pc:sldMk cId="3905807492" sldId="291"/>
            <ac:picMk id="6" creationId="{79A60153-F632-4AA6-8EDA-C8721E98AC19}"/>
          </ac:picMkLst>
        </pc:picChg>
      </pc:sldChg>
      <pc:sldChg chg="addSp delSp modSp add mod">
        <pc:chgData name="Ip" userId="35846fbf51f55d86" providerId="LiveId" clId="{27B5F692-2874-4D60-8B1D-098F831FD759}" dt="2020-08-16T11:38:48.135" v="1767" actId="1076"/>
        <pc:sldMkLst>
          <pc:docMk/>
          <pc:sldMk cId="4132591088" sldId="292"/>
        </pc:sldMkLst>
        <pc:spChg chg="add mod">
          <ac:chgData name="Ip" userId="35846fbf51f55d86" providerId="LiveId" clId="{27B5F692-2874-4D60-8B1D-098F831FD759}" dt="2020-08-16T11:38:31.026" v="1765" actId="20577"/>
          <ac:spMkLst>
            <pc:docMk/>
            <pc:sldMk cId="4132591088" sldId="292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38:48.135" v="1767" actId="1076"/>
          <ac:picMkLst>
            <pc:docMk/>
            <pc:sldMk cId="4132591088" sldId="292"/>
            <ac:picMk id="4" creationId="{511CD7D9-3C10-4050-9AF2-ECA757AF252B}"/>
          </ac:picMkLst>
        </pc:picChg>
        <pc:picChg chg="del">
          <ac:chgData name="Ip" userId="35846fbf51f55d86" providerId="LiveId" clId="{27B5F692-2874-4D60-8B1D-098F831FD759}" dt="2020-08-16T11:36:52.659" v="1570" actId="478"/>
          <ac:picMkLst>
            <pc:docMk/>
            <pc:sldMk cId="4132591088" sldId="292"/>
            <ac:picMk id="6" creationId="{79A60153-F632-4AA6-8EDA-C8721E98AC19}"/>
          </ac:picMkLst>
        </pc:picChg>
      </pc:sldChg>
      <pc:sldChg chg="delSp modSp add mod">
        <pc:chgData name="Ip" userId="35846fbf51f55d86" providerId="LiveId" clId="{27B5F692-2874-4D60-8B1D-098F831FD759}" dt="2020-08-16T11:39:47.850" v="1838" actId="20577"/>
        <pc:sldMkLst>
          <pc:docMk/>
          <pc:sldMk cId="2527569495" sldId="293"/>
        </pc:sldMkLst>
        <pc:spChg chg="mod">
          <ac:chgData name="Ip" userId="35846fbf51f55d86" providerId="LiveId" clId="{27B5F692-2874-4D60-8B1D-098F831FD759}" dt="2020-08-16T11:39:47.850" v="1838" actId="20577"/>
          <ac:spMkLst>
            <pc:docMk/>
            <pc:sldMk cId="2527569495" sldId="293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38:55.480" v="1769" actId="478"/>
          <ac:picMkLst>
            <pc:docMk/>
            <pc:sldMk cId="2527569495" sldId="293"/>
            <ac:picMk id="4" creationId="{511CD7D9-3C10-4050-9AF2-ECA757AF252B}"/>
          </ac:picMkLst>
        </pc:picChg>
      </pc:sldChg>
      <pc:sldChg chg="modSp add mod">
        <pc:chgData name="Ip" userId="35846fbf51f55d86" providerId="LiveId" clId="{27B5F692-2874-4D60-8B1D-098F831FD759}" dt="2020-08-16T11:42:47.383" v="2191" actId="20577"/>
        <pc:sldMkLst>
          <pc:docMk/>
          <pc:sldMk cId="2876326341" sldId="294"/>
        </pc:sldMkLst>
        <pc:spChg chg="mod">
          <ac:chgData name="Ip" userId="35846fbf51f55d86" providerId="LiveId" clId="{27B5F692-2874-4D60-8B1D-098F831FD759}" dt="2020-08-16T11:42:47.383" v="2191" actId="20577"/>
          <ac:spMkLst>
            <pc:docMk/>
            <pc:sldMk cId="2876326341" sldId="294"/>
            <ac:spMk id="2" creationId="{55648FF8-8A7B-42C1-BB15-6C839DA4F7F3}"/>
          </ac:spMkLst>
        </pc:spChg>
      </pc:sldChg>
      <pc:sldChg chg="modSp add mod">
        <pc:chgData name="Ip" userId="35846fbf51f55d86" providerId="LiveId" clId="{27B5F692-2874-4D60-8B1D-098F831FD759}" dt="2020-08-16T11:44:39.053" v="2303" actId="20577"/>
        <pc:sldMkLst>
          <pc:docMk/>
          <pc:sldMk cId="3371949025" sldId="295"/>
        </pc:sldMkLst>
        <pc:spChg chg="mod">
          <ac:chgData name="Ip" userId="35846fbf51f55d86" providerId="LiveId" clId="{27B5F692-2874-4D60-8B1D-098F831FD759}" dt="2020-08-16T11:44:39.053" v="2303" actId="20577"/>
          <ac:spMkLst>
            <pc:docMk/>
            <pc:sldMk cId="3371949025" sldId="295"/>
            <ac:spMk id="2" creationId="{55648FF8-8A7B-42C1-BB15-6C839DA4F7F3}"/>
          </ac:spMkLst>
        </pc:spChg>
      </pc:sldChg>
      <pc:sldChg chg="addSp delSp modSp add mod">
        <pc:chgData name="Ip" userId="35846fbf51f55d86" providerId="LiveId" clId="{27B5F692-2874-4D60-8B1D-098F831FD759}" dt="2020-08-16T11:47:00.322" v="2310"/>
        <pc:sldMkLst>
          <pc:docMk/>
          <pc:sldMk cId="3710925702" sldId="296"/>
        </pc:sldMkLst>
        <pc:spChg chg="del mod">
          <ac:chgData name="Ip" userId="35846fbf51f55d86" providerId="LiveId" clId="{27B5F692-2874-4D60-8B1D-098F831FD759}" dt="2020-08-16T11:47:00.322" v="2310"/>
          <ac:spMkLst>
            <pc:docMk/>
            <pc:sldMk cId="3710925702" sldId="296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6:59.390" v="2308" actId="1076"/>
          <ac:picMkLst>
            <pc:docMk/>
            <pc:sldMk cId="3710925702" sldId="296"/>
            <ac:picMk id="4" creationId="{52112D63-BB65-41F8-805B-FCF333BE4638}"/>
          </ac:picMkLst>
        </pc:picChg>
      </pc:sldChg>
      <pc:sldChg chg="addSp modSp add mod">
        <pc:chgData name="Ip" userId="35846fbf51f55d86" providerId="LiveId" clId="{27B5F692-2874-4D60-8B1D-098F831FD759}" dt="2020-08-16T11:49:21.910" v="2498" actId="1076"/>
        <pc:sldMkLst>
          <pc:docMk/>
          <pc:sldMk cId="332887250" sldId="297"/>
        </pc:sldMkLst>
        <pc:spChg chg="mod">
          <ac:chgData name="Ip" userId="35846fbf51f55d86" providerId="LiveId" clId="{27B5F692-2874-4D60-8B1D-098F831FD759}" dt="2020-08-16T11:49:02.844" v="2496" actId="20577"/>
          <ac:spMkLst>
            <pc:docMk/>
            <pc:sldMk cId="332887250" sldId="297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9:21.910" v="2498" actId="1076"/>
          <ac:picMkLst>
            <pc:docMk/>
            <pc:sldMk cId="332887250" sldId="297"/>
            <ac:picMk id="4" creationId="{48D2988B-E18F-4873-860C-DDB9C0E58EE3}"/>
          </ac:picMkLst>
        </pc:picChg>
      </pc:sldChg>
      <pc:sldChg chg="addSp delSp modSp add mod">
        <pc:chgData name="Ip" userId="35846fbf51f55d86" providerId="LiveId" clId="{27B5F692-2874-4D60-8B1D-098F831FD759}" dt="2020-08-16T11:51:06.566" v="2557" actId="1076"/>
        <pc:sldMkLst>
          <pc:docMk/>
          <pc:sldMk cId="326814480" sldId="298"/>
        </pc:sldMkLst>
        <pc:spChg chg="mod">
          <ac:chgData name="Ip" userId="35846fbf51f55d86" providerId="LiveId" clId="{27B5F692-2874-4D60-8B1D-098F831FD759}" dt="2020-08-16T11:50:50.722" v="2554" actId="20577"/>
          <ac:spMkLst>
            <pc:docMk/>
            <pc:sldMk cId="326814480" sldId="298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50:52.843" v="2555" actId="478"/>
          <ac:picMkLst>
            <pc:docMk/>
            <pc:sldMk cId="326814480" sldId="298"/>
            <ac:picMk id="4" creationId="{48D2988B-E18F-4873-860C-DDB9C0E58EE3}"/>
          </ac:picMkLst>
        </pc:picChg>
        <pc:picChg chg="add mod">
          <ac:chgData name="Ip" userId="35846fbf51f55d86" providerId="LiveId" clId="{27B5F692-2874-4D60-8B1D-098F831FD759}" dt="2020-08-16T11:51:06.566" v="2557" actId="1076"/>
          <ac:picMkLst>
            <pc:docMk/>
            <pc:sldMk cId="326814480" sldId="298"/>
            <ac:picMk id="6" creationId="{AD83D387-CCAA-4042-9901-9ACB85F89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altLang="zh-CN" dirty="0">
                <a:solidFill>
                  <a:schemeClr val="bg1"/>
                </a:solidFill>
              </a:rPr>
              <a:t>ETC5242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 1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Confidence Interval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6A1A6-491E-47C3-8650-3271179777C6}"/>
              </a:ext>
            </a:extLst>
          </p:cNvPr>
          <p:cNvSpPr txBox="1"/>
          <p:nvPr/>
        </p:nvSpPr>
        <p:spPr>
          <a:xfrm>
            <a:off x="1178822" y="1590422"/>
            <a:ext cx="1614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Bootstrap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9D37A-A0CD-43D2-BAEB-FDB5F313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579598"/>
            <a:ext cx="6619741" cy="13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1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6A1A6-491E-47C3-8650-3271179777C6}"/>
              </a:ext>
            </a:extLst>
          </p:cNvPr>
          <p:cNvSpPr txBox="1"/>
          <p:nvPr/>
        </p:nvSpPr>
        <p:spPr>
          <a:xfrm>
            <a:off x="1178822" y="1590422"/>
            <a:ext cx="1000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Bootstrap CI for single population mean base on </a:t>
            </a:r>
            <a:r>
              <a:rPr lang="en-US" sz="2800" dirty="0" err="1"/>
              <a:t>x_bar</a:t>
            </a:r>
            <a:r>
              <a:rPr lang="en-US" sz="2800" dirty="0"/>
              <a:t> (Week 5 lab)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C2490-397C-425E-AD8E-524634F9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22" y="2354045"/>
            <a:ext cx="6903076" cy="42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6A1A6-491E-47C3-8650-3271179777C6}"/>
              </a:ext>
            </a:extLst>
          </p:cNvPr>
          <p:cNvSpPr txBox="1"/>
          <p:nvPr/>
        </p:nvSpPr>
        <p:spPr>
          <a:xfrm>
            <a:off x="1178822" y="1590422"/>
            <a:ext cx="1000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Bootstrap CI for single population mean base on </a:t>
            </a:r>
            <a:r>
              <a:rPr lang="en-US" sz="2800" dirty="0" err="1"/>
              <a:t>x_bar</a:t>
            </a:r>
            <a:r>
              <a:rPr lang="en-US" sz="2800" dirty="0"/>
              <a:t> (Week 5 lab)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3279E-D795-4650-88F2-92F613D89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2452430"/>
            <a:ext cx="7165853" cy="32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65D00-C39D-4F00-8432-3616B28F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68003"/>
            <a:ext cx="4430332" cy="3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0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E7BE3-7FC9-4EC2-8386-75805FD2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20646"/>
            <a:ext cx="7057623" cy="1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7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AEF0F3-B142-484B-B289-8DEB60C4B24B}"/>
              </a:ext>
            </a:extLst>
          </p:cNvPr>
          <p:cNvSpPr txBox="1"/>
          <p:nvPr/>
        </p:nvSpPr>
        <p:spPr>
          <a:xfrm>
            <a:off x="1103991" y="1454771"/>
            <a:ext cx="856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interval for difference between two means – paired samples (correlated 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A00D3-BA31-422A-BACD-C079B719E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231364"/>
            <a:ext cx="7267011" cy="3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7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AEF0F3-B142-484B-B289-8DEB60C4B24B}"/>
              </a:ext>
            </a:extLst>
          </p:cNvPr>
          <p:cNvSpPr txBox="1"/>
          <p:nvPr/>
        </p:nvSpPr>
        <p:spPr>
          <a:xfrm>
            <a:off x="1103991" y="1454771"/>
            <a:ext cx="761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interval for difference between two means – independent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36781-7808-403F-BE41-B2E6CAEC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91" y="2129475"/>
            <a:ext cx="6439437" cy="35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1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E3BDE-6857-4DBD-BA8F-3101F54A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456985"/>
            <a:ext cx="7911061" cy="880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1CFFB2-BB09-4A03-9A9F-2F52B2808775}"/>
              </a:ext>
            </a:extLst>
          </p:cNvPr>
          <p:cNvSpPr txBox="1"/>
          <p:nvPr/>
        </p:nvSpPr>
        <p:spPr>
          <a:xfrm>
            <a:off x="1198259" y="3162568"/>
            <a:ext cx="9095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However, there is one question related to bootstrap hypothesis testing in the assignment !</a:t>
            </a:r>
          </a:p>
        </p:txBody>
      </p:sp>
    </p:spTree>
    <p:extLst>
      <p:ext uri="{BB962C8B-B14F-4D97-AF65-F5344CB8AC3E}">
        <p14:creationId xmlns:p14="http://schemas.microsoft.com/office/powerpoint/2010/main" val="218805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6A35-46E1-48FE-AD8B-A5DDA982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83348"/>
            <a:ext cx="7263685" cy="43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5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D7723-605B-43A8-BFD3-DC29661C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72062"/>
            <a:ext cx="9054310" cy="34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1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61624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/>
              <a:t>Week 5</a:t>
            </a:r>
          </a:p>
          <a:p>
            <a:pPr marL="800100" lvl="1" indent="-342900">
              <a:buFontTx/>
              <a:buChar char="-"/>
            </a:pPr>
            <a:r>
              <a:rPr lang="en-US" sz="2400" b="1" dirty="0"/>
              <a:t>Central limited theorem</a:t>
            </a:r>
          </a:p>
          <a:p>
            <a:pPr marL="800100" lvl="1" indent="-342900">
              <a:buFontTx/>
              <a:buChar char="-"/>
            </a:pPr>
            <a:endParaRPr lang="en-US" sz="2400" b="1" dirty="0"/>
          </a:p>
          <a:p>
            <a:pPr marL="800100" lvl="1" indent="-342900">
              <a:buFontTx/>
              <a:buChar char="-"/>
            </a:pPr>
            <a:r>
              <a:rPr lang="en-US" sz="2400" b="1" dirty="0"/>
              <a:t>Bootstrapping for paired variables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  <a:p>
            <a:pPr marL="800100" lvl="1" indent="-342900">
              <a:buFontTx/>
              <a:buChar char="-"/>
            </a:pPr>
            <a:r>
              <a:rPr lang="en-US" sz="2400" b="1" dirty="0"/>
              <a:t>Bootstrapping for independent variables</a:t>
            </a:r>
          </a:p>
          <a:p>
            <a:pPr marL="800100" lvl="1" indent="-342900">
              <a:buFontTx/>
              <a:buChar char="-"/>
            </a:pP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Week 6</a:t>
            </a:r>
          </a:p>
          <a:p>
            <a:pPr marL="800100" lvl="1" indent="-342900">
              <a:buFontTx/>
              <a:buChar char="-"/>
            </a:pPr>
            <a:r>
              <a:rPr lang="en-US" sz="2400" b="1" dirty="0"/>
              <a:t>Maximum likelihood estimate (MLE)</a:t>
            </a:r>
          </a:p>
          <a:p>
            <a:pPr marL="800100" lvl="1" indent="-342900">
              <a:buFontTx/>
              <a:buChar char="-"/>
            </a:pPr>
            <a:endParaRPr lang="en-US" sz="2400" b="1" dirty="0"/>
          </a:p>
          <a:p>
            <a:pPr marL="800100" lvl="1" indent="-342900">
              <a:buFontTx/>
              <a:buChar char="-"/>
            </a:pPr>
            <a:r>
              <a:rPr lang="en-US" sz="2400" b="1" dirty="0"/>
              <a:t>Bootstrapping for model parameters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3822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1BE16-2813-437D-AC5F-1B4B04E5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655997"/>
            <a:ext cx="9119089" cy="30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2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8C95B-7539-4F2F-A967-77E33C96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0" y="1819406"/>
            <a:ext cx="3972957" cy="868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7E419-85D3-47FF-82FE-9F3F4725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0" y="4650882"/>
            <a:ext cx="6553200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F6353-8729-4B72-8A60-7EEB1A3391B2}"/>
              </a:ext>
            </a:extLst>
          </p:cNvPr>
          <p:cNvSpPr txBox="1"/>
          <p:nvPr/>
        </p:nvSpPr>
        <p:spPr>
          <a:xfrm>
            <a:off x="942680" y="1305542"/>
            <a:ext cx="470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Gaussian density function (normal distribution)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637E0-E6EF-4EC4-9E3F-A01E7D52A113}"/>
              </a:ext>
            </a:extLst>
          </p:cNvPr>
          <p:cNvSpPr txBox="1"/>
          <p:nvPr/>
        </p:nvSpPr>
        <p:spPr>
          <a:xfrm>
            <a:off x="942680" y="2947778"/>
            <a:ext cx="1123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Likelihood(Probability) of observing the three data points, 9, 9.5 and 11 given a particular gaussian density function,</a:t>
            </a:r>
          </a:p>
          <a:p>
            <a:r>
              <a:rPr lang="en-US" b="1" dirty="0"/>
              <a:t>But we don’t know the two parameters yet</a:t>
            </a:r>
          </a:p>
          <a:p>
            <a:endParaRPr lang="en-US" b="1" dirty="0"/>
          </a:p>
          <a:p>
            <a:r>
              <a:rPr lang="en-US" b="1" dirty="0"/>
              <a:t>We want to </a:t>
            </a:r>
            <a:r>
              <a:rPr lang="en-US" b="1" dirty="0" err="1"/>
              <a:t>maximise</a:t>
            </a:r>
            <a:r>
              <a:rPr lang="en-US" b="1" dirty="0"/>
              <a:t> this joint probability</a:t>
            </a:r>
          </a:p>
        </p:txBody>
      </p:sp>
    </p:spTree>
    <p:extLst>
      <p:ext uri="{BB962C8B-B14F-4D97-AF65-F5344CB8AC3E}">
        <p14:creationId xmlns:p14="http://schemas.microsoft.com/office/powerpoint/2010/main" val="21576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9D5E9-FF8E-42A8-9041-C747C979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84432"/>
            <a:ext cx="8616922" cy="33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2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629C7-F6B5-4443-B5A8-A5CFA967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175699"/>
            <a:ext cx="3374265" cy="179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BBDA7-B4CC-4F30-9C1B-C15CA16B3CE2}"/>
              </a:ext>
            </a:extLst>
          </p:cNvPr>
          <p:cNvSpPr txBox="1"/>
          <p:nvPr/>
        </p:nvSpPr>
        <p:spPr>
          <a:xfrm>
            <a:off x="1198259" y="1338590"/>
            <a:ext cx="2124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Very handy in R</a:t>
            </a:r>
          </a:p>
        </p:txBody>
      </p:sp>
    </p:spTree>
    <p:extLst>
      <p:ext uri="{BB962C8B-B14F-4D97-AF65-F5344CB8AC3E}">
        <p14:creationId xmlns:p14="http://schemas.microsoft.com/office/powerpoint/2010/main" val="49922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BBDA7-B4CC-4F30-9C1B-C15CA16B3CE2}"/>
              </a:ext>
            </a:extLst>
          </p:cNvPr>
          <p:cNvSpPr txBox="1"/>
          <p:nvPr/>
        </p:nvSpPr>
        <p:spPr>
          <a:xfrm>
            <a:off x="1198259" y="1338590"/>
            <a:ext cx="751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Bootstrapping for confidence interval of model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82689-BFFF-4184-A691-03FB777B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885111"/>
            <a:ext cx="8249764" cy="39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1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316C3-583F-496B-A4A3-878B9D44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472" y="2177126"/>
            <a:ext cx="6877318" cy="1410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291472" y="1442301"/>
            <a:ext cx="324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Central limited theorem</a:t>
            </a:r>
          </a:p>
        </p:txBody>
      </p:sp>
    </p:spTree>
    <p:extLst>
      <p:ext uri="{BB962C8B-B14F-4D97-AF65-F5344CB8AC3E}">
        <p14:creationId xmlns:p14="http://schemas.microsoft.com/office/powerpoint/2010/main" val="386858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CC1E6-8930-4956-89E8-5D8DB3CF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70628"/>
            <a:ext cx="6774287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1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0A7C0-5272-4B54-82F9-4EDC10B3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96" y="1997915"/>
            <a:ext cx="7823193" cy="4860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95E33-D87A-42D8-A7C8-C50FB86FC137}"/>
              </a:ext>
            </a:extLst>
          </p:cNvPr>
          <p:cNvSpPr txBox="1"/>
          <p:nvPr/>
        </p:nvSpPr>
        <p:spPr>
          <a:xfrm>
            <a:off x="1366887" y="1432874"/>
            <a:ext cx="395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CLT approximation with n = 30</a:t>
            </a:r>
          </a:p>
        </p:txBody>
      </p:sp>
    </p:spTree>
    <p:extLst>
      <p:ext uri="{BB962C8B-B14F-4D97-AF65-F5344CB8AC3E}">
        <p14:creationId xmlns:p14="http://schemas.microsoft.com/office/powerpoint/2010/main" val="14680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AC680-706A-43DA-9F61-37DB30168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221219"/>
            <a:ext cx="2678806" cy="1036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2F1C7-00B9-4E8C-965E-8D61E75C5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532" y="4181468"/>
            <a:ext cx="1262130" cy="585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5968B-B7A1-4248-BB57-E019A78A3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004" y="5891347"/>
            <a:ext cx="540913" cy="373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23D61-2296-447C-8C19-D9F8DAF67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597" y="5797974"/>
            <a:ext cx="1622738" cy="5602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8E6CEC-43CD-4DA4-B04E-D6F2AAC9BFC3}"/>
              </a:ext>
            </a:extLst>
          </p:cNvPr>
          <p:cNvSpPr txBox="1"/>
          <p:nvPr/>
        </p:nvSpPr>
        <p:spPr>
          <a:xfrm>
            <a:off x="1198259" y="1630837"/>
            <a:ext cx="642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standard deviation (measures the variation of the sample):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BF1142-6E74-439E-BF55-BCC03CEE72C8}"/>
              </a:ext>
            </a:extLst>
          </p:cNvPr>
          <p:cNvSpPr txBox="1"/>
          <p:nvPr/>
        </p:nvSpPr>
        <p:spPr>
          <a:xfrm>
            <a:off x="1198259" y="3535052"/>
            <a:ext cx="631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 (measures the variation of the standard deviation)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E8EC3F-1C8E-44B4-A31E-64C3C2F38180}"/>
              </a:ext>
            </a:extLst>
          </p:cNvPr>
          <p:cNvSpPr txBox="1"/>
          <p:nvPr/>
        </p:nvSpPr>
        <p:spPr>
          <a:xfrm>
            <a:off x="1198259" y="5028274"/>
            <a:ext cx="805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variables can take on different range of values, so we need to standardize</a:t>
            </a:r>
          </a:p>
        </p:txBody>
      </p:sp>
    </p:spTree>
    <p:extLst>
      <p:ext uri="{BB962C8B-B14F-4D97-AF65-F5344CB8AC3E}">
        <p14:creationId xmlns:p14="http://schemas.microsoft.com/office/powerpoint/2010/main" val="248502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47B11-DB82-43D3-90E5-FB89B7A6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971135"/>
            <a:ext cx="7398986" cy="4713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79F20-0D6D-4875-9859-C3830F2678BB}"/>
              </a:ext>
            </a:extLst>
          </p:cNvPr>
          <p:cNvSpPr txBox="1"/>
          <p:nvPr/>
        </p:nvSpPr>
        <p:spPr>
          <a:xfrm>
            <a:off x="1198259" y="1338590"/>
            <a:ext cx="360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 testing with CLT</a:t>
            </a:r>
          </a:p>
        </p:txBody>
      </p:sp>
    </p:spTree>
    <p:extLst>
      <p:ext uri="{BB962C8B-B14F-4D97-AF65-F5344CB8AC3E}">
        <p14:creationId xmlns:p14="http://schemas.microsoft.com/office/powerpoint/2010/main" val="272873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85830-8DF6-4781-82C6-26C4BE06A67D}"/>
              </a:ext>
            </a:extLst>
          </p:cNvPr>
          <p:cNvSpPr txBox="1"/>
          <p:nvPr/>
        </p:nvSpPr>
        <p:spPr>
          <a:xfrm>
            <a:off x="1198259" y="1338590"/>
            <a:ext cx="372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Confidence interval with CLT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C7197-171A-4CE2-83EA-6F3EA4600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275558"/>
            <a:ext cx="6465194" cy="345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A8A57-8843-4232-B799-82AE636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87510"/>
            <a:ext cx="6542468" cy="3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6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380</Words>
  <Application>Microsoft Office PowerPoint</Application>
  <PresentationFormat>Widescreen</PresentationFormat>
  <Paragraphs>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ETC5242 Class 1 Confidence Interval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2020-09-11T04:43:22Z</dcterms:modified>
</cp:coreProperties>
</file>