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6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DD0D9-0812-4377-9C87-9103F8D84E58}" v="17" dt="2020-09-28T02:13:03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7E7FCF9C-1C32-4E5A-BBAF-0FFBE7C38BE1}"/>
    <pc:docChg chg="custSel addSld delSld modSld">
      <pc:chgData name="Ip" userId="35846fbf51f55d86" providerId="LiveId" clId="{7E7FCF9C-1C32-4E5A-BBAF-0FFBE7C38BE1}" dt="2020-09-13T08:57:23.850" v="301" actId="47"/>
      <pc:docMkLst>
        <pc:docMk/>
      </pc:docMkLst>
      <pc:sldChg chg="modSp mod">
        <pc:chgData name="Ip" userId="35846fbf51f55d86" providerId="LiveId" clId="{7E7FCF9C-1C32-4E5A-BBAF-0FFBE7C38BE1}" dt="2020-09-13T08:36:08.296" v="18" actId="20577"/>
        <pc:sldMkLst>
          <pc:docMk/>
          <pc:sldMk cId="3008898853" sldId="256"/>
        </pc:sldMkLst>
        <pc:spChg chg="mod">
          <ac:chgData name="Ip" userId="35846fbf51f55d86" providerId="LiveId" clId="{7E7FCF9C-1C32-4E5A-BBAF-0FFBE7C38BE1}" dt="2020-09-13T08:36:08.296" v="18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">
        <pc:chgData name="Ip" userId="35846fbf51f55d86" providerId="LiveId" clId="{7E7FCF9C-1C32-4E5A-BBAF-0FFBE7C38BE1}" dt="2020-09-13T08:36:31.168" v="35" actId="47"/>
        <pc:sldMkLst>
          <pc:docMk/>
          <pc:sldMk cId="3868584368" sldId="257"/>
        </pc:sldMkLst>
      </pc:sldChg>
      <pc:sldChg chg="del">
        <pc:chgData name="Ip" userId="35846fbf51f55d86" providerId="LiveId" clId="{7E7FCF9C-1C32-4E5A-BBAF-0FFBE7C38BE1}" dt="2020-09-13T08:36:32.014" v="37" actId="47"/>
        <pc:sldMkLst>
          <pc:docMk/>
          <pc:sldMk cId="1468007588" sldId="258"/>
        </pc:sldMkLst>
      </pc:sldChg>
      <pc:sldChg chg="del">
        <pc:chgData name="Ip" userId="35846fbf51f55d86" providerId="LiveId" clId="{7E7FCF9C-1C32-4E5A-BBAF-0FFBE7C38BE1}" dt="2020-09-13T08:36:31.661" v="36" actId="47"/>
        <pc:sldMkLst>
          <pc:docMk/>
          <pc:sldMk cId="3655513213" sldId="259"/>
        </pc:sldMkLst>
      </pc:sldChg>
      <pc:sldChg chg="del">
        <pc:chgData name="Ip" userId="35846fbf51f55d86" providerId="LiveId" clId="{7E7FCF9C-1C32-4E5A-BBAF-0FFBE7C38BE1}" dt="2020-09-13T08:36:32.383" v="38" actId="47"/>
        <pc:sldMkLst>
          <pc:docMk/>
          <pc:sldMk cId="2485024785" sldId="260"/>
        </pc:sldMkLst>
      </pc:sldChg>
      <pc:sldChg chg="del">
        <pc:chgData name="Ip" userId="35846fbf51f55d86" providerId="LiveId" clId="{7E7FCF9C-1C32-4E5A-BBAF-0FFBE7C38BE1}" dt="2020-09-13T08:36:32.772" v="39" actId="47"/>
        <pc:sldMkLst>
          <pc:docMk/>
          <pc:sldMk cId="2728737064" sldId="261"/>
        </pc:sldMkLst>
      </pc:sldChg>
      <pc:sldChg chg="del">
        <pc:chgData name="Ip" userId="35846fbf51f55d86" providerId="LiveId" clId="{7E7FCF9C-1C32-4E5A-BBAF-0FFBE7C38BE1}" dt="2020-09-13T08:36:33.243" v="40" actId="47"/>
        <pc:sldMkLst>
          <pc:docMk/>
          <pc:sldMk cId="8415438" sldId="262"/>
        </pc:sldMkLst>
      </pc:sldChg>
      <pc:sldChg chg="del">
        <pc:chgData name="Ip" userId="35846fbf51f55d86" providerId="LiveId" clId="{7E7FCF9C-1C32-4E5A-BBAF-0FFBE7C38BE1}" dt="2020-09-13T08:36:33.660" v="41" actId="47"/>
        <pc:sldMkLst>
          <pc:docMk/>
          <pc:sldMk cId="1814660769" sldId="263"/>
        </pc:sldMkLst>
      </pc:sldChg>
      <pc:sldChg chg="del">
        <pc:chgData name="Ip" userId="35846fbf51f55d86" providerId="LiveId" clId="{7E7FCF9C-1C32-4E5A-BBAF-0FFBE7C38BE1}" dt="2020-09-13T08:36:34.470" v="42" actId="47"/>
        <pc:sldMkLst>
          <pc:docMk/>
          <pc:sldMk cId="1795210196" sldId="264"/>
        </pc:sldMkLst>
      </pc:sldChg>
      <pc:sldChg chg="del">
        <pc:chgData name="Ip" userId="35846fbf51f55d86" providerId="LiveId" clId="{7E7FCF9C-1C32-4E5A-BBAF-0FFBE7C38BE1}" dt="2020-09-13T08:36:35.050" v="43" actId="47"/>
        <pc:sldMkLst>
          <pc:docMk/>
          <pc:sldMk cId="2253591880" sldId="265"/>
        </pc:sldMkLst>
      </pc:sldChg>
      <pc:sldChg chg="del">
        <pc:chgData name="Ip" userId="35846fbf51f55d86" providerId="LiveId" clId="{7E7FCF9C-1C32-4E5A-BBAF-0FFBE7C38BE1}" dt="2020-09-13T08:36:35.564" v="44" actId="47"/>
        <pc:sldMkLst>
          <pc:docMk/>
          <pc:sldMk cId="3121883496" sldId="266"/>
        </pc:sldMkLst>
      </pc:sldChg>
      <pc:sldChg chg="del">
        <pc:chgData name="Ip" userId="35846fbf51f55d86" providerId="LiveId" clId="{7E7FCF9C-1C32-4E5A-BBAF-0FFBE7C38BE1}" dt="2020-09-13T08:36:36.197" v="45" actId="47"/>
        <pc:sldMkLst>
          <pc:docMk/>
          <pc:sldMk cId="3618205346" sldId="267"/>
        </pc:sldMkLst>
      </pc:sldChg>
      <pc:sldChg chg="del">
        <pc:chgData name="Ip" userId="35846fbf51f55d86" providerId="LiveId" clId="{7E7FCF9C-1C32-4E5A-BBAF-0FFBE7C38BE1}" dt="2020-09-13T08:36:36.693" v="46" actId="47"/>
        <pc:sldMkLst>
          <pc:docMk/>
          <pc:sldMk cId="3975277515" sldId="268"/>
        </pc:sldMkLst>
      </pc:sldChg>
      <pc:sldChg chg="del">
        <pc:chgData name="Ip" userId="35846fbf51f55d86" providerId="LiveId" clId="{7E7FCF9C-1C32-4E5A-BBAF-0FFBE7C38BE1}" dt="2020-09-13T08:36:37.289" v="47" actId="47"/>
        <pc:sldMkLst>
          <pc:docMk/>
          <pc:sldMk cId="510678501" sldId="269"/>
        </pc:sldMkLst>
      </pc:sldChg>
      <pc:sldChg chg="del">
        <pc:chgData name="Ip" userId="35846fbf51f55d86" providerId="LiveId" clId="{7E7FCF9C-1C32-4E5A-BBAF-0FFBE7C38BE1}" dt="2020-09-13T08:36:38.039" v="48" actId="47"/>
        <pc:sldMkLst>
          <pc:docMk/>
          <pc:sldMk cId="2396312556" sldId="270"/>
        </pc:sldMkLst>
      </pc:sldChg>
      <pc:sldChg chg="del">
        <pc:chgData name="Ip" userId="35846fbf51f55d86" providerId="LiveId" clId="{7E7FCF9C-1C32-4E5A-BBAF-0FFBE7C38BE1}" dt="2020-09-13T08:36:38.960" v="49" actId="47"/>
        <pc:sldMkLst>
          <pc:docMk/>
          <pc:sldMk cId="2188050138" sldId="271"/>
        </pc:sldMkLst>
      </pc:sldChg>
      <pc:sldChg chg="modSp mod">
        <pc:chgData name="Ip" userId="35846fbf51f55d86" providerId="LiveId" clId="{7E7FCF9C-1C32-4E5A-BBAF-0FFBE7C38BE1}" dt="2020-09-13T08:36:26.172" v="34" actId="5793"/>
        <pc:sldMkLst>
          <pc:docMk/>
          <pc:sldMk cId="773822506" sldId="272"/>
        </pc:sldMkLst>
        <pc:spChg chg="mod">
          <ac:chgData name="Ip" userId="35846fbf51f55d86" providerId="LiveId" clId="{7E7FCF9C-1C32-4E5A-BBAF-0FFBE7C38BE1}" dt="2020-09-13T08:36:26.172" v="34" actId="5793"/>
          <ac:spMkLst>
            <pc:docMk/>
            <pc:sldMk cId="773822506" sldId="272"/>
            <ac:spMk id="6" creationId="{069978C2-FC0E-4C38-BEC4-39F24E6689AE}"/>
          </ac:spMkLst>
        </pc:spChg>
      </pc:sldChg>
      <pc:sldChg chg="modSp mod">
        <pc:chgData name="Ip" userId="35846fbf51f55d86" providerId="LiveId" clId="{7E7FCF9C-1C32-4E5A-BBAF-0FFBE7C38BE1}" dt="2020-09-13T08:36:47.536" v="51" actId="20577"/>
        <pc:sldMkLst>
          <pc:docMk/>
          <pc:sldMk cId="1443851487" sldId="273"/>
        </pc:sldMkLst>
        <pc:spChg chg="mod">
          <ac:chgData name="Ip" userId="35846fbf51f55d86" providerId="LiveId" clId="{7E7FCF9C-1C32-4E5A-BBAF-0FFBE7C38BE1}" dt="2020-09-13T08:36:47.536" v="51" actId="20577"/>
          <ac:spMkLst>
            <pc:docMk/>
            <pc:sldMk cId="1443851487" sldId="273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6:50.404" v="53" actId="20577"/>
        <pc:sldMkLst>
          <pc:docMk/>
          <pc:sldMk cId="3843216814" sldId="274"/>
        </pc:sldMkLst>
        <pc:spChg chg="mod">
          <ac:chgData name="Ip" userId="35846fbf51f55d86" providerId="LiveId" clId="{7E7FCF9C-1C32-4E5A-BBAF-0FFBE7C38BE1}" dt="2020-09-13T08:36:50.404" v="53" actId="20577"/>
          <ac:spMkLst>
            <pc:docMk/>
            <pc:sldMk cId="3843216814" sldId="274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6:52.957" v="55" actId="20577"/>
        <pc:sldMkLst>
          <pc:docMk/>
          <pc:sldMk cId="2486722913" sldId="275"/>
        </pc:sldMkLst>
        <pc:spChg chg="mod">
          <ac:chgData name="Ip" userId="35846fbf51f55d86" providerId="LiveId" clId="{7E7FCF9C-1C32-4E5A-BBAF-0FFBE7C38BE1}" dt="2020-09-13T08:36:52.957" v="55" actId="20577"/>
          <ac:spMkLst>
            <pc:docMk/>
            <pc:sldMk cId="2486722913" sldId="275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7:00.621" v="59" actId="20577"/>
        <pc:sldMkLst>
          <pc:docMk/>
          <pc:sldMk cId="1795921213" sldId="276"/>
        </pc:sldMkLst>
        <pc:spChg chg="mod">
          <ac:chgData name="Ip" userId="35846fbf51f55d86" providerId="LiveId" clId="{7E7FCF9C-1C32-4E5A-BBAF-0FFBE7C38BE1}" dt="2020-09-13T08:37:00.621" v="59" actId="20577"/>
          <ac:spMkLst>
            <pc:docMk/>
            <pc:sldMk cId="1795921213" sldId="276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7:03.709" v="61" actId="20577"/>
        <pc:sldMkLst>
          <pc:docMk/>
          <pc:sldMk cId="499228978" sldId="277"/>
        </pc:sldMkLst>
        <pc:spChg chg="mod">
          <ac:chgData name="Ip" userId="35846fbf51f55d86" providerId="LiveId" clId="{7E7FCF9C-1C32-4E5A-BBAF-0FFBE7C38BE1}" dt="2020-09-13T08:37:03.709" v="61" actId="20577"/>
          <ac:spMkLst>
            <pc:docMk/>
            <pc:sldMk cId="499228978" sldId="277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7:07.536" v="63" actId="20577"/>
        <pc:sldMkLst>
          <pc:docMk/>
          <pc:sldMk cId="3479415247" sldId="278"/>
        </pc:sldMkLst>
        <pc:spChg chg="mod">
          <ac:chgData name="Ip" userId="35846fbf51f55d86" providerId="LiveId" clId="{7E7FCF9C-1C32-4E5A-BBAF-0FFBE7C38BE1}" dt="2020-09-13T08:37:07.536" v="63" actId="20577"/>
          <ac:spMkLst>
            <pc:docMk/>
            <pc:sldMk cId="3479415247" sldId="278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6:56.538" v="57" actId="20577"/>
        <pc:sldMkLst>
          <pc:docMk/>
          <pc:sldMk cId="215769595" sldId="279"/>
        </pc:sldMkLst>
        <pc:spChg chg="mod">
          <ac:chgData name="Ip" userId="35846fbf51f55d86" providerId="LiveId" clId="{7E7FCF9C-1C32-4E5A-BBAF-0FFBE7C38BE1}" dt="2020-09-13T08:36:56.538" v="57" actId="20577"/>
          <ac:spMkLst>
            <pc:docMk/>
            <pc:sldMk cId="215769595" sldId="279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7E7FCF9C-1C32-4E5A-BBAF-0FFBE7C38BE1}" dt="2020-09-13T08:38:37.389" v="67" actId="1076"/>
        <pc:sldMkLst>
          <pc:docMk/>
          <pc:sldMk cId="3216049560" sldId="280"/>
        </pc:sldMkLst>
        <pc:picChg chg="add mod">
          <ac:chgData name="Ip" userId="35846fbf51f55d86" providerId="LiveId" clId="{7E7FCF9C-1C32-4E5A-BBAF-0FFBE7C38BE1}" dt="2020-09-13T08:38:37.389" v="67" actId="1076"/>
          <ac:picMkLst>
            <pc:docMk/>
            <pc:sldMk cId="3216049560" sldId="280"/>
            <ac:picMk id="3" creationId="{A6E57881-1B1E-470C-B0E3-C7B760263053}"/>
          </ac:picMkLst>
        </pc:picChg>
        <pc:picChg chg="del">
          <ac:chgData name="Ip" userId="35846fbf51f55d86" providerId="LiveId" clId="{7E7FCF9C-1C32-4E5A-BBAF-0FFBE7C38BE1}" dt="2020-09-13T08:37:19.053" v="65" actId="478"/>
          <ac:picMkLst>
            <pc:docMk/>
            <pc:sldMk cId="3216049560" sldId="280"/>
            <ac:picMk id="4" creationId="{9BF96A35-46E1-48FE-AD8B-A5DDA982DDF5}"/>
          </ac:picMkLst>
        </pc:picChg>
      </pc:sldChg>
      <pc:sldChg chg="addSp delSp modSp add mod">
        <pc:chgData name="Ip" userId="35846fbf51f55d86" providerId="LiveId" clId="{7E7FCF9C-1C32-4E5A-BBAF-0FFBE7C38BE1}" dt="2020-09-13T08:39:28.290" v="78" actId="1076"/>
        <pc:sldMkLst>
          <pc:docMk/>
          <pc:sldMk cId="3079885037" sldId="281"/>
        </pc:sldMkLst>
        <pc:picChg chg="del">
          <ac:chgData name="Ip" userId="35846fbf51f55d86" providerId="LiveId" clId="{7E7FCF9C-1C32-4E5A-BBAF-0FFBE7C38BE1}" dt="2020-09-13T08:38:42.453" v="69" actId="478"/>
          <ac:picMkLst>
            <pc:docMk/>
            <pc:sldMk cId="3079885037" sldId="281"/>
            <ac:picMk id="3" creationId="{A6E57881-1B1E-470C-B0E3-C7B760263053}"/>
          </ac:picMkLst>
        </pc:picChg>
        <pc:picChg chg="add mod">
          <ac:chgData name="Ip" userId="35846fbf51f55d86" providerId="LiveId" clId="{7E7FCF9C-1C32-4E5A-BBAF-0FFBE7C38BE1}" dt="2020-09-13T08:39:28.290" v="78" actId="1076"/>
          <ac:picMkLst>
            <pc:docMk/>
            <pc:sldMk cId="3079885037" sldId="281"/>
            <ac:picMk id="4" creationId="{97E35C11-EE1E-47FE-86BD-FE75AE8A7967}"/>
          </ac:picMkLst>
        </pc:picChg>
      </pc:sldChg>
      <pc:sldChg chg="addSp modSp add mod">
        <pc:chgData name="Ip" userId="35846fbf51f55d86" providerId="LiveId" clId="{7E7FCF9C-1C32-4E5A-BBAF-0FFBE7C38BE1}" dt="2020-09-13T08:39:42.354" v="80" actId="1076"/>
        <pc:sldMkLst>
          <pc:docMk/>
          <pc:sldMk cId="3477983579" sldId="282"/>
        </pc:sldMkLst>
        <pc:picChg chg="add mod">
          <ac:chgData name="Ip" userId="35846fbf51f55d86" providerId="LiveId" clId="{7E7FCF9C-1C32-4E5A-BBAF-0FFBE7C38BE1}" dt="2020-09-13T08:39:42.354" v="80" actId="1076"/>
          <ac:picMkLst>
            <pc:docMk/>
            <pc:sldMk cId="3477983579" sldId="282"/>
            <ac:picMk id="3" creationId="{AC1A42F0-F3B9-49C2-9D6C-575F6B789C5B}"/>
          </ac:picMkLst>
        </pc:picChg>
      </pc:sldChg>
      <pc:sldChg chg="addSp modSp add mod">
        <pc:chgData name="Ip" userId="35846fbf51f55d86" providerId="LiveId" clId="{7E7FCF9C-1C32-4E5A-BBAF-0FFBE7C38BE1}" dt="2020-09-13T08:40:13.410" v="82" actId="1076"/>
        <pc:sldMkLst>
          <pc:docMk/>
          <pc:sldMk cId="3258551143" sldId="283"/>
        </pc:sldMkLst>
        <pc:picChg chg="add mod">
          <ac:chgData name="Ip" userId="35846fbf51f55d86" providerId="LiveId" clId="{7E7FCF9C-1C32-4E5A-BBAF-0FFBE7C38BE1}" dt="2020-09-13T08:40:13.410" v="82" actId="1076"/>
          <ac:picMkLst>
            <pc:docMk/>
            <pc:sldMk cId="3258551143" sldId="283"/>
            <ac:picMk id="3" creationId="{705D5752-4CBC-4DFA-80EB-4DF9FD6A0AB9}"/>
          </ac:picMkLst>
        </pc:picChg>
      </pc:sldChg>
      <pc:sldChg chg="addSp modSp add mod">
        <pc:chgData name="Ip" userId="35846fbf51f55d86" providerId="LiveId" clId="{7E7FCF9C-1C32-4E5A-BBAF-0FFBE7C38BE1}" dt="2020-09-13T08:41:02.805" v="84" actId="1076"/>
        <pc:sldMkLst>
          <pc:docMk/>
          <pc:sldMk cId="1137869341" sldId="284"/>
        </pc:sldMkLst>
        <pc:picChg chg="add mod">
          <ac:chgData name="Ip" userId="35846fbf51f55d86" providerId="LiveId" clId="{7E7FCF9C-1C32-4E5A-BBAF-0FFBE7C38BE1}" dt="2020-09-13T08:41:02.805" v="84" actId="1076"/>
          <ac:picMkLst>
            <pc:docMk/>
            <pc:sldMk cId="1137869341" sldId="284"/>
            <ac:picMk id="3" creationId="{DCAF8D9D-460E-4D37-BD1C-1A732D2BAA61}"/>
          </ac:picMkLst>
        </pc:picChg>
      </pc:sldChg>
      <pc:sldChg chg="addSp modSp add mod">
        <pc:chgData name="Ip" userId="35846fbf51f55d86" providerId="LiveId" clId="{7E7FCF9C-1C32-4E5A-BBAF-0FFBE7C38BE1}" dt="2020-09-13T08:41:40.785" v="86" actId="1076"/>
        <pc:sldMkLst>
          <pc:docMk/>
          <pc:sldMk cId="1227591976" sldId="285"/>
        </pc:sldMkLst>
        <pc:picChg chg="add mod">
          <ac:chgData name="Ip" userId="35846fbf51f55d86" providerId="LiveId" clId="{7E7FCF9C-1C32-4E5A-BBAF-0FFBE7C38BE1}" dt="2020-09-13T08:41:40.785" v="86" actId="1076"/>
          <ac:picMkLst>
            <pc:docMk/>
            <pc:sldMk cId="1227591976" sldId="285"/>
            <ac:picMk id="3" creationId="{3F6C3862-6C02-484C-98DC-20CB98011424}"/>
          </ac:picMkLst>
        </pc:picChg>
      </pc:sldChg>
      <pc:sldChg chg="addSp modSp add mod">
        <pc:chgData name="Ip" userId="35846fbf51f55d86" providerId="LiveId" clId="{7E7FCF9C-1C32-4E5A-BBAF-0FFBE7C38BE1}" dt="2020-09-13T08:42:33.002" v="88" actId="1076"/>
        <pc:sldMkLst>
          <pc:docMk/>
          <pc:sldMk cId="2399400349" sldId="286"/>
        </pc:sldMkLst>
        <pc:picChg chg="add mod">
          <ac:chgData name="Ip" userId="35846fbf51f55d86" providerId="LiveId" clId="{7E7FCF9C-1C32-4E5A-BBAF-0FFBE7C38BE1}" dt="2020-09-13T08:42:33.002" v="88" actId="1076"/>
          <ac:picMkLst>
            <pc:docMk/>
            <pc:sldMk cId="2399400349" sldId="286"/>
            <ac:picMk id="3" creationId="{1B31AD08-AF82-4908-B411-25B7DB5EFD53}"/>
          </ac:picMkLst>
        </pc:picChg>
      </pc:sldChg>
      <pc:sldChg chg="addSp modSp add mod">
        <pc:chgData name="Ip" userId="35846fbf51f55d86" providerId="LiveId" clId="{7E7FCF9C-1C32-4E5A-BBAF-0FFBE7C38BE1}" dt="2020-09-13T08:43:48.553" v="90" actId="1076"/>
        <pc:sldMkLst>
          <pc:docMk/>
          <pc:sldMk cId="3926576170" sldId="287"/>
        </pc:sldMkLst>
        <pc:picChg chg="add mod">
          <ac:chgData name="Ip" userId="35846fbf51f55d86" providerId="LiveId" clId="{7E7FCF9C-1C32-4E5A-BBAF-0FFBE7C38BE1}" dt="2020-09-13T08:43:48.553" v="90" actId="1076"/>
          <ac:picMkLst>
            <pc:docMk/>
            <pc:sldMk cId="3926576170" sldId="287"/>
            <ac:picMk id="3" creationId="{A3040344-4703-486B-BFC2-071510B9C05C}"/>
          </ac:picMkLst>
        </pc:picChg>
      </pc:sldChg>
      <pc:sldChg chg="addSp modSp add mod">
        <pc:chgData name="Ip" userId="35846fbf51f55d86" providerId="LiveId" clId="{7E7FCF9C-1C32-4E5A-BBAF-0FFBE7C38BE1}" dt="2020-09-13T08:44:01.042" v="92" actId="1076"/>
        <pc:sldMkLst>
          <pc:docMk/>
          <pc:sldMk cId="3819995925" sldId="288"/>
        </pc:sldMkLst>
        <pc:picChg chg="add mod">
          <ac:chgData name="Ip" userId="35846fbf51f55d86" providerId="LiveId" clId="{7E7FCF9C-1C32-4E5A-BBAF-0FFBE7C38BE1}" dt="2020-09-13T08:44:01.042" v="92" actId="1076"/>
          <ac:picMkLst>
            <pc:docMk/>
            <pc:sldMk cId="3819995925" sldId="288"/>
            <ac:picMk id="3" creationId="{BF6583D1-C48D-4E79-A2B0-F045D9110D9E}"/>
          </ac:picMkLst>
        </pc:picChg>
      </pc:sldChg>
      <pc:sldChg chg="addSp delSp modSp add mod">
        <pc:chgData name="Ip" userId="35846fbf51f55d86" providerId="LiveId" clId="{7E7FCF9C-1C32-4E5A-BBAF-0FFBE7C38BE1}" dt="2020-09-13T08:44:32.090" v="102" actId="1076"/>
        <pc:sldMkLst>
          <pc:docMk/>
          <pc:sldMk cId="4073911823" sldId="289"/>
        </pc:sldMkLst>
        <pc:picChg chg="del">
          <ac:chgData name="Ip" userId="35846fbf51f55d86" providerId="LiveId" clId="{7E7FCF9C-1C32-4E5A-BBAF-0FFBE7C38BE1}" dt="2020-09-13T08:44:07.610" v="94" actId="478"/>
          <ac:picMkLst>
            <pc:docMk/>
            <pc:sldMk cId="4073911823" sldId="289"/>
            <ac:picMk id="3" creationId="{BF6583D1-C48D-4E79-A2B0-F045D9110D9E}"/>
          </ac:picMkLst>
        </pc:picChg>
        <pc:picChg chg="add mod">
          <ac:chgData name="Ip" userId="35846fbf51f55d86" providerId="LiveId" clId="{7E7FCF9C-1C32-4E5A-BBAF-0FFBE7C38BE1}" dt="2020-09-13T08:44:32.090" v="102" actId="1076"/>
          <ac:picMkLst>
            <pc:docMk/>
            <pc:sldMk cId="4073911823" sldId="289"/>
            <ac:picMk id="4" creationId="{0E7DA56C-C83D-4F8F-9260-3DCDBF4A8CD2}"/>
          </ac:picMkLst>
        </pc:picChg>
      </pc:sldChg>
      <pc:sldChg chg="addSp modSp add mod">
        <pc:chgData name="Ip" userId="35846fbf51f55d86" providerId="LiveId" clId="{7E7FCF9C-1C32-4E5A-BBAF-0FFBE7C38BE1}" dt="2020-09-13T08:44:47.513" v="104" actId="1076"/>
        <pc:sldMkLst>
          <pc:docMk/>
          <pc:sldMk cId="1228130893" sldId="290"/>
        </pc:sldMkLst>
        <pc:picChg chg="add mod">
          <ac:chgData name="Ip" userId="35846fbf51f55d86" providerId="LiveId" clId="{7E7FCF9C-1C32-4E5A-BBAF-0FFBE7C38BE1}" dt="2020-09-13T08:44:47.513" v="104" actId="1076"/>
          <ac:picMkLst>
            <pc:docMk/>
            <pc:sldMk cId="1228130893" sldId="290"/>
            <ac:picMk id="3" creationId="{27E93F7D-F293-445E-A70A-168F8AC15C87}"/>
          </ac:picMkLst>
        </pc:picChg>
      </pc:sldChg>
      <pc:sldChg chg="addSp modSp add mod">
        <pc:chgData name="Ip" userId="35846fbf51f55d86" providerId="LiveId" clId="{7E7FCF9C-1C32-4E5A-BBAF-0FFBE7C38BE1}" dt="2020-09-13T08:45:12.105" v="106" actId="1076"/>
        <pc:sldMkLst>
          <pc:docMk/>
          <pc:sldMk cId="3866850334" sldId="291"/>
        </pc:sldMkLst>
        <pc:picChg chg="add mod">
          <ac:chgData name="Ip" userId="35846fbf51f55d86" providerId="LiveId" clId="{7E7FCF9C-1C32-4E5A-BBAF-0FFBE7C38BE1}" dt="2020-09-13T08:45:12.105" v="106" actId="1076"/>
          <ac:picMkLst>
            <pc:docMk/>
            <pc:sldMk cId="3866850334" sldId="291"/>
            <ac:picMk id="3" creationId="{BC8B31FD-3093-4B7C-AA98-7E2983522C76}"/>
          </ac:picMkLst>
        </pc:picChg>
      </pc:sldChg>
      <pc:sldChg chg="addSp modSp add mod">
        <pc:chgData name="Ip" userId="35846fbf51f55d86" providerId="LiveId" clId="{7E7FCF9C-1C32-4E5A-BBAF-0FFBE7C38BE1}" dt="2020-09-13T08:45:42.042" v="108" actId="1076"/>
        <pc:sldMkLst>
          <pc:docMk/>
          <pc:sldMk cId="2156616361" sldId="292"/>
        </pc:sldMkLst>
        <pc:picChg chg="add mod">
          <ac:chgData name="Ip" userId="35846fbf51f55d86" providerId="LiveId" clId="{7E7FCF9C-1C32-4E5A-BBAF-0FFBE7C38BE1}" dt="2020-09-13T08:45:42.042" v="108" actId="1076"/>
          <ac:picMkLst>
            <pc:docMk/>
            <pc:sldMk cId="2156616361" sldId="292"/>
            <ac:picMk id="3" creationId="{B3460DDE-5D65-4066-9E36-DCFE55D58331}"/>
          </ac:picMkLst>
        </pc:picChg>
      </pc:sldChg>
      <pc:sldChg chg="addSp modSp add mod">
        <pc:chgData name="Ip" userId="35846fbf51f55d86" providerId="LiveId" clId="{7E7FCF9C-1C32-4E5A-BBAF-0FFBE7C38BE1}" dt="2020-09-13T08:53:38.914" v="226" actId="20577"/>
        <pc:sldMkLst>
          <pc:docMk/>
          <pc:sldMk cId="369418969" sldId="293"/>
        </pc:sldMkLst>
        <pc:spChg chg="add mod">
          <ac:chgData name="Ip" userId="35846fbf51f55d86" providerId="LiveId" clId="{7E7FCF9C-1C32-4E5A-BBAF-0FFBE7C38BE1}" dt="2020-09-13T08:53:38.914" v="226" actId="20577"/>
          <ac:spMkLst>
            <pc:docMk/>
            <pc:sldMk cId="369418969" sldId="293"/>
            <ac:spMk id="7" creationId="{A3BF7AD8-36C8-4943-9B0A-EB60B9B023E0}"/>
          </ac:spMkLst>
        </pc:spChg>
        <pc:picChg chg="add mod">
          <ac:chgData name="Ip" userId="35846fbf51f55d86" providerId="LiveId" clId="{7E7FCF9C-1C32-4E5A-BBAF-0FFBE7C38BE1}" dt="2020-09-13T08:51:43.145" v="113" actId="1076"/>
          <ac:picMkLst>
            <pc:docMk/>
            <pc:sldMk cId="369418969" sldId="293"/>
            <ac:picMk id="3" creationId="{23E7748C-17AA-4161-BACF-AD87944D0B44}"/>
          </ac:picMkLst>
        </pc:picChg>
        <pc:picChg chg="add mod">
          <ac:chgData name="Ip" userId="35846fbf51f55d86" providerId="LiveId" clId="{7E7FCF9C-1C32-4E5A-BBAF-0FFBE7C38BE1}" dt="2020-09-13T08:51:23.984" v="112" actId="1076"/>
          <ac:picMkLst>
            <pc:docMk/>
            <pc:sldMk cId="369418969" sldId="293"/>
            <ac:picMk id="6" creationId="{7B716A59-A44F-4775-BF24-D7EBFA4623CF}"/>
          </ac:picMkLst>
        </pc:picChg>
      </pc:sldChg>
      <pc:sldChg chg="addSp modSp add mod">
        <pc:chgData name="Ip" userId="35846fbf51f55d86" providerId="LiveId" clId="{7E7FCF9C-1C32-4E5A-BBAF-0FFBE7C38BE1}" dt="2020-09-13T08:53:59.552" v="247" actId="1076"/>
        <pc:sldMkLst>
          <pc:docMk/>
          <pc:sldMk cId="690020043" sldId="294"/>
        </pc:sldMkLst>
        <pc:spChg chg="add mod">
          <ac:chgData name="Ip" userId="35846fbf51f55d86" providerId="LiveId" clId="{7E7FCF9C-1C32-4E5A-BBAF-0FFBE7C38BE1}" dt="2020-09-13T08:53:46.777" v="245" actId="20577"/>
          <ac:spMkLst>
            <pc:docMk/>
            <pc:sldMk cId="690020043" sldId="294"/>
            <ac:spMk id="2" creationId="{0565EA8D-D621-45C7-AB2A-823304E4B36C}"/>
          </ac:spMkLst>
        </pc:spChg>
        <pc:picChg chg="add mod">
          <ac:chgData name="Ip" userId="35846fbf51f55d86" providerId="LiveId" clId="{7E7FCF9C-1C32-4E5A-BBAF-0FFBE7C38BE1}" dt="2020-09-13T08:53:59.552" v="247" actId="1076"/>
          <ac:picMkLst>
            <pc:docMk/>
            <pc:sldMk cId="690020043" sldId="294"/>
            <ac:picMk id="4" creationId="{66DDB8A5-6E0F-4193-ABE1-EB576450AC37}"/>
          </ac:picMkLst>
        </pc:picChg>
      </pc:sldChg>
      <pc:sldChg chg="addSp delSp modSp add del mod">
        <pc:chgData name="Ip" userId="35846fbf51f55d86" providerId="LiveId" clId="{7E7FCF9C-1C32-4E5A-BBAF-0FFBE7C38BE1}" dt="2020-09-13T08:57:23.010" v="300" actId="47"/>
        <pc:sldMkLst>
          <pc:docMk/>
          <pc:sldMk cId="1440091268" sldId="295"/>
        </pc:sldMkLst>
        <pc:spChg chg="add del mod">
          <ac:chgData name="Ip" userId="35846fbf51f55d86" providerId="LiveId" clId="{7E7FCF9C-1C32-4E5A-BBAF-0FFBE7C38BE1}" dt="2020-09-13T08:57:20.572" v="297" actId="478"/>
          <ac:spMkLst>
            <pc:docMk/>
            <pc:sldMk cId="1440091268" sldId="295"/>
            <ac:spMk id="2" creationId="{7D861F87-5D61-4EBB-AF5B-92DEA02FDA81}"/>
          </ac:spMkLst>
        </pc:spChg>
        <pc:picChg chg="add del mod">
          <ac:chgData name="Ip" userId="35846fbf51f55d86" providerId="LiveId" clId="{7E7FCF9C-1C32-4E5A-BBAF-0FFBE7C38BE1}" dt="2020-09-13T08:57:21.197" v="298" actId="478"/>
          <ac:picMkLst>
            <pc:docMk/>
            <pc:sldMk cId="1440091268" sldId="295"/>
            <ac:picMk id="4" creationId="{40E8EFF5-95CF-4CE6-AEDF-75C8D3A8FF88}"/>
          </ac:picMkLst>
        </pc:picChg>
        <pc:picChg chg="add del mod">
          <ac:chgData name="Ip" userId="35846fbf51f55d86" providerId="LiveId" clId="{7E7FCF9C-1C32-4E5A-BBAF-0FFBE7C38BE1}" dt="2020-09-13T08:57:21.688" v="299" actId="478"/>
          <ac:picMkLst>
            <pc:docMk/>
            <pc:sldMk cId="1440091268" sldId="295"/>
            <ac:picMk id="9" creationId="{A3BE863E-B159-4CE6-833F-413E9F57A38C}"/>
          </ac:picMkLst>
        </pc:picChg>
      </pc:sldChg>
      <pc:sldChg chg="add del">
        <pc:chgData name="Ip" userId="35846fbf51f55d86" providerId="LiveId" clId="{7E7FCF9C-1C32-4E5A-BBAF-0FFBE7C38BE1}" dt="2020-09-13T08:57:23.850" v="301" actId="47"/>
        <pc:sldMkLst>
          <pc:docMk/>
          <pc:sldMk cId="2591018323" sldId="296"/>
        </pc:sldMkLst>
      </pc:sldChg>
    </pc:docChg>
  </pc:docChgLst>
  <pc:docChgLst>
    <pc:chgData name="Ip" userId="35846fbf51f55d86" providerId="LiveId" clId="{7533AD4D-DA8C-4F08-8017-6066AEEA5AEC}"/>
    <pc:docChg chg="undo custSel addSld delSld modSld sldOrd">
      <pc:chgData name="Ip" userId="35846fbf51f55d86" providerId="LiveId" clId="{7533AD4D-DA8C-4F08-8017-6066AEEA5AEC}" dt="2020-09-11T04:43:18.961" v="1647" actId="20577"/>
      <pc:docMkLst>
        <pc:docMk/>
      </pc:docMkLst>
      <pc:sldChg chg="modSp add del mod">
        <pc:chgData name="Ip" userId="35846fbf51f55d86" providerId="LiveId" clId="{7533AD4D-DA8C-4F08-8017-6066AEEA5AEC}" dt="2020-09-09T02:43:55.530" v="111" actId="47"/>
        <pc:sldMkLst>
          <pc:docMk/>
          <pc:sldMk cId="3008898853" sldId="256"/>
        </pc:sldMkLst>
        <pc:spChg chg="mod">
          <ac:chgData name="Ip" userId="35846fbf51f55d86" providerId="LiveId" clId="{7533AD4D-DA8C-4F08-8017-6066AEEA5AEC}" dt="2020-09-09T02:43:13.418" v="45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add del mod">
        <pc:chgData name="Ip" userId="35846fbf51f55d86" providerId="LiveId" clId="{7533AD4D-DA8C-4F08-8017-6066AEEA5AEC}" dt="2020-09-09T02:45:30.901" v="141" actId="1076"/>
        <pc:sldMkLst>
          <pc:docMk/>
          <pc:sldMk cId="3868584368" sldId="257"/>
        </pc:sldMkLst>
        <pc:spChg chg="del mod">
          <ac:chgData name="Ip" userId="35846fbf51f55d86" providerId="LiveId" clId="{7533AD4D-DA8C-4F08-8017-6066AEEA5AEC}" dt="2020-09-09T02:43:50.129" v="71" actId="478"/>
          <ac:spMkLst>
            <pc:docMk/>
            <pc:sldMk cId="3868584368" sldId="257"/>
            <ac:spMk id="3" creationId="{C60A4D7D-9318-424B-9789-FE61731E3386}"/>
          </ac:spMkLst>
        </pc:spChg>
        <pc:spChg chg="add mod">
          <ac:chgData name="Ip" userId="35846fbf51f55d86" providerId="LiveId" clId="{7533AD4D-DA8C-4F08-8017-6066AEEA5AEC}" dt="2020-09-09T02:45:26.775" v="140" actId="113"/>
          <ac:spMkLst>
            <pc:docMk/>
            <pc:sldMk cId="3868584368" sldId="257"/>
            <ac:spMk id="6" creationId="{069978C2-FC0E-4C38-BEC4-39F24E6689AE}"/>
          </ac:spMkLst>
        </pc:spChg>
        <pc:spChg chg="mod">
          <ac:chgData name="Ip" userId="35846fbf51f55d86" providerId="LiveId" clId="{7533AD4D-DA8C-4F08-8017-6066AEEA5AEC}" dt="2020-09-09T02:43:43.450" v="69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7533AD4D-DA8C-4F08-8017-6066AEEA5AEC}" dt="2020-09-09T02:45:30.901" v="141" actId="1076"/>
          <ac:picMkLst>
            <pc:docMk/>
            <pc:sldMk cId="3868584368" sldId="257"/>
            <ac:picMk id="4" creationId="{D4E316C3-583F-496B-A4A3-878B9D449107}"/>
          </ac:picMkLst>
        </pc:picChg>
      </pc:sldChg>
      <pc:sldChg chg="addSp delSp modSp add mod ord">
        <pc:chgData name="Ip" userId="35846fbf51f55d86" providerId="LiveId" clId="{7533AD4D-DA8C-4F08-8017-6066AEEA5AEC}" dt="2020-09-09T02:46:52.618" v="186" actId="255"/>
        <pc:sldMkLst>
          <pc:docMk/>
          <pc:sldMk cId="1468007588" sldId="258"/>
        </pc:sldMkLst>
        <pc:spChg chg="del mod">
          <ac:chgData name="Ip" userId="35846fbf51f55d86" providerId="LiveId" clId="{7533AD4D-DA8C-4F08-8017-6066AEEA5AEC}" dt="2020-09-09T02:45:54.513" v="146"/>
          <ac:spMkLst>
            <pc:docMk/>
            <pc:sldMk cId="1468007588" sldId="258"/>
            <ac:spMk id="6" creationId="{069978C2-FC0E-4C38-BEC4-39F24E6689AE}"/>
          </ac:spMkLst>
        </pc:spChg>
        <pc:spChg chg="add mod">
          <ac:chgData name="Ip" userId="35846fbf51f55d86" providerId="LiveId" clId="{7533AD4D-DA8C-4F08-8017-6066AEEA5AEC}" dt="2020-09-09T02:46:52.618" v="186" actId="255"/>
          <ac:spMkLst>
            <pc:docMk/>
            <pc:sldMk cId="1468007588" sldId="258"/>
            <ac:spMk id="7" creationId="{D9595E33-D87A-42D8-A7C8-C50FB86FC137}"/>
          </ac:spMkLst>
        </pc:spChg>
        <pc:picChg chg="add mod">
          <ac:chgData name="Ip" userId="35846fbf51f55d86" providerId="LiveId" clId="{7533AD4D-DA8C-4F08-8017-6066AEEA5AEC}" dt="2020-09-09T02:46:33.469" v="155" actId="1076"/>
          <ac:picMkLst>
            <pc:docMk/>
            <pc:sldMk cId="1468007588" sldId="258"/>
            <ac:picMk id="3" creationId="{DFF0A7C0-5272-4B54-82F9-4EDC10B3A370}"/>
          </ac:picMkLst>
        </pc:picChg>
        <pc:picChg chg="del">
          <ac:chgData name="Ip" userId="35846fbf51f55d86" providerId="LiveId" clId="{7533AD4D-DA8C-4F08-8017-6066AEEA5AEC}" dt="2020-09-09T02:45:52.820" v="143" actId="478"/>
          <ac:picMkLst>
            <pc:docMk/>
            <pc:sldMk cId="1468007588" sldId="258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1.409" v="72" actId="47"/>
        <pc:sldMkLst>
          <pc:docMk/>
          <pc:sldMk cId="3784472469" sldId="258"/>
        </pc:sldMkLst>
      </pc:sldChg>
      <pc:sldChg chg="addSp modSp add mod">
        <pc:chgData name="Ip" userId="35846fbf51f55d86" providerId="LiveId" clId="{7533AD4D-DA8C-4F08-8017-6066AEEA5AEC}" dt="2020-09-09T02:46:07.334" v="149" actId="1076"/>
        <pc:sldMkLst>
          <pc:docMk/>
          <pc:sldMk cId="3655513213" sldId="259"/>
        </pc:sldMkLst>
        <pc:picChg chg="add mod">
          <ac:chgData name="Ip" userId="35846fbf51f55d86" providerId="LiveId" clId="{7533AD4D-DA8C-4F08-8017-6066AEEA5AEC}" dt="2020-09-09T02:46:07.334" v="149" actId="1076"/>
          <ac:picMkLst>
            <pc:docMk/>
            <pc:sldMk cId="3655513213" sldId="259"/>
            <ac:picMk id="3" creationId="{C29CC1E6-8930-4956-89E8-5D8DB3CFF096}"/>
          </ac:picMkLst>
        </pc:picChg>
      </pc:sldChg>
      <pc:sldChg chg="del">
        <pc:chgData name="Ip" userId="35846fbf51f55d86" providerId="LiveId" clId="{7533AD4D-DA8C-4F08-8017-6066AEEA5AEC}" dt="2020-09-09T02:43:19.759" v="46" actId="47"/>
        <pc:sldMkLst>
          <pc:docMk/>
          <pc:sldMk cId="361172590" sldId="260"/>
        </pc:sldMkLst>
      </pc:sldChg>
      <pc:sldChg chg="addSp delSp modSp add mod">
        <pc:chgData name="Ip" userId="35846fbf51f55d86" providerId="LiveId" clId="{7533AD4D-DA8C-4F08-8017-6066AEEA5AEC}" dt="2020-09-11T04:43:18.961" v="1647" actId="20577"/>
        <pc:sldMkLst>
          <pc:docMk/>
          <pc:sldMk cId="2485024785" sldId="260"/>
        </pc:sldMkLst>
        <pc:spChg chg="del mod">
          <ac:chgData name="Ip" userId="35846fbf51f55d86" providerId="LiveId" clId="{7533AD4D-DA8C-4F08-8017-6066AEEA5AEC}" dt="2020-09-09T02:47:36.027" v="191"/>
          <ac:spMkLst>
            <pc:docMk/>
            <pc:sldMk cId="2485024785" sldId="260"/>
            <ac:spMk id="7" creationId="{D9595E33-D87A-42D8-A7C8-C50FB86FC137}"/>
          </ac:spMkLst>
        </pc:spChg>
        <pc:spChg chg="add mod">
          <ac:chgData name="Ip" userId="35846fbf51f55d86" providerId="LiveId" clId="{7533AD4D-DA8C-4F08-8017-6066AEEA5AEC}" dt="2020-09-11T04:43:02.252" v="1599" actId="20577"/>
          <ac:spMkLst>
            <pc:docMk/>
            <pc:sldMk cId="2485024785" sldId="260"/>
            <ac:spMk id="15" creationId="{338E6CEC-43CD-4DA4-B04E-D6F2AAC9BFC3}"/>
          </ac:spMkLst>
        </pc:spChg>
        <pc:spChg chg="add mod">
          <ac:chgData name="Ip" userId="35846fbf51f55d86" providerId="LiveId" clId="{7533AD4D-DA8C-4F08-8017-6066AEEA5AEC}" dt="2020-09-11T04:43:18.961" v="1647" actId="20577"/>
          <ac:spMkLst>
            <pc:docMk/>
            <pc:sldMk cId="2485024785" sldId="260"/>
            <ac:spMk id="16" creationId="{6FBF1142-6E74-439E-BF55-BCC03CEE72C8}"/>
          </ac:spMkLst>
        </pc:spChg>
        <pc:spChg chg="add mod">
          <ac:chgData name="Ip" userId="35846fbf51f55d86" providerId="LiveId" clId="{7533AD4D-DA8C-4F08-8017-6066AEEA5AEC}" dt="2020-09-09T02:51:27.662" v="544" actId="20577"/>
          <ac:spMkLst>
            <pc:docMk/>
            <pc:sldMk cId="2485024785" sldId="260"/>
            <ac:spMk id="17" creationId="{EAE8EC3F-1C8E-44B4-A31E-64C3C2F38180}"/>
          </ac:spMkLst>
        </pc:spChg>
        <pc:picChg chg="del">
          <ac:chgData name="Ip" userId="35846fbf51f55d86" providerId="LiveId" clId="{7533AD4D-DA8C-4F08-8017-6066AEEA5AEC}" dt="2020-09-09T02:47:32.352" v="188" actId="478"/>
          <ac:picMkLst>
            <pc:docMk/>
            <pc:sldMk cId="2485024785" sldId="260"/>
            <ac:picMk id="3" creationId="{DFF0A7C0-5272-4B54-82F9-4EDC10B3A370}"/>
          </ac:picMkLst>
        </pc:picChg>
        <pc:picChg chg="add mod">
          <ac:chgData name="Ip" userId="35846fbf51f55d86" providerId="LiveId" clId="{7533AD4D-DA8C-4F08-8017-6066AEEA5AEC}" dt="2020-09-09T02:49:33.829" v="311" actId="1076"/>
          <ac:picMkLst>
            <pc:docMk/>
            <pc:sldMk cId="2485024785" sldId="260"/>
            <ac:picMk id="4" creationId="{A39AC680-706A-43DA-9F61-37DB3016806A}"/>
          </ac:picMkLst>
        </pc:picChg>
        <pc:picChg chg="add mod">
          <ac:chgData name="Ip" userId="35846fbf51f55d86" providerId="LiveId" clId="{7533AD4D-DA8C-4F08-8017-6066AEEA5AEC}" dt="2020-09-09T02:50:13.885" v="416" actId="1076"/>
          <ac:picMkLst>
            <pc:docMk/>
            <pc:sldMk cId="2485024785" sldId="260"/>
            <ac:picMk id="9" creationId="{8572F1C7-00B9-4E8C-965E-8D61E75C55E4}"/>
          </ac:picMkLst>
        </pc:picChg>
        <pc:picChg chg="add mod">
          <ac:chgData name="Ip" userId="35846fbf51f55d86" providerId="LiveId" clId="{7533AD4D-DA8C-4F08-8017-6066AEEA5AEC}" dt="2020-09-09T02:51:12.764" v="540" actId="1076"/>
          <ac:picMkLst>
            <pc:docMk/>
            <pc:sldMk cId="2485024785" sldId="260"/>
            <ac:picMk id="11" creationId="{B085968B-B7A1-4248-BB57-E019A78A3FE5}"/>
          </ac:picMkLst>
        </pc:picChg>
        <pc:picChg chg="add mod">
          <ac:chgData name="Ip" userId="35846fbf51f55d86" providerId="LiveId" clId="{7533AD4D-DA8C-4F08-8017-6066AEEA5AEC}" dt="2020-09-09T02:51:15.189" v="541" actId="1076"/>
          <ac:picMkLst>
            <pc:docMk/>
            <pc:sldMk cId="2485024785" sldId="260"/>
            <ac:picMk id="14" creationId="{36123D61-2296-447C-8C19-D9F8DAF67C04}"/>
          </ac:picMkLst>
        </pc:picChg>
      </pc:sldChg>
      <pc:sldChg chg="del">
        <pc:chgData name="Ip" userId="35846fbf51f55d86" providerId="LiveId" clId="{7533AD4D-DA8C-4F08-8017-6066AEEA5AEC}" dt="2020-09-09T02:43:51.922" v="73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7533AD4D-DA8C-4F08-8017-6066AEEA5AEC}" dt="2020-09-09T02:54:16.777" v="586" actId="255"/>
        <pc:sldMkLst>
          <pc:docMk/>
          <pc:sldMk cId="2728737064" sldId="261"/>
        </pc:sldMkLst>
        <pc:spChg chg="add mod">
          <ac:chgData name="Ip" userId="35846fbf51f55d86" providerId="LiveId" clId="{7533AD4D-DA8C-4F08-8017-6066AEEA5AEC}" dt="2020-09-09T02:54:16.777" v="586" actId="255"/>
          <ac:spMkLst>
            <pc:docMk/>
            <pc:sldMk cId="2728737064" sldId="261"/>
            <ac:spMk id="6" creationId="{1FC79F20-0D6D-4875-9859-C3830F2678BB}"/>
          </ac:spMkLst>
        </pc:spChg>
        <pc:spChg chg="del">
          <ac:chgData name="Ip" userId="35846fbf51f55d86" providerId="LiveId" clId="{7533AD4D-DA8C-4F08-8017-6066AEEA5AEC}" dt="2020-09-09T02:52:22.022" v="546" actId="478"/>
          <ac:spMkLst>
            <pc:docMk/>
            <pc:sldMk cId="2728737064" sldId="261"/>
            <ac:spMk id="15" creationId="{338E6CEC-43CD-4DA4-B04E-D6F2AAC9BFC3}"/>
          </ac:spMkLst>
        </pc:spChg>
        <pc:spChg chg="del">
          <ac:chgData name="Ip" userId="35846fbf51f55d86" providerId="LiveId" clId="{7533AD4D-DA8C-4F08-8017-6066AEEA5AEC}" dt="2020-09-09T02:52:24.041" v="548" actId="478"/>
          <ac:spMkLst>
            <pc:docMk/>
            <pc:sldMk cId="2728737064" sldId="261"/>
            <ac:spMk id="16" creationId="{6FBF1142-6E74-439E-BF55-BCC03CEE72C8}"/>
          </ac:spMkLst>
        </pc:spChg>
        <pc:spChg chg="del">
          <ac:chgData name="Ip" userId="35846fbf51f55d86" providerId="LiveId" clId="{7533AD4D-DA8C-4F08-8017-6066AEEA5AEC}" dt="2020-09-09T02:52:26.180" v="550" actId="478"/>
          <ac:spMkLst>
            <pc:docMk/>
            <pc:sldMk cId="2728737064" sldId="261"/>
            <ac:spMk id="17" creationId="{EAE8EC3F-1C8E-44B4-A31E-64C3C2F38180}"/>
          </ac:spMkLst>
        </pc:spChg>
        <pc:picChg chg="add mod">
          <ac:chgData name="Ip" userId="35846fbf51f55d86" providerId="LiveId" clId="{7533AD4D-DA8C-4F08-8017-6066AEEA5AEC}" dt="2020-09-09T02:53:17.205" v="557" actId="1076"/>
          <ac:picMkLst>
            <pc:docMk/>
            <pc:sldMk cId="2728737064" sldId="261"/>
            <ac:picMk id="3" creationId="{57B47B11-DB82-43D3-90E5-FB89B7A6C455}"/>
          </ac:picMkLst>
        </pc:picChg>
        <pc:picChg chg="del">
          <ac:chgData name="Ip" userId="35846fbf51f55d86" providerId="LiveId" clId="{7533AD4D-DA8C-4F08-8017-6066AEEA5AEC}" dt="2020-09-09T02:52:22.542" v="547" actId="478"/>
          <ac:picMkLst>
            <pc:docMk/>
            <pc:sldMk cId="2728737064" sldId="261"/>
            <ac:picMk id="4" creationId="{A39AC680-706A-43DA-9F61-37DB3016806A}"/>
          </ac:picMkLst>
        </pc:picChg>
        <pc:picChg chg="del">
          <ac:chgData name="Ip" userId="35846fbf51f55d86" providerId="LiveId" clId="{7533AD4D-DA8C-4F08-8017-6066AEEA5AEC}" dt="2020-09-09T02:52:24.673" v="549" actId="478"/>
          <ac:picMkLst>
            <pc:docMk/>
            <pc:sldMk cId="2728737064" sldId="261"/>
            <ac:picMk id="9" creationId="{8572F1C7-00B9-4E8C-965E-8D61E75C55E4}"/>
          </ac:picMkLst>
        </pc:picChg>
        <pc:picChg chg="del">
          <ac:chgData name="Ip" userId="35846fbf51f55d86" providerId="LiveId" clId="{7533AD4D-DA8C-4F08-8017-6066AEEA5AEC}" dt="2020-09-09T02:52:27.483" v="552" actId="478"/>
          <ac:picMkLst>
            <pc:docMk/>
            <pc:sldMk cId="2728737064" sldId="261"/>
            <ac:picMk id="11" creationId="{B085968B-B7A1-4248-BB57-E019A78A3FE5}"/>
          </ac:picMkLst>
        </pc:picChg>
        <pc:picChg chg="del">
          <ac:chgData name="Ip" userId="35846fbf51f55d86" providerId="LiveId" clId="{7533AD4D-DA8C-4F08-8017-6066AEEA5AEC}" dt="2020-09-09T02:52:26.740" v="551" actId="478"/>
          <ac:picMkLst>
            <pc:docMk/>
            <pc:sldMk cId="2728737064" sldId="261"/>
            <ac:picMk id="14" creationId="{36123D61-2296-447C-8C19-D9F8DAF67C04}"/>
          </ac:picMkLst>
        </pc:picChg>
      </pc:sldChg>
      <pc:sldChg chg="addSp modSp add mod">
        <pc:chgData name="Ip" userId="35846fbf51f55d86" providerId="LiveId" clId="{7533AD4D-DA8C-4F08-8017-6066AEEA5AEC}" dt="2020-09-09T02:55:07.701" v="610" actId="1076"/>
        <pc:sldMkLst>
          <pc:docMk/>
          <pc:sldMk cId="8415438" sldId="262"/>
        </pc:sldMkLst>
        <pc:spChg chg="add mod">
          <ac:chgData name="Ip" userId="35846fbf51f55d86" providerId="LiveId" clId="{7533AD4D-DA8C-4F08-8017-6066AEEA5AEC}" dt="2020-09-09T02:54:36.524" v="608" actId="20577"/>
          <ac:spMkLst>
            <pc:docMk/>
            <pc:sldMk cId="8415438" sldId="262"/>
            <ac:spMk id="2" creationId="{F9D85830-8DF6-4781-82C6-26C4BE06A67D}"/>
          </ac:spMkLst>
        </pc:spChg>
        <pc:picChg chg="add mod">
          <ac:chgData name="Ip" userId="35846fbf51f55d86" providerId="LiveId" clId="{7533AD4D-DA8C-4F08-8017-6066AEEA5AEC}" dt="2020-09-09T02:55:07.701" v="610" actId="1076"/>
          <ac:picMkLst>
            <pc:docMk/>
            <pc:sldMk cId="8415438" sldId="262"/>
            <ac:picMk id="4" creationId="{805C7197-171A-4CE2-83EA-6F3EA4600841}"/>
          </ac:picMkLst>
        </pc:picChg>
      </pc:sldChg>
      <pc:sldChg chg="del">
        <pc:chgData name="Ip" userId="35846fbf51f55d86" providerId="LiveId" clId="{7533AD4D-DA8C-4F08-8017-6066AEEA5AEC}" dt="2020-09-09T02:43:51.974" v="74" actId="47"/>
        <pc:sldMkLst>
          <pc:docMk/>
          <pc:sldMk cId="1483021133" sldId="263"/>
        </pc:sldMkLst>
      </pc:sldChg>
      <pc:sldChg chg="addSp modSp add mod">
        <pc:chgData name="Ip" userId="35846fbf51f55d86" providerId="LiveId" clId="{7533AD4D-DA8C-4F08-8017-6066AEEA5AEC}" dt="2020-09-09T02:58:01.461" v="612" actId="1076"/>
        <pc:sldMkLst>
          <pc:docMk/>
          <pc:sldMk cId="1814660769" sldId="263"/>
        </pc:sldMkLst>
        <pc:picChg chg="add mod">
          <ac:chgData name="Ip" userId="35846fbf51f55d86" providerId="LiveId" clId="{7533AD4D-DA8C-4F08-8017-6066AEEA5AEC}" dt="2020-09-09T02:58:01.461" v="612" actId="1076"/>
          <ac:picMkLst>
            <pc:docMk/>
            <pc:sldMk cId="1814660769" sldId="263"/>
            <ac:picMk id="3" creationId="{FFAA8A57-8843-4232-B799-82AE636A463C}"/>
          </ac:picMkLst>
        </pc:picChg>
      </pc:sldChg>
      <pc:sldChg chg="del">
        <pc:chgData name="Ip" userId="35846fbf51f55d86" providerId="LiveId" clId="{7533AD4D-DA8C-4F08-8017-6066AEEA5AEC}" dt="2020-09-09T02:43:52.006" v="75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7533AD4D-DA8C-4F08-8017-6066AEEA5AEC}" dt="2020-09-09T02:59:20.508" v="628" actId="1076"/>
        <pc:sldMkLst>
          <pc:docMk/>
          <pc:sldMk cId="1795210196" sldId="264"/>
        </pc:sldMkLst>
        <pc:spChg chg="add mod">
          <ac:chgData name="Ip" userId="35846fbf51f55d86" providerId="LiveId" clId="{7533AD4D-DA8C-4F08-8017-6066AEEA5AEC}" dt="2020-09-09T02:59:12.308" v="626" actId="1076"/>
          <ac:spMkLst>
            <pc:docMk/>
            <pc:sldMk cId="1795210196" sldId="264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2:58:45.533" v="614" actId="478"/>
          <ac:picMkLst>
            <pc:docMk/>
            <pc:sldMk cId="1795210196" sldId="264"/>
            <ac:picMk id="3" creationId="{FFAA8A57-8843-4232-B799-82AE636A463C}"/>
          </ac:picMkLst>
        </pc:picChg>
        <pc:picChg chg="add mod">
          <ac:chgData name="Ip" userId="35846fbf51f55d86" providerId="LiveId" clId="{7533AD4D-DA8C-4F08-8017-6066AEEA5AEC}" dt="2020-09-09T02:59:20.508" v="628" actId="1076"/>
          <ac:picMkLst>
            <pc:docMk/>
            <pc:sldMk cId="1795210196" sldId="264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017" v="76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7533AD4D-DA8C-4F08-8017-6066AEEA5AEC}" dt="2020-09-09T03:19:28.912" v="1264" actId="20577"/>
        <pc:sldMkLst>
          <pc:docMk/>
          <pc:sldMk cId="2253591880" sldId="265"/>
        </pc:sldMkLst>
        <pc:spChg chg="mod">
          <ac:chgData name="Ip" userId="35846fbf51f55d86" providerId="LiveId" clId="{7533AD4D-DA8C-4F08-8017-6066AEEA5AEC}" dt="2020-09-09T03:19:28.912" v="1264" actId="20577"/>
          <ac:spMkLst>
            <pc:docMk/>
            <pc:sldMk cId="2253591880" sldId="265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0:06.772" v="676" actId="1076"/>
          <ac:picMkLst>
            <pc:docMk/>
            <pc:sldMk cId="2253591880" sldId="265"/>
            <ac:picMk id="4" creationId="{6F2C2490-397C-425E-AD8E-524634F9A704}"/>
          </ac:picMkLst>
        </pc:picChg>
        <pc:picChg chg="del">
          <ac:chgData name="Ip" userId="35846fbf51f55d86" providerId="LiveId" clId="{7533AD4D-DA8C-4F08-8017-6066AEEA5AEC}" dt="2020-09-09T02:59:32.570" v="630" actId="478"/>
          <ac:picMkLst>
            <pc:docMk/>
            <pc:sldMk cId="2253591880" sldId="265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106" v="77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7533AD4D-DA8C-4F08-8017-6066AEEA5AEC}" dt="2020-09-09T03:19:35.790" v="1266"/>
        <pc:sldMkLst>
          <pc:docMk/>
          <pc:sldMk cId="3121883496" sldId="266"/>
        </pc:sldMkLst>
        <pc:spChg chg="mod">
          <ac:chgData name="Ip" userId="35846fbf51f55d86" providerId="LiveId" clId="{7533AD4D-DA8C-4F08-8017-6066AEEA5AEC}" dt="2020-09-09T03:19:35.790" v="1266"/>
          <ac:spMkLst>
            <pc:docMk/>
            <pc:sldMk cId="3121883496" sldId="266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3:00:32.327" v="678" actId="478"/>
          <ac:picMkLst>
            <pc:docMk/>
            <pc:sldMk cId="3121883496" sldId="266"/>
            <ac:picMk id="4" creationId="{6F2C2490-397C-425E-AD8E-524634F9A704}"/>
          </ac:picMkLst>
        </pc:picChg>
        <pc:picChg chg="add mod">
          <ac:chgData name="Ip" userId="35846fbf51f55d86" providerId="LiveId" clId="{7533AD4D-DA8C-4F08-8017-6066AEEA5AEC}" dt="2020-09-09T03:00:46.428" v="681" actId="14100"/>
          <ac:picMkLst>
            <pc:docMk/>
            <pc:sldMk cId="3121883496" sldId="266"/>
            <ac:picMk id="6" creationId="{E4B3279E-D795-4650-88F2-92F613D8906D}"/>
          </ac:picMkLst>
        </pc:picChg>
        <pc:picChg chg="add del">
          <ac:chgData name="Ip" userId="35846fbf51f55d86" providerId="LiveId" clId="{7533AD4D-DA8C-4F08-8017-6066AEEA5AEC}" dt="2020-09-09T03:01:06.640" v="683" actId="22"/>
          <ac:picMkLst>
            <pc:docMk/>
            <pc:sldMk cId="3121883496" sldId="266"/>
            <ac:picMk id="7" creationId="{408A72CD-E6B4-4706-84C5-15FAAB330687}"/>
          </ac:picMkLst>
        </pc:picChg>
      </pc:sldChg>
      <pc:sldChg chg="del">
        <pc:chgData name="Ip" userId="35846fbf51f55d86" providerId="LiveId" clId="{7533AD4D-DA8C-4F08-8017-6066AEEA5AEC}" dt="2020-09-09T02:43:52.140" v="78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7533AD4D-DA8C-4F08-8017-6066AEEA5AEC}" dt="2020-09-09T03:01:23.924" v="688" actId="1076"/>
        <pc:sldMkLst>
          <pc:docMk/>
          <pc:sldMk cId="3618205346" sldId="267"/>
        </pc:sldMkLst>
        <pc:spChg chg="del">
          <ac:chgData name="Ip" userId="35846fbf51f55d86" providerId="LiveId" clId="{7533AD4D-DA8C-4F08-8017-6066AEEA5AEC}" dt="2020-09-09T03:01:11.344" v="686" actId="478"/>
          <ac:spMkLst>
            <pc:docMk/>
            <pc:sldMk cId="3618205346" sldId="267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1:23.924" v="688" actId="1076"/>
          <ac:picMkLst>
            <pc:docMk/>
            <pc:sldMk cId="3618205346" sldId="267"/>
            <ac:picMk id="4" creationId="{ABD65D00-C39D-4F00-8432-3616B28F8CC5}"/>
          </ac:picMkLst>
        </pc:picChg>
        <pc:picChg chg="del">
          <ac:chgData name="Ip" userId="35846fbf51f55d86" providerId="LiveId" clId="{7533AD4D-DA8C-4F08-8017-6066AEEA5AEC}" dt="2020-09-09T03:01:09.696" v="685" actId="478"/>
          <ac:picMkLst>
            <pc:docMk/>
            <pc:sldMk cId="3618205346" sldId="267"/>
            <ac:picMk id="6" creationId="{E4B3279E-D795-4650-88F2-92F613D8906D}"/>
          </ac:picMkLst>
        </pc:picChg>
      </pc:sldChg>
      <pc:sldChg chg="del">
        <pc:chgData name="Ip" userId="35846fbf51f55d86" providerId="LiveId" clId="{7533AD4D-DA8C-4F08-8017-6066AEEA5AEC}" dt="2020-09-09T02:43:52.158" v="79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7533AD4D-DA8C-4F08-8017-6066AEEA5AEC}" dt="2020-09-09T03:02:05.764" v="692" actId="1076"/>
        <pc:sldMkLst>
          <pc:docMk/>
          <pc:sldMk cId="3975277515" sldId="268"/>
        </pc:sldMkLst>
        <pc:picChg chg="add mod">
          <ac:chgData name="Ip" userId="35846fbf51f55d86" providerId="LiveId" clId="{7533AD4D-DA8C-4F08-8017-6066AEEA5AEC}" dt="2020-09-09T03:02:05.764" v="692" actId="1076"/>
          <ac:picMkLst>
            <pc:docMk/>
            <pc:sldMk cId="3975277515" sldId="268"/>
            <ac:picMk id="3" creationId="{4D2E7BE3-7FC9-4EC2-8386-75805FD2483A}"/>
          </ac:picMkLst>
        </pc:picChg>
        <pc:picChg chg="del">
          <ac:chgData name="Ip" userId="35846fbf51f55d86" providerId="LiveId" clId="{7533AD4D-DA8C-4F08-8017-6066AEEA5AEC}" dt="2020-09-09T03:01:52.889" v="690" actId="478"/>
          <ac:picMkLst>
            <pc:docMk/>
            <pc:sldMk cId="3975277515" sldId="268"/>
            <ac:picMk id="4" creationId="{ABD65D00-C39D-4F00-8432-3616B28F8CC5}"/>
          </ac:picMkLst>
        </pc:picChg>
      </pc:sldChg>
      <pc:sldChg chg="addSp delSp modSp add mod">
        <pc:chgData name="Ip" userId="35846fbf51f55d86" providerId="LiveId" clId="{7533AD4D-DA8C-4F08-8017-6066AEEA5AEC}" dt="2020-09-09T03:04:08.324" v="787" actId="14100"/>
        <pc:sldMkLst>
          <pc:docMk/>
          <pc:sldMk cId="510678501" sldId="269"/>
        </pc:sldMkLst>
        <pc:spChg chg="add mod">
          <ac:chgData name="Ip" userId="35846fbf51f55d86" providerId="LiveId" clId="{7533AD4D-DA8C-4F08-8017-6066AEEA5AEC}" dt="2020-09-09T03:03:36.028" v="784" actId="1076"/>
          <ac:spMkLst>
            <pc:docMk/>
            <pc:sldMk cId="510678501" sldId="269"/>
            <ac:spMk id="2" creationId="{1DAEF0F3-B142-484B-B289-8DEB60C4B24B}"/>
          </ac:spMkLst>
        </pc:spChg>
        <pc:picChg chg="del">
          <ac:chgData name="Ip" userId="35846fbf51f55d86" providerId="LiveId" clId="{7533AD4D-DA8C-4F08-8017-6066AEEA5AEC}" dt="2020-09-09T03:02:34.403" v="694" actId="478"/>
          <ac:picMkLst>
            <pc:docMk/>
            <pc:sldMk cId="510678501" sldId="269"/>
            <ac:picMk id="3" creationId="{4D2E7BE3-7FC9-4EC2-8386-75805FD2483A}"/>
          </ac:picMkLst>
        </pc:picChg>
        <pc:picChg chg="add mod">
          <ac:chgData name="Ip" userId="35846fbf51f55d86" providerId="LiveId" clId="{7533AD4D-DA8C-4F08-8017-6066AEEA5AEC}" dt="2020-09-09T03:04:08.324" v="787" actId="14100"/>
          <ac:picMkLst>
            <pc:docMk/>
            <pc:sldMk cId="510678501" sldId="269"/>
            <ac:picMk id="6" creationId="{56BA00D3-BA31-422A-BACD-C079B719E285}"/>
          </ac:picMkLst>
        </pc:picChg>
      </pc:sldChg>
      <pc:sldChg chg="del">
        <pc:chgData name="Ip" userId="35846fbf51f55d86" providerId="LiveId" clId="{7533AD4D-DA8C-4F08-8017-6066AEEA5AEC}" dt="2020-09-09T02:43:52.188" v="80" actId="47"/>
        <pc:sldMkLst>
          <pc:docMk/>
          <pc:sldMk cId="781225075" sldId="269"/>
        </pc:sldMkLst>
      </pc:sldChg>
      <pc:sldChg chg="del">
        <pc:chgData name="Ip" userId="35846fbf51f55d86" providerId="LiveId" clId="{7533AD4D-DA8C-4F08-8017-6066AEEA5AEC}" dt="2020-09-09T02:43:52.274" v="81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7533AD4D-DA8C-4F08-8017-6066AEEA5AEC}" dt="2020-09-09T03:05:29.108" v="812" actId="1076"/>
        <pc:sldMkLst>
          <pc:docMk/>
          <pc:sldMk cId="2396312556" sldId="270"/>
        </pc:sldMkLst>
        <pc:spChg chg="mod">
          <ac:chgData name="Ip" userId="35846fbf51f55d86" providerId="LiveId" clId="{7533AD4D-DA8C-4F08-8017-6066AEEA5AEC}" dt="2020-09-09T03:04:27.203" v="808" actId="20577"/>
          <ac:spMkLst>
            <pc:docMk/>
            <pc:sldMk cId="2396312556" sldId="270"/>
            <ac:spMk id="2" creationId="{1DAEF0F3-B142-484B-B289-8DEB60C4B24B}"/>
          </ac:spMkLst>
        </pc:spChg>
        <pc:picChg chg="add mod">
          <ac:chgData name="Ip" userId="35846fbf51f55d86" providerId="LiveId" clId="{7533AD4D-DA8C-4F08-8017-6066AEEA5AEC}" dt="2020-09-09T03:05:29.108" v="812" actId="1076"/>
          <ac:picMkLst>
            <pc:docMk/>
            <pc:sldMk cId="2396312556" sldId="270"/>
            <ac:picMk id="4" creationId="{97436781-7808-403F-BE41-B2E6CAECF84E}"/>
          </ac:picMkLst>
        </pc:picChg>
        <pc:picChg chg="del">
          <ac:chgData name="Ip" userId="35846fbf51f55d86" providerId="LiveId" clId="{7533AD4D-DA8C-4F08-8017-6066AEEA5AEC}" dt="2020-09-09T03:05:10.540" v="809" actId="478"/>
          <ac:picMkLst>
            <pc:docMk/>
            <pc:sldMk cId="2396312556" sldId="270"/>
            <ac:picMk id="6" creationId="{56BA00D3-BA31-422A-BACD-C079B719E285}"/>
          </ac:picMkLst>
        </pc:picChg>
      </pc:sldChg>
      <pc:sldChg chg="addSp delSp modSp add mod">
        <pc:chgData name="Ip" userId="35846fbf51f55d86" providerId="LiveId" clId="{7533AD4D-DA8C-4F08-8017-6066AEEA5AEC}" dt="2020-09-09T03:21:06.072" v="1267" actId="207"/>
        <pc:sldMkLst>
          <pc:docMk/>
          <pc:sldMk cId="2188050138" sldId="271"/>
        </pc:sldMkLst>
        <pc:spChg chg="del mod">
          <ac:chgData name="Ip" userId="35846fbf51f55d86" providerId="LiveId" clId="{7533AD4D-DA8C-4F08-8017-6066AEEA5AEC}" dt="2020-09-09T03:05:45.481" v="817"/>
          <ac:spMkLst>
            <pc:docMk/>
            <pc:sldMk cId="2188050138" sldId="271"/>
            <ac:spMk id="2" creationId="{1DAEF0F3-B142-484B-B289-8DEB60C4B24B}"/>
          </ac:spMkLst>
        </pc:spChg>
        <pc:spChg chg="add mod">
          <ac:chgData name="Ip" userId="35846fbf51f55d86" providerId="LiveId" clId="{7533AD4D-DA8C-4F08-8017-6066AEEA5AEC}" dt="2020-09-09T03:21:06.072" v="1267" actId="207"/>
          <ac:spMkLst>
            <pc:docMk/>
            <pc:sldMk cId="2188050138" sldId="271"/>
            <ac:spMk id="7" creationId="{2B1CFFB2-BB09-4A03-9A9F-2F52B2808775}"/>
          </ac:spMkLst>
        </pc:spChg>
        <pc:picChg chg="del">
          <ac:chgData name="Ip" userId="35846fbf51f55d86" providerId="LiveId" clId="{7533AD4D-DA8C-4F08-8017-6066AEEA5AEC}" dt="2020-09-09T03:05:40.429" v="814" actId="478"/>
          <ac:picMkLst>
            <pc:docMk/>
            <pc:sldMk cId="2188050138" sldId="271"/>
            <ac:picMk id="4" creationId="{97436781-7808-403F-BE41-B2E6CAECF84E}"/>
          </ac:picMkLst>
        </pc:picChg>
        <pc:picChg chg="add mod">
          <ac:chgData name="Ip" userId="35846fbf51f55d86" providerId="LiveId" clId="{7533AD4D-DA8C-4F08-8017-6066AEEA5AEC}" dt="2020-09-09T03:05:56.301" v="820" actId="14100"/>
          <ac:picMkLst>
            <pc:docMk/>
            <pc:sldMk cId="2188050138" sldId="271"/>
            <ac:picMk id="6" creationId="{685E3BDE-6857-4DBD-BA8F-3101F54A2B7D}"/>
          </ac:picMkLst>
        </pc:picChg>
      </pc:sldChg>
      <pc:sldChg chg="del">
        <pc:chgData name="Ip" userId="35846fbf51f55d86" providerId="LiveId" clId="{7533AD4D-DA8C-4F08-8017-6066AEEA5AEC}" dt="2020-09-09T02:43:52.317" v="82" actId="47"/>
        <pc:sldMkLst>
          <pc:docMk/>
          <pc:sldMk cId="2290221836" sldId="271"/>
        </pc:sldMkLst>
      </pc:sldChg>
      <pc:sldChg chg="delSp modSp add mod">
        <pc:chgData name="Ip" userId="35846fbf51f55d86" providerId="LiveId" clId="{7533AD4D-DA8C-4F08-8017-6066AEEA5AEC}" dt="2020-09-09T03:21:39.459" v="1268" actId="20577"/>
        <pc:sldMkLst>
          <pc:docMk/>
          <pc:sldMk cId="773822506" sldId="272"/>
        </pc:sldMkLst>
        <pc:spChg chg="mod">
          <ac:chgData name="Ip" userId="35846fbf51f55d86" providerId="LiveId" clId="{7533AD4D-DA8C-4F08-8017-6066AEEA5AEC}" dt="2020-09-09T03:21:39.459" v="1268" actId="20577"/>
          <ac:spMkLst>
            <pc:docMk/>
            <pc:sldMk cId="773822506" sldId="272"/>
            <ac:spMk id="6" creationId="{069978C2-FC0E-4C38-BEC4-39F24E6689AE}"/>
          </ac:spMkLst>
        </pc:spChg>
        <pc:picChg chg="del">
          <ac:chgData name="Ip" userId="35846fbf51f55d86" providerId="LiveId" clId="{7533AD4D-DA8C-4F08-8017-6066AEEA5AEC}" dt="2020-09-09T03:07:33.795" v="921" actId="478"/>
          <ac:picMkLst>
            <pc:docMk/>
            <pc:sldMk cId="773822506" sldId="272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2.341" v="83" actId="47"/>
        <pc:sldMkLst>
          <pc:docMk/>
          <pc:sldMk cId="3206699244" sldId="272"/>
        </pc:sldMkLst>
      </pc:sldChg>
      <pc:sldChg chg="addSp delSp modSp add mod">
        <pc:chgData name="Ip" userId="35846fbf51f55d86" providerId="LiveId" clId="{7533AD4D-DA8C-4F08-8017-6066AEEA5AEC}" dt="2020-09-09T03:12:18.814" v="1124"/>
        <pc:sldMkLst>
          <pc:docMk/>
          <pc:sldMk cId="1443851487" sldId="273"/>
        </pc:sldMkLst>
        <pc:spChg chg="add del mod">
          <ac:chgData name="Ip" userId="35846fbf51f55d86" providerId="LiveId" clId="{7533AD4D-DA8C-4F08-8017-6066AEEA5AEC}" dt="2020-09-09T03:12:18.814" v="1124"/>
          <ac:spMkLst>
            <pc:docMk/>
            <pc:sldMk cId="1443851487" sldId="273"/>
            <ac:spMk id="2" creationId="{D486DCBC-E3A2-4130-BC65-FFE9894E85DA}"/>
          </ac:spMkLst>
        </pc:spChg>
        <pc:spChg chg="del mod">
          <ac:chgData name="Ip" userId="35846fbf51f55d86" providerId="LiveId" clId="{7533AD4D-DA8C-4F08-8017-6066AEEA5AEC}" dt="2020-09-09T03:10:17.914" v="1117"/>
          <ac:spMkLst>
            <pc:docMk/>
            <pc:sldMk cId="1443851487" sldId="273"/>
            <ac:spMk id="7" creationId="{2B1CFFB2-BB09-4A03-9A9F-2F52B2808775}"/>
          </ac:spMkLst>
        </pc:spChg>
        <pc:picChg chg="add mod">
          <ac:chgData name="Ip" userId="35846fbf51f55d86" providerId="LiveId" clId="{7533AD4D-DA8C-4F08-8017-6066AEEA5AEC}" dt="2020-09-09T03:11:58.643" v="1120" actId="1076"/>
          <ac:picMkLst>
            <pc:docMk/>
            <pc:sldMk cId="1443851487" sldId="273"/>
            <ac:picMk id="4" creationId="{9BF96A35-46E1-48FE-AD8B-A5DDA982DDF5}"/>
          </ac:picMkLst>
        </pc:picChg>
        <pc:picChg chg="del">
          <ac:chgData name="Ip" userId="35846fbf51f55d86" providerId="LiveId" clId="{7533AD4D-DA8C-4F08-8017-6066AEEA5AEC}" dt="2020-09-09T03:10:15.720" v="1114" actId="478"/>
          <ac:picMkLst>
            <pc:docMk/>
            <pc:sldMk cId="1443851487" sldId="273"/>
            <ac:picMk id="6" creationId="{685E3BDE-6857-4DBD-BA8F-3101F54A2B7D}"/>
          </ac:picMkLst>
        </pc:picChg>
        <pc:picChg chg="add del">
          <ac:chgData name="Ip" userId="35846fbf51f55d86" providerId="LiveId" clId="{7533AD4D-DA8C-4F08-8017-6066AEEA5AEC}" dt="2020-09-09T03:12:18.056" v="1122" actId="22"/>
          <ac:picMkLst>
            <pc:docMk/>
            <pc:sldMk cId="1443851487" sldId="273"/>
            <ac:picMk id="9" creationId="{92D3C9F3-335B-4E4C-B9AF-3677254E3D22}"/>
          </ac:picMkLst>
        </pc:picChg>
      </pc:sldChg>
      <pc:sldChg chg="del">
        <pc:chgData name="Ip" userId="35846fbf51f55d86" providerId="LiveId" clId="{7533AD4D-DA8C-4F08-8017-6066AEEA5AEC}" dt="2020-09-09T02:43:52.363" v="84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7533AD4D-DA8C-4F08-8017-6066AEEA5AEC}" dt="2020-09-09T03:12:31.059" v="1129" actId="14100"/>
        <pc:sldMkLst>
          <pc:docMk/>
          <pc:sldMk cId="3843216814" sldId="274"/>
        </pc:sldMkLst>
        <pc:picChg chg="add mod">
          <ac:chgData name="Ip" userId="35846fbf51f55d86" providerId="LiveId" clId="{7533AD4D-DA8C-4F08-8017-6066AEEA5AEC}" dt="2020-09-09T03:12:31.059" v="1129" actId="14100"/>
          <ac:picMkLst>
            <pc:docMk/>
            <pc:sldMk cId="3843216814" sldId="274"/>
            <ac:picMk id="3" creationId="{B64D7723-605B-43A8-BFD3-DC29661C9F11}"/>
          </ac:picMkLst>
        </pc:picChg>
        <pc:picChg chg="del">
          <ac:chgData name="Ip" userId="35846fbf51f55d86" providerId="LiveId" clId="{7533AD4D-DA8C-4F08-8017-6066AEEA5AEC}" dt="2020-09-09T03:12:22.168" v="1126" actId="478"/>
          <ac:picMkLst>
            <pc:docMk/>
            <pc:sldMk cId="3843216814" sldId="274"/>
            <ac:picMk id="4" creationId="{9BF96A35-46E1-48FE-AD8B-A5DDA982DDF5}"/>
          </ac:picMkLst>
        </pc:picChg>
      </pc:sldChg>
      <pc:sldChg chg="del">
        <pc:chgData name="Ip" userId="35846fbf51f55d86" providerId="LiveId" clId="{7533AD4D-DA8C-4F08-8017-6066AEEA5AEC}" dt="2020-09-09T02:43:52.389" v="85" actId="47"/>
        <pc:sldMkLst>
          <pc:docMk/>
          <pc:sldMk cId="4138584289" sldId="274"/>
        </pc:sldMkLst>
      </pc:sldChg>
      <pc:sldChg chg="del">
        <pc:chgData name="Ip" userId="35846fbf51f55d86" providerId="LiveId" clId="{7533AD4D-DA8C-4F08-8017-6066AEEA5AEC}" dt="2020-09-09T02:43:52.450" v="86" actId="47"/>
        <pc:sldMkLst>
          <pc:docMk/>
          <pc:sldMk cId="604418000" sldId="275"/>
        </pc:sldMkLst>
      </pc:sldChg>
      <pc:sldChg chg="addSp delSp modSp add mod">
        <pc:chgData name="Ip" userId="35846fbf51f55d86" providerId="LiveId" clId="{7533AD4D-DA8C-4F08-8017-6066AEEA5AEC}" dt="2020-09-09T03:15:21.758" v="1136" actId="478"/>
        <pc:sldMkLst>
          <pc:docMk/>
          <pc:sldMk cId="2486722913" sldId="275"/>
        </pc:sldMkLst>
        <pc:picChg chg="del">
          <ac:chgData name="Ip" userId="35846fbf51f55d86" providerId="LiveId" clId="{7533AD4D-DA8C-4F08-8017-6066AEEA5AEC}" dt="2020-09-09T03:13:29.399" v="1131" actId="478"/>
          <ac:picMkLst>
            <pc:docMk/>
            <pc:sldMk cId="2486722913" sldId="275"/>
            <ac:picMk id="3" creationId="{B64D7723-605B-43A8-BFD3-DC29661C9F11}"/>
          </ac:picMkLst>
        </pc:picChg>
        <pc:picChg chg="add mod">
          <ac:chgData name="Ip" userId="35846fbf51f55d86" providerId="LiveId" clId="{7533AD4D-DA8C-4F08-8017-6066AEEA5AEC}" dt="2020-09-09T03:13:38.932" v="1134" actId="14100"/>
          <ac:picMkLst>
            <pc:docMk/>
            <pc:sldMk cId="2486722913" sldId="275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5:21.758" v="1136" actId="478"/>
          <ac:picMkLst>
            <pc:docMk/>
            <pc:sldMk cId="2486722913" sldId="275"/>
            <ac:picMk id="6" creationId="{6535C088-6008-46A1-9F60-AFC9BBCEED6D}"/>
          </ac:picMkLst>
        </pc:picChg>
      </pc:sldChg>
      <pc:sldChg chg="addSp delSp modSp add mod">
        <pc:chgData name="Ip" userId="35846fbf51f55d86" providerId="LiveId" clId="{7533AD4D-DA8C-4F08-8017-6066AEEA5AEC}" dt="2020-09-09T03:16:23.202" v="1143" actId="478"/>
        <pc:sldMkLst>
          <pc:docMk/>
          <pc:sldMk cId="1795921213" sldId="276"/>
        </pc:sldMkLst>
        <pc:picChg chg="add mod">
          <ac:chgData name="Ip" userId="35846fbf51f55d86" providerId="LiveId" clId="{7533AD4D-DA8C-4F08-8017-6066AEEA5AEC}" dt="2020-09-09T03:15:36.660" v="1141" actId="14100"/>
          <ac:picMkLst>
            <pc:docMk/>
            <pc:sldMk cId="1795921213" sldId="276"/>
            <ac:picMk id="3" creationId="{1569D5E9-FF8E-42A8-9041-C747C9793E03}"/>
          </ac:picMkLst>
        </pc:picChg>
        <pc:picChg chg="del">
          <ac:chgData name="Ip" userId="35846fbf51f55d86" providerId="LiveId" clId="{7533AD4D-DA8C-4F08-8017-6066AEEA5AEC}" dt="2020-09-09T03:15:25.874" v="1138" actId="478"/>
          <ac:picMkLst>
            <pc:docMk/>
            <pc:sldMk cId="1795921213" sldId="276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6:23.202" v="1143" actId="478"/>
          <ac:picMkLst>
            <pc:docMk/>
            <pc:sldMk cId="1795921213" sldId="276"/>
            <ac:picMk id="6" creationId="{0F05ABE3-15F0-4F06-B9C1-83DC092314BF}"/>
          </ac:picMkLst>
        </pc:picChg>
      </pc:sldChg>
      <pc:sldChg chg="del">
        <pc:chgData name="Ip" userId="35846fbf51f55d86" providerId="LiveId" clId="{7533AD4D-DA8C-4F08-8017-6066AEEA5AEC}" dt="2020-09-09T02:43:52.509" v="87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7533AD4D-DA8C-4F08-8017-6066AEEA5AEC}" dt="2020-09-09T03:16:50.183" v="1168" actId="255"/>
        <pc:sldMkLst>
          <pc:docMk/>
          <pc:sldMk cId="499228978" sldId="277"/>
        </pc:sldMkLst>
        <pc:spChg chg="add mod">
          <ac:chgData name="Ip" userId="35846fbf51f55d86" providerId="LiveId" clId="{7533AD4D-DA8C-4F08-8017-6066AEEA5AEC}" dt="2020-09-09T03:16:50.183" v="1168" actId="255"/>
          <ac:spMkLst>
            <pc:docMk/>
            <pc:sldMk cId="499228978" sldId="277"/>
            <ac:spMk id="6" creationId="{895BBDA7-B4CC-4F30-9C1B-C15CA16B3CE2}"/>
          </ac:spMkLst>
        </pc:spChg>
        <pc:picChg chg="del">
          <ac:chgData name="Ip" userId="35846fbf51f55d86" providerId="LiveId" clId="{7533AD4D-DA8C-4F08-8017-6066AEEA5AEC}" dt="2020-09-09T03:16:25.945" v="1145" actId="478"/>
          <ac:picMkLst>
            <pc:docMk/>
            <pc:sldMk cId="499228978" sldId="277"/>
            <ac:picMk id="3" creationId="{1569D5E9-FF8E-42A8-9041-C747C9793E03}"/>
          </ac:picMkLst>
        </pc:picChg>
        <pc:picChg chg="add mod">
          <ac:chgData name="Ip" userId="35846fbf51f55d86" providerId="LiveId" clId="{7533AD4D-DA8C-4F08-8017-6066AEEA5AEC}" dt="2020-09-09T03:16:34.331" v="1147" actId="1076"/>
          <ac:picMkLst>
            <pc:docMk/>
            <pc:sldMk cId="499228978" sldId="277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2.887" v="88" actId="47"/>
        <pc:sldMkLst>
          <pc:docMk/>
          <pc:sldMk cId="860419005" sldId="277"/>
        </pc:sldMkLst>
      </pc:sldChg>
      <pc:sldChg chg="del">
        <pc:chgData name="Ip" userId="35846fbf51f55d86" providerId="LiveId" clId="{7533AD4D-DA8C-4F08-8017-6066AEEA5AEC}" dt="2020-09-09T02:43:53.420" v="89" actId="47"/>
        <pc:sldMkLst>
          <pc:docMk/>
          <pc:sldMk cId="2330285655" sldId="278"/>
        </pc:sldMkLst>
      </pc:sldChg>
      <pc:sldChg chg="addSp delSp modSp add mod">
        <pc:chgData name="Ip" userId="35846fbf51f55d86" providerId="LiveId" clId="{7533AD4D-DA8C-4F08-8017-6066AEEA5AEC}" dt="2020-09-09T03:17:49.100" v="1247" actId="1076"/>
        <pc:sldMkLst>
          <pc:docMk/>
          <pc:sldMk cId="3479415247" sldId="278"/>
        </pc:sldMkLst>
        <pc:spChg chg="mod">
          <ac:chgData name="Ip" userId="35846fbf51f55d86" providerId="LiveId" clId="{7533AD4D-DA8C-4F08-8017-6066AEEA5AEC}" dt="2020-09-09T03:17:27.228" v="1243" actId="20577"/>
          <ac:spMkLst>
            <pc:docMk/>
            <pc:sldMk cId="3479415247" sldId="278"/>
            <ac:spMk id="6" creationId="{895BBDA7-B4CC-4F30-9C1B-C15CA16B3CE2}"/>
          </ac:spMkLst>
        </pc:spChg>
        <pc:picChg chg="add mod">
          <ac:chgData name="Ip" userId="35846fbf51f55d86" providerId="LiveId" clId="{7533AD4D-DA8C-4F08-8017-6066AEEA5AEC}" dt="2020-09-09T03:17:49.100" v="1247" actId="1076"/>
          <ac:picMkLst>
            <pc:docMk/>
            <pc:sldMk cId="3479415247" sldId="278"/>
            <ac:picMk id="3" creationId="{D8F82689-BFFF-4184-A691-03FB777BC60B}"/>
          </ac:picMkLst>
        </pc:picChg>
        <pc:picChg chg="del">
          <ac:chgData name="Ip" userId="35846fbf51f55d86" providerId="LiveId" clId="{7533AD4D-DA8C-4F08-8017-6066AEEA5AEC}" dt="2020-09-09T03:16:58.815" v="1170" actId="478"/>
          <ac:picMkLst>
            <pc:docMk/>
            <pc:sldMk cId="3479415247" sldId="278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3.433" v="90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7533AD4D-DA8C-4F08-8017-6066AEEA5AEC}" dt="2020-09-09T03:41:02.651" v="1551" actId="1076"/>
        <pc:sldMkLst>
          <pc:docMk/>
          <pc:sldMk cId="215769595" sldId="279"/>
        </pc:sldMkLst>
        <pc:spChg chg="add mod">
          <ac:chgData name="Ip" userId="35846fbf51f55d86" providerId="LiveId" clId="{7533AD4D-DA8C-4F08-8017-6066AEEA5AEC}" dt="2020-09-09T03:40:00.912" v="1505" actId="113"/>
          <ac:spMkLst>
            <pc:docMk/>
            <pc:sldMk cId="215769595" sldId="279"/>
            <ac:spMk id="9" creationId="{F01F6353-8729-4B72-8A60-7EEB1A3391B2}"/>
          </ac:spMkLst>
        </pc:spChg>
        <pc:spChg chg="add mod">
          <ac:chgData name="Ip" userId="35846fbf51f55d86" providerId="LiveId" clId="{7533AD4D-DA8C-4F08-8017-6066AEEA5AEC}" dt="2020-09-09T03:40:58.062" v="1550" actId="20577"/>
          <ac:spMkLst>
            <pc:docMk/>
            <pc:sldMk cId="215769595" sldId="279"/>
            <ac:spMk id="10" creationId="{F72637E0-E6EF-4EC4-9E3F-A01E7D52A113}"/>
          </ac:spMkLst>
        </pc:spChg>
        <pc:picChg chg="add mod">
          <ac:chgData name="Ip" userId="35846fbf51f55d86" providerId="LiveId" clId="{7533AD4D-DA8C-4F08-8017-6066AEEA5AEC}" dt="2020-09-09T03:39:58.196" v="1504" actId="1076"/>
          <ac:picMkLst>
            <pc:docMk/>
            <pc:sldMk cId="215769595" sldId="279"/>
            <ac:picMk id="3" creationId="{93E8C95B-7539-4F2F-A967-77E33C9647F7}"/>
          </ac:picMkLst>
        </pc:picChg>
        <pc:picChg chg="del">
          <ac:chgData name="Ip" userId="35846fbf51f55d86" providerId="LiveId" clId="{7533AD4D-DA8C-4F08-8017-6066AEEA5AEC}" dt="2020-09-09T03:36:46.650" v="1270" actId="478"/>
          <ac:picMkLst>
            <pc:docMk/>
            <pc:sldMk cId="215769595" sldId="279"/>
            <ac:picMk id="4" creationId="{CFC1BE16-2813-437D-AC5F-1B4B04E50261}"/>
          </ac:picMkLst>
        </pc:picChg>
        <pc:picChg chg="add mod">
          <ac:chgData name="Ip" userId="35846fbf51f55d86" providerId="LiveId" clId="{7533AD4D-DA8C-4F08-8017-6066AEEA5AEC}" dt="2020-09-09T03:41:02.651" v="1551" actId="1076"/>
          <ac:picMkLst>
            <pc:docMk/>
            <pc:sldMk cId="215769595" sldId="279"/>
            <ac:picMk id="7" creationId="{4DA7E419-85D3-47FF-82FE-9F3F47255DF4}"/>
          </ac:picMkLst>
        </pc:picChg>
      </pc:sldChg>
      <pc:sldChg chg="del">
        <pc:chgData name="Ip" userId="35846fbf51f55d86" providerId="LiveId" clId="{7533AD4D-DA8C-4F08-8017-6066AEEA5AEC}" dt="2020-09-09T02:43:53.507" v="91" actId="47"/>
        <pc:sldMkLst>
          <pc:docMk/>
          <pc:sldMk cId="1918921759" sldId="280"/>
        </pc:sldMkLst>
      </pc:sldChg>
      <pc:sldChg chg="del">
        <pc:chgData name="Ip" userId="35846fbf51f55d86" providerId="LiveId" clId="{7533AD4D-DA8C-4F08-8017-6066AEEA5AEC}" dt="2020-09-09T02:43:53.527" v="92" actId="47"/>
        <pc:sldMkLst>
          <pc:docMk/>
          <pc:sldMk cId="2506822657" sldId="281"/>
        </pc:sldMkLst>
      </pc:sldChg>
      <pc:sldChg chg="del">
        <pc:chgData name="Ip" userId="35846fbf51f55d86" providerId="LiveId" clId="{7533AD4D-DA8C-4F08-8017-6066AEEA5AEC}" dt="2020-09-09T02:43:53.583" v="93" actId="47"/>
        <pc:sldMkLst>
          <pc:docMk/>
          <pc:sldMk cId="2518618761" sldId="282"/>
        </pc:sldMkLst>
      </pc:sldChg>
      <pc:sldChg chg="del">
        <pc:chgData name="Ip" userId="35846fbf51f55d86" providerId="LiveId" clId="{7533AD4D-DA8C-4F08-8017-6066AEEA5AEC}" dt="2020-09-09T02:43:53.611" v="94" actId="47"/>
        <pc:sldMkLst>
          <pc:docMk/>
          <pc:sldMk cId="1132040733" sldId="283"/>
        </pc:sldMkLst>
      </pc:sldChg>
      <pc:sldChg chg="del">
        <pc:chgData name="Ip" userId="35846fbf51f55d86" providerId="LiveId" clId="{7533AD4D-DA8C-4F08-8017-6066AEEA5AEC}" dt="2020-09-09T02:43:53.658" v="95" actId="47"/>
        <pc:sldMkLst>
          <pc:docMk/>
          <pc:sldMk cId="68513810" sldId="284"/>
        </pc:sldMkLst>
      </pc:sldChg>
      <pc:sldChg chg="del">
        <pc:chgData name="Ip" userId="35846fbf51f55d86" providerId="LiveId" clId="{7533AD4D-DA8C-4F08-8017-6066AEEA5AEC}" dt="2020-09-09T02:43:53.782" v="98" actId="47"/>
        <pc:sldMkLst>
          <pc:docMk/>
          <pc:sldMk cId="1041659422" sldId="286"/>
        </pc:sldMkLst>
      </pc:sldChg>
      <pc:sldChg chg="del">
        <pc:chgData name="Ip" userId="35846fbf51f55d86" providerId="LiveId" clId="{7533AD4D-DA8C-4F08-8017-6066AEEA5AEC}" dt="2020-09-09T02:43:53.826" v="99" actId="47"/>
        <pc:sldMkLst>
          <pc:docMk/>
          <pc:sldMk cId="2363230735" sldId="287"/>
        </pc:sldMkLst>
      </pc:sldChg>
      <pc:sldChg chg="del">
        <pc:chgData name="Ip" userId="35846fbf51f55d86" providerId="LiveId" clId="{7533AD4D-DA8C-4F08-8017-6066AEEA5AEC}" dt="2020-09-09T02:43:53.693" v="96" actId="47"/>
        <pc:sldMkLst>
          <pc:docMk/>
          <pc:sldMk cId="839515037" sldId="288"/>
        </pc:sldMkLst>
      </pc:sldChg>
      <pc:sldChg chg="del">
        <pc:chgData name="Ip" userId="35846fbf51f55d86" providerId="LiveId" clId="{7533AD4D-DA8C-4F08-8017-6066AEEA5AEC}" dt="2020-09-09T02:43:53.715" v="97" actId="47"/>
        <pc:sldMkLst>
          <pc:docMk/>
          <pc:sldMk cId="2955803446" sldId="289"/>
        </pc:sldMkLst>
      </pc:sldChg>
      <pc:sldChg chg="del">
        <pc:chgData name="Ip" userId="35846fbf51f55d86" providerId="LiveId" clId="{7533AD4D-DA8C-4F08-8017-6066AEEA5AEC}" dt="2020-09-09T02:43:53.879" v="100" actId="47"/>
        <pc:sldMkLst>
          <pc:docMk/>
          <pc:sldMk cId="3343645892" sldId="290"/>
        </pc:sldMkLst>
      </pc:sldChg>
      <pc:sldChg chg="del">
        <pc:chgData name="Ip" userId="35846fbf51f55d86" providerId="LiveId" clId="{7533AD4D-DA8C-4F08-8017-6066AEEA5AEC}" dt="2020-09-09T02:43:53.920" v="101" actId="47"/>
        <pc:sldMkLst>
          <pc:docMk/>
          <pc:sldMk cId="3905807492" sldId="291"/>
        </pc:sldMkLst>
      </pc:sldChg>
      <pc:sldChg chg="del">
        <pc:chgData name="Ip" userId="35846fbf51f55d86" providerId="LiveId" clId="{7533AD4D-DA8C-4F08-8017-6066AEEA5AEC}" dt="2020-09-09T02:43:53.956" v="102" actId="47"/>
        <pc:sldMkLst>
          <pc:docMk/>
          <pc:sldMk cId="4132591088" sldId="292"/>
        </pc:sldMkLst>
      </pc:sldChg>
      <pc:sldChg chg="del">
        <pc:chgData name="Ip" userId="35846fbf51f55d86" providerId="LiveId" clId="{7533AD4D-DA8C-4F08-8017-6066AEEA5AEC}" dt="2020-09-09T02:43:53.992" v="103" actId="47"/>
        <pc:sldMkLst>
          <pc:docMk/>
          <pc:sldMk cId="2527569495" sldId="293"/>
        </pc:sldMkLst>
      </pc:sldChg>
      <pc:sldChg chg="del">
        <pc:chgData name="Ip" userId="35846fbf51f55d86" providerId="LiveId" clId="{7533AD4D-DA8C-4F08-8017-6066AEEA5AEC}" dt="2020-09-09T02:43:54.014" v="104" actId="47"/>
        <pc:sldMkLst>
          <pc:docMk/>
          <pc:sldMk cId="2876326341" sldId="294"/>
        </pc:sldMkLst>
      </pc:sldChg>
      <pc:sldChg chg="del">
        <pc:chgData name="Ip" userId="35846fbf51f55d86" providerId="LiveId" clId="{7533AD4D-DA8C-4F08-8017-6066AEEA5AEC}" dt="2020-09-09T02:43:54.029" v="105" actId="47"/>
        <pc:sldMkLst>
          <pc:docMk/>
          <pc:sldMk cId="3371949025" sldId="295"/>
        </pc:sldMkLst>
      </pc:sldChg>
      <pc:sldChg chg="del">
        <pc:chgData name="Ip" userId="35846fbf51f55d86" providerId="LiveId" clId="{7533AD4D-DA8C-4F08-8017-6066AEEA5AEC}" dt="2020-09-09T02:43:54.108" v="106" actId="47"/>
        <pc:sldMkLst>
          <pc:docMk/>
          <pc:sldMk cId="3710925702" sldId="296"/>
        </pc:sldMkLst>
      </pc:sldChg>
      <pc:sldChg chg="del">
        <pc:chgData name="Ip" userId="35846fbf51f55d86" providerId="LiveId" clId="{7533AD4D-DA8C-4F08-8017-6066AEEA5AEC}" dt="2020-09-09T02:43:54.173" v="107" actId="47"/>
        <pc:sldMkLst>
          <pc:docMk/>
          <pc:sldMk cId="332887250" sldId="297"/>
        </pc:sldMkLst>
      </pc:sldChg>
      <pc:sldChg chg="del">
        <pc:chgData name="Ip" userId="35846fbf51f55d86" providerId="LiveId" clId="{7533AD4D-DA8C-4F08-8017-6066AEEA5AEC}" dt="2020-09-09T02:43:54.207" v="108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  <pc:docChgLst>
    <pc:chgData name="Ip" userId="35846fbf51f55d86" providerId="LiveId" clId="{2F9DD0D9-0812-4377-9C87-9103F8D84E58}"/>
    <pc:docChg chg="custSel addSld delSld modSld sldOrd">
      <pc:chgData name="Ip" userId="35846fbf51f55d86" providerId="LiveId" clId="{2F9DD0D9-0812-4377-9C87-9103F8D84E58}" dt="2020-09-28T02:13:40.830" v="316" actId="1076"/>
      <pc:docMkLst>
        <pc:docMk/>
      </pc:docMkLst>
      <pc:sldChg chg="modSp mod">
        <pc:chgData name="Ip" userId="35846fbf51f55d86" providerId="LiveId" clId="{2F9DD0D9-0812-4377-9C87-9103F8D84E58}" dt="2020-09-23T01:49:03.439" v="5" actId="20577"/>
        <pc:sldMkLst>
          <pc:docMk/>
          <pc:sldMk cId="3008898853" sldId="256"/>
        </pc:sldMkLst>
        <pc:spChg chg="mod">
          <ac:chgData name="Ip" userId="35846fbf51f55d86" providerId="LiveId" clId="{2F9DD0D9-0812-4377-9C87-9103F8D84E58}" dt="2020-09-23T01:49:03.439" v="5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2F9DD0D9-0812-4377-9C87-9103F8D84E58}" dt="2020-09-23T01:56:09.072" v="77" actId="20577"/>
        <pc:sldMkLst>
          <pc:docMk/>
          <pc:sldMk cId="773822506" sldId="272"/>
        </pc:sldMkLst>
        <pc:spChg chg="mod">
          <ac:chgData name="Ip" userId="35846fbf51f55d86" providerId="LiveId" clId="{2F9DD0D9-0812-4377-9C87-9103F8D84E58}" dt="2020-09-23T01:56:09.072" v="77" actId="20577"/>
          <ac:spMkLst>
            <pc:docMk/>
            <pc:sldMk cId="773822506" sldId="272"/>
            <ac:spMk id="6" creationId="{069978C2-FC0E-4C38-BEC4-39F24E6689AE}"/>
          </ac:spMkLst>
        </pc:spChg>
        <pc:spChg chg="mod">
          <ac:chgData name="Ip" userId="35846fbf51f55d86" providerId="LiveId" clId="{2F9DD0D9-0812-4377-9C87-9103F8D84E58}" dt="2020-09-23T01:55:34.598" v="38" actId="20577"/>
          <ac:spMkLst>
            <pc:docMk/>
            <pc:sldMk cId="773822506" sldId="272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2F9DD0D9-0812-4377-9C87-9103F8D84E58}" dt="2020-09-23T01:56:51.030" v="97" actId="14100"/>
        <pc:sldMkLst>
          <pc:docMk/>
          <pc:sldMk cId="381881062" sldId="273"/>
        </pc:sldMkLst>
        <pc:spChg chg="del mod">
          <ac:chgData name="Ip" userId="35846fbf51f55d86" providerId="LiveId" clId="{2F9DD0D9-0812-4377-9C87-9103F8D84E58}" dt="2020-09-23T01:56:17.125" v="81"/>
          <ac:spMkLst>
            <pc:docMk/>
            <pc:sldMk cId="381881062" sldId="273"/>
            <ac:spMk id="6" creationId="{069978C2-FC0E-4C38-BEC4-39F24E6689AE}"/>
          </ac:spMkLst>
        </pc:spChg>
        <pc:picChg chg="add mod">
          <ac:chgData name="Ip" userId="35846fbf51f55d86" providerId="LiveId" clId="{2F9DD0D9-0812-4377-9C87-9103F8D84E58}" dt="2020-09-23T01:56:51.030" v="97" actId="14100"/>
          <ac:picMkLst>
            <pc:docMk/>
            <pc:sldMk cId="381881062" sldId="273"/>
            <ac:picMk id="3" creationId="{AF84EDAE-4F11-4D55-9AD7-906408B1995C}"/>
          </ac:picMkLst>
        </pc:picChg>
      </pc:sldChg>
      <pc:sldChg chg="del">
        <pc:chgData name="Ip" userId="35846fbf51f55d86" providerId="LiveId" clId="{2F9DD0D9-0812-4377-9C87-9103F8D84E58}" dt="2020-09-23T01:49:17.742" v="21" actId="47"/>
        <pc:sldMkLst>
          <pc:docMk/>
          <pc:sldMk cId="1443851487" sldId="273"/>
        </pc:sldMkLst>
      </pc:sldChg>
      <pc:sldChg chg="addSp modSp add mod">
        <pc:chgData name="Ip" userId="35846fbf51f55d86" providerId="LiveId" clId="{2F9DD0D9-0812-4377-9C87-9103F8D84E58}" dt="2020-09-23T02:02:24.045" v="267" actId="20577"/>
        <pc:sldMkLst>
          <pc:docMk/>
          <pc:sldMk cId="352504047" sldId="274"/>
        </pc:sldMkLst>
        <pc:spChg chg="add mod">
          <ac:chgData name="Ip" userId="35846fbf51f55d86" providerId="LiveId" clId="{2F9DD0D9-0812-4377-9C87-9103F8D84E58}" dt="2020-09-23T02:02:24.045" v="267" actId="20577"/>
          <ac:spMkLst>
            <pc:docMk/>
            <pc:sldMk cId="352504047" sldId="274"/>
            <ac:spMk id="2" creationId="{FBB36D12-F268-4A51-AE7A-84DDE0C466F7}"/>
          </ac:spMkLst>
        </pc:spChg>
      </pc:sldChg>
      <pc:sldChg chg="del">
        <pc:chgData name="Ip" userId="35846fbf51f55d86" providerId="LiveId" clId="{2F9DD0D9-0812-4377-9C87-9103F8D84E58}" dt="2020-09-23T01:49:17.926" v="22" actId="47"/>
        <pc:sldMkLst>
          <pc:docMk/>
          <pc:sldMk cId="3843216814" sldId="274"/>
        </pc:sldMkLst>
      </pc:sldChg>
      <pc:sldChg chg="addSp modSp add mod">
        <pc:chgData name="Ip" userId="35846fbf51f55d86" providerId="LiveId" clId="{2F9DD0D9-0812-4377-9C87-9103F8D84E58}" dt="2020-09-23T02:07:57.290" v="277" actId="1076"/>
        <pc:sldMkLst>
          <pc:docMk/>
          <pc:sldMk cId="1369139253" sldId="275"/>
        </pc:sldMkLst>
        <pc:spChg chg="add mod">
          <ac:chgData name="Ip" userId="35846fbf51f55d86" providerId="LiveId" clId="{2F9DD0D9-0812-4377-9C87-9103F8D84E58}" dt="2020-09-23T02:07:43.877" v="275" actId="20577"/>
          <ac:spMkLst>
            <pc:docMk/>
            <pc:sldMk cId="1369139253" sldId="275"/>
            <ac:spMk id="2" creationId="{3E8E1430-88CA-4EFF-8CD7-09D3F1415F00}"/>
          </ac:spMkLst>
        </pc:spChg>
        <pc:picChg chg="add mod">
          <ac:chgData name="Ip" userId="35846fbf51f55d86" providerId="LiveId" clId="{2F9DD0D9-0812-4377-9C87-9103F8D84E58}" dt="2020-09-23T02:07:57.290" v="277" actId="1076"/>
          <ac:picMkLst>
            <pc:docMk/>
            <pc:sldMk cId="1369139253" sldId="275"/>
            <ac:picMk id="4" creationId="{F852B3A3-15B3-410C-90AE-0680DCA35076}"/>
          </ac:picMkLst>
        </pc:picChg>
      </pc:sldChg>
      <pc:sldChg chg="del">
        <pc:chgData name="Ip" userId="35846fbf51f55d86" providerId="LiveId" clId="{2F9DD0D9-0812-4377-9C87-9103F8D84E58}" dt="2020-09-23T01:49:18.149" v="23" actId="47"/>
        <pc:sldMkLst>
          <pc:docMk/>
          <pc:sldMk cId="2486722913" sldId="275"/>
        </pc:sldMkLst>
      </pc:sldChg>
      <pc:sldChg chg="del">
        <pc:chgData name="Ip" userId="35846fbf51f55d86" providerId="LiveId" clId="{2F9DD0D9-0812-4377-9C87-9103F8D84E58}" dt="2020-09-23T01:49:18.946" v="25" actId="47"/>
        <pc:sldMkLst>
          <pc:docMk/>
          <pc:sldMk cId="1795921213" sldId="276"/>
        </pc:sldMkLst>
      </pc:sldChg>
      <pc:sldChg chg="addSp modSp add mod">
        <pc:chgData name="Ip" userId="35846fbf51f55d86" providerId="LiveId" clId="{2F9DD0D9-0812-4377-9C87-9103F8D84E58}" dt="2020-09-23T02:09:09.386" v="279" actId="1076"/>
        <pc:sldMkLst>
          <pc:docMk/>
          <pc:sldMk cId="2971712769" sldId="276"/>
        </pc:sldMkLst>
        <pc:picChg chg="add mod">
          <ac:chgData name="Ip" userId="35846fbf51f55d86" providerId="LiveId" clId="{2F9DD0D9-0812-4377-9C87-9103F8D84E58}" dt="2020-09-23T02:09:09.386" v="279" actId="1076"/>
          <ac:picMkLst>
            <pc:docMk/>
            <pc:sldMk cId="2971712769" sldId="276"/>
            <ac:picMk id="3" creationId="{EE6105D0-840D-4F7B-A548-AF48AB524ADF}"/>
          </ac:picMkLst>
        </pc:picChg>
      </pc:sldChg>
      <pc:sldChg chg="del">
        <pc:chgData name="Ip" userId="35846fbf51f55d86" providerId="LiveId" clId="{2F9DD0D9-0812-4377-9C87-9103F8D84E58}" dt="2020-09-23T01:49:19.491" v="26" actId="47"/>
        <pc:sldMkLst>
          <pc:docMk/>
          <pc:sldMk cId="499228978" sldId="277"/>
        </pc:sldMkLst>
      </pc:sldChg>
      <pc:sldChg chg="addSp modSp add mod">
        <pc:chgData name="Ip" userId="35846fbf51f55d86" providerId="LiveId" clId="{2F9DD0D9-0812-4377-9C87-9103F8D84E58}" dt="2020-09-23T02:09:21.194" v="281" actId="1076"/>
        <pc:sldMkLst>
          <pc:docMk/>
          <pc:sldMk cId="2495596163" sldId="277"/>
        </pc:sldMkLst>
        <pc:picChg chg="add mod">
          <ac:chgData name="Ip" userId="35846fbf51f55d86" providerId="LiveId" clId="{2F9DD0D9-0812-4377-9C87-9103F8D84E58}" dt="2020-09-23T02:09:21.194" v="281" actId="1076"/>
          <ac:picMkLst>
            <pc:docMk/>
            <pc:sldMk cId="2495596163" sldId="277"/>
            <ac:picMk id="3" creationId="{BF509033-01FD-4D88-9EC7-F2881EA947F4}"/>
          </ac:picMkLst>
        </pc:picChg>
      </pc:sldChg>
      <pc:sldChg chg="del">
        <pc:chgData name="Ip" userId="35846fbf51f55d86" providerId="LiveId" clId="{2F9DD0D9-0812-4377-9C87-9103F8D84E58}" dt="2020-09-23T01:49:20.023" v="27" actId="47"/>
        <pc:sldMkLst>
          <pc:docMk/>
          <pc:sldMk cId="3479415247" sldId="278"/>
        </pc:sldMkLst>
      </pc:sldChg>
      <pc:sldChg chg="addSp modSp add mod">
        <pc:chgData name="Ip" userId="35846fbf51f55d86" providerId="LiveId" clId="{2F9DD0D9-0812-4377-9C87-9103F8D84E58}" dt="2020-09-23T02:09:47.506" v="283" actId="1076"/>
        <pc:sldMkLst>
          <pc:docMk/>
          <pc:sldMk cId="4280600576" sldId="278"/>
        </pc:sldMkLst>
        <pc:picChg chg="add mod">
          <ac:chgData name="Ip" userId="35846fbf51f55d86" providerId="LiveId" clId="{2F9DD0D9-0812-4377-9C87-9103F8D84E58}" dt="2020-09-23T02:09:47.506" v="283" actId="1076"/>
          <ac:picMkLst>
            <pc:docMk/>
            <pc:sldMk cId="4280600576" sldId="278"/>
            <ac:picMk id="3" creationId="{48C81A0C-D98D-42F4-BB04-5110B4096814}"/>
          </ac:picMkLst>
        </pc:picChg>
      </pc:sldChg>
      <pc:sldChg chg="del">
        <pc:chgData name="Ip" userId="35846fbf51f55d86" providerId="LiveId" clId="{2F9DD0D9-0812-4377-9C87-9103F8D84E58}" dt="2020-09-23T01:49:18.343" v="24" actId="47"/>
        <pc:sldMkLst>
          <pc:docMk/>
          <pc:sldMk cId="215769595" sldId="279"/>
        </pc:sldMkLst>
      </pc:sldChg>
      <pc:sldChg chg="addSp modSp add mod">
        <pc:chgData name="Ip" userId="35846fbf51f55d86" providerId="LiveId" clId="{2F9DD0D9-0812-4377-9C87-9103F8D84E58}" dt="2020-09-23T02:10:20.738" v="286" actId="14100"/>
        <pc:sldMkLst>
          <pc:docMk/>
          <pc:sldMk cId="3839717607" sldId="279"/>
        </pc:sldMkLst>
        <pc:picChg chg="add mod">
          <ac:chgData name="Ip" userId="35846fbf51f55d86" providerId="LiveId" clId="{2F9DD0D9-0812-4377-9C87-9103F8D84E58}" dt="2020-09-23T02:10:20.738" v="286" actId="14100"/>
          <ac:picMkLst>
            <pc:docMk/>
            <pc:sldMk cId="3839717607" sldId="279"/>
            <ac:picMk id="3" creationId="{5197F6FF-057E-4A06-846E-467A21B25AC6}"/>
          </ac:picMkLst>
        </pc:picChg>
      </pc:sldChg>
      <pc:sldChg chg="del">
        <pc:chgData name="Ip" userId="35846fbf51f55d86" providerId="LiveId" clId="{2F9DD0D9-0812-4377-9C87-9103F8D84E58}" dt="2020-09-23T01:49:15.185" v="6" actId="47"/>
        <pc:sldMkLst>
          <pc:docMk/>
          <pc:sldMk cId="3216049560" sldId="280"/>
        </pc:sldMkLst>
      </pc:sldChg>
      <pc:sldChg chg="addSp modSp add mod">
        <pc:chgData name="Ip" userId="35846fbf51f55d86" providerId="LiveId" clId="{2F9DD0D9-0812-4377-9C87-9103F8D84E58}" dt="2020-09-23T02:37:51.289" v="289" actId="14100"/>
        <pc:sldMkLst>
          <pc:docMk/>
          <pc:sldMk cId="4122889625" sldId="280"/>
        </pc:sldMkLst>
        <pc:picChg chg="add mod">
          <ac:chgData name="Ip" userId="35846fbf51f55d86" providerId="LiveId" clId="{2F9DD0D9-0812-4377-9C87-9103F8D84E58}" dt="2020-09-23T02:37:51.289" v="289" actId="14100"/>
          <ac:picMkLst>
            <pc:docMk/>
            <pc:sldMk cId="4122889625" sldId="280"/>
            <ac:picMk id="3" creationId="{3379388F-FEC6-445A-915B-E286EAB7B883}"/>
          </ac:picMkLst>
        </pc:picChg>
      </pc:sldChg>
      <pc:sldChg chg="addSp modSp add mod">
        <pc:chgData name="Ip" userId="35846fbf51f55d86" providerId="LiveId" clId="{2F9DD0D9-0812-4377-9C87-9103F8D84E58}" dt="2020-09-23T02:47:52.665" v="295" actId="14100"/>
        <pc:sldMkLst>
          <pc:docMk/>
          <pc:sldMk cId="1285392003" sldId="281"/>
        </pc:sldMkLst>
        <pc:picChg chg="add mod">
          <ac:chgData name="Ip" userId="35846fbf51f55d86" providerId="LiveId" clId="{2F9DD0D9-0812-4377-9C87-9103F8D84E58}" dt="2020-09-23T02:46:51.801" v="292" actId="14100"/>
          <ac:picMkLst>
            <pc:docMk/>
            <pc:sldMk cId="1285392003" sldId="281"/>
            <ac:picMk id="3" creationId="{C7D5F478-C13E-4706-BD38-C102E3785845}"/>
          </ac:picMkLst>
        </pc:picChg>
        <pc:picChg chg="add mod">
          <ac:chgData name="Ip" userId="35846fbf51f55d86" providerId="LiveId" clId="{2F9DD0D9-0812-4377-9C87-9103F8D84E58}" dt="2020-09-23T02:47:52.665" v="295" actId="14100"/>
          <ac:picMkLst>
            <pc:docMk/>
            <pc:sldMk cId="1285392003" sldId="281"/>
            <ac:picMk id="6" creationId="{604BBCDC-DD48-4B77-91F1-5E86E56B71DE}"/>
          </ac:picMkLst>
        </pc:picChg>
      </pc:sldChg>
      <pc:sldChg chg="del">
        <pc:chgData name="Ip" userId="35846fbf51f55d86" providerId="LiveId" clId="{2F9DD0D9-0812-4377-9C87-9103F8D84E58}" dt="2020-09-23T01:49:15.690" v="7" actId="47"/>
        <pc:sldMkLst>
          <pc:docMk/>
          <pc:sldMk cId="3079885037" sldId="281"/>
        </pc:sldMkLst>
      </pc:sldChg>
      <pc:sldChg chg="addSp modSp add mod">
        <pc:chgData name="Ip" userId="35846fbf51f55d86" providerId="LiveId" clId="{2F9DD0D9-0812-4377-9C87-9103F8D84E58}" dt="2020-09-23T02:59:20.984" v="299" actId="1076"/>
        <pc:sldMkLst>
          <pc:docMk/>
          <pc:sldMk cId="1750466345" sldId="282"/>
        </pc:sldMkLst>
        <pc:picChg chg="add mod">
          <ac:chgData name="Ip" userId="35846fbf51f55d86" providerId="LiveId" clId="{2F9DD0D9-0812-4377-9C87-9103F8D84E58}" dt="2020-09-23T02:59:20.984" v="299" actId="1076"/>
          <ac:picMkLst>
            <pc:docMk/>
            <pc:sldMk cId="1750466345" sldId="282"/>
            <ac:picMk id="3" creationId="{24F1BED2-FB14-45FA-B77A-83E13371C95E}"/>
          </ac:picMkLst>
        </pc:picChg>
      </pc:sldChg>
      <pc:sldChg chg="del">
        <pc:chgData name="Ip" userId="35846fbf51f55d86" providerId="LiveId" clId="{2F9DD0D9-0812-4377-9C87-9103F8D84E58}" dt="2020-09-23T01:49:15.725" v="8" actId="47"/>
        <pc:sldMkLst>
          <pc:docMk/>
          <pc:sldMk cId="3477983579" sldId="282"/>
        </pc:sldMkLst>
      </pc:sldChg>
      <pc:sldChg chg="addSp modSp add mod">
        <pc:chgData name="Ip" userId="35846fbf51f55d86" providerId="LiveId" clId="{2F9DD0D9-0812-4377-9C87-9103F8D84E58}" dt="2020-09-23T02:59:50.752" v="302" actId="14100"/>
        <pc:sldMkLst>
          <pc:docMk/>
          <pc:sldMk cId="1494630186" sldId="283"/>
        </pc:sldMkLst>
        <pc:picChg chg="add mod">
          <ac:chgData name="Ip" userId="35846fbf51f55d86" providerId="LiveId" clId="{2F9DD0D9-0812-4377-9C87-9103F8D84E58}" dt="2020-09-23T02:59:50.752" v="302" actId="14100"/>
          <ac:picMkLst>
            <pc:docMk/>
            <pc:sldMk cId="1494630186" sldId="283"/>
            <ac:picMk id="3" creationId="{2331C4BD-EDB8-44EE-8D57-1A3CCDDD1E04}"/>
          </ac:picMkLst>
        </pc:picChg>
      </pc:sldChg>
      <pc:sldChg chg="del">
        <pc:chgData name="Ip" userId="35846fbf51f55d86" providerId="LiveId" clId="{2F9DD0D9-0812-4377-9C87-9103F8D84E58}" dt="2020-09-23T01:49:15.758" v="9" actId="47"/>
        <pc:sldMkLst>
          <pc:docMk/>
          <pc:sldMk cId="3258551143" sldId="283"/>
        </pc:sldMkLst>
      </pc:sldChg>
      <pc:sldChg chg="del">
        <pc:chgData name="Ip" userId="35846fbf51f55d86" providerId="LiveId" clId="{2F9DD0D9-0812-4377-9C87-9103F8D84E58}" dt="2020-09-23T01:49:15.796" v="10" actId="47"/>
        <pc:sldMkLst>
          <pc:docMk/>
          <pc:sldMk cId="1137869341" sldId="284"/>
        </pc:sldMkLst>
      </pc:sldChg>
      <pc:sldChg chg="addSp modSp add mod">
        <pc:chgData name="Ip" userId="35846fbf51f55d86" providerId="LiveId" clId="{2F9DD0D9-0812-4377-9C87-9103F8D84E58}" dt="2020-09-23T03:00:32.496" v="305" actId="14100"/>
        <pc:sldMkLst>
          <pc:docMk/>
          <pc:sldMk cId="3087248248" sldId="284"/>
        </pc:sldMkLst>
        <pc:picChg chg="add mod">
          <ac:chgData name="Ip" userId="35846fbf51f55d86" providerId="LiveId" clId="{2F9DD0D9-0812-4377-9C87-9103F8D84E58}" dt="2020-09-23T03:00:32.496" v="305" actId="14100"/>
          <ac:picMkLst>
            <pc:docMk/>
            <pc:sldMk cId="3087248248" sldId="284"/>
            <ac:picMk id="3" creationId="{37EA8199-4A3F-45B7-A83E-9D51BAB7B94E}"/>
          </ac:picMkLst>
        </pc:picChg>
      </pc:sldChg>
      <pc:sldChg chg="del">
        <pc:chgData name="Ip" userId="35846fbf51f55d86" providerId="LiveId" clId="{2F9DD0D9-0812-4377-9C87-9103F8D84E58}" dt="2020-09-23T01:49:15.834" v="11" actId="47"/>
        <pc:sldMkLst>
          <pc:docMk/>
          <pc:sldMk cId="1227591976" sldId="285"/>
        </pc:sldMkLst>
      </pc:sldChg>
      <pc:sldChg chg="addSp modSp add mod">
        <pc:chgData name="Ip" userId="35846fbf51f55d86" providerId="LiveId" clId="{2F9DD0D9-0812-4377-9C87-9103F8D84E58}" dt="2020-09-23T03:03:01.304" v="309" actId="1076"/>
        <pc:sldMkLst>
          <pc:docMk/>
          <pc:sldMk cId="4173322707" sldId="285"/>
        </pc:sldMkLst>
        <pc:picChg chg="add mod">
          <ac:chgData name="Ip" userId="35846fbf51f55d86" providerId="LiveId" clId="{2F9DD0D9-0812-4377-9C87-9103F8D84E58}" dt="2020-09-23T03:03:01.304" v="309" actId="1076"/>
          <ac:picMkLst>
            <pc:docMk/>
            <pc:sldMk cId="4173322707" sldId="285"/>
            <ac:picMk id="3" creationId="{5A51D7EA-E9D0-49D1-A772-43179B16AA62}"/>
          </ac:picMkLst>
        </pc:picChg>
      </pc:sldChg>
      <pc:sldChg chg="addSp delSp modSp add mod">
        <pc:chgData name="Ip" userId="35846fbf51f55d86" providerId="LiveId" clId="{2F9DD0D9-0812-4377-9C87-9103F8D84E58}" dt="2020-09-28T02:13:40.830" v="316" actId="1076"/>
        <pc:sldMkLst>
          <pc:docMk/>
          <pc:sldMk cId="491323135" sldId="286"/>
        </pc:sldMkLst>
        <pc:picChg chg="del">
          <ac:chgData name="Ip" userId="35846fbf51f55d86" providerId="LiveId" clId="{2F9DD0D9-0812-4377-9C87-9103F8D84E58}" dt="2020-09-28T02:13:06.279" v="314" actId="478"/>
          <ac:picMkLst>
            <pc:docMk/>
            <pc:sldMk cId="491323135" sldId="286"/>
            <ac:picMk id="3" creationId="{3379388F-FEC6-445A-915B-E286EAB7B883}"/>
          </ac:picMkLst>
        </pc:picChg>
        <pc:picChg chg="add mod">
          <ac:chgData name="Ip" userId="35846fbf51f55d86" providerId="LiveId" clId="{2F9DD0D9-0812-4377-9C87-9103F8D84E58}" dt="2020-09-28T02:13:40.830" v="316" actId="1076"/>
          <ac:picMkLst>
            <pc:docMk/>
            <pc:sldMk cId="491323135" sldId="286"/>
            <ac:picMk id="4" creationId="{97D64BE3-28A0-461F-963E-43FEF06D70E7}"/>
          </ac:picMkLst>
        </pc:picChg>
      </pc:sldChg>
      <pc:sldChg chg="del">
        <pc:chgData name="Ip" userId="35846fbf51f55d86" providerId="LiveId" clId="{2F9DD0D9-0812-4377-9C87-9103F8D84E58}" dt="2020-09-23T01:49:15.882" v="12" actId="47"/>
        <pc:sldMkLst>
          <pc:docMk/>
          <pc:sldMk cId="2399400349" sldId="286"/>
        </pc:sldMkLst>
      </pc:sldChg>
      <pc:sldChg chg="add del ord">
        <pc:chgData name="Ip" userId="35846fbf51f55d86" providerId="LiveId" clId="{2F9DD0D9-0812-4377-9C87-9103F8D84E58}" dt="2020-09-23T03:08:23.234" v="312" actId="47"/>
        <pc:sldMkLst>
          <pc:docMk/>
          <pc:sldMk cId="2628379372" sldId="286"/>
        </pc:sldMkLst>
      </pc:sldChg>
      <pc:sldChg chg="del">
        <pc:chgData name="Ip" userId="35846fbf51f55d86" providerId="LiveId" clId="{2F9DD0D9-0812-4377-9C87-9103F8D84E58}" dt="2020-09-23T01:49:15.926" v="13" actId="47"/>
        <pc:sldMkLst>
          <pc:docMk/>
          <pc:sldMk cId="3926576170" sldId="287"/>
        </pc:sldMkLst>
      </pc:sldChg>
      <pc:sldChg chg="del">
        <pc:chgData name="Ip" userId="35846fbf51f55d86" providerId="LiveId" clId="{2F9DD0D9-0812-4377-9C87-9103F8D84E58}" dt="2020-09-23T01:49:15.966" v="14" actId="47"/>
        <pc:sldMkLst>
          <pc:docMk/>
          <pc:sldMk cId="3819995925" sldId="288"/>
        </pc:sldMkLst>
      </pc:sldChg>
      <pc:sldChg chg="del">
        <pc:chgData name="Ip" userId="35846fbf51f55d86" providerId="LiveId" clId="{2F9DD0D9-0812-4377-9C87-9103F8D84E58}" dt="2020-09-23T01:49:16.508" v="15" actId="47"/>
        <pc:sldMkLst>
          <pc:docMk/>
          <pc:sldMk cId="4073911823" sldId="289"/>
        </pc:sldMkLst>
      </pc:sldChg>
      <pc:sldChg chg="del">
        <pc:chgData name="Ip" userId="35846fbf51f55d86" providerId="LiveId" clId="{2F9DD0D9-0812-4377-9C87-9103F8D84E58}" dt="2020-09-23T01:49:16.731" v="16" actId="47"/>
        <pc:sldMkLst>
          <pc:docMk/>
          <pc:sldMk cId="1228130893" sldId="290"/>
        </pc:sldMkLst>
      </pc:sldChg>
      <pc:sldChg chg="del">
        <pc:chgData name="Ip" userId="35846fbf51f55d86" providerId="LiveId" clId="{2F9DD0D9-0812-4377-9C87-9103F8D84E58}" dt="2020-09-23T01:49:16.915" v="17" actId="47"/>
        <pc:sldMkLst>
          <pc:docMk/>
          <pc:sldMk cId="3866850334" sldId="291"/>
        </pc:sldMkLst>
      </pc:sldChg>
      <pc:sldChg chg="del">
        <pc:chgData name="Ip" userId="35846fbf51f55d86" providerId="LiveId" clId="{2F9DD0D9-0812-4377-9C87-9103F8D84E58}" dt="2020-09-23T01:49:17.124" v="18" actId="47"/>
        <pc:sldMkLst>
          <pc:docMk/>
          <pc:sldMk cId="2156616361" sldId="292"/>
        </pc:sldMkLst>
      </pc:sldChg>
      <pc:sldChg chg="del">
        <pc:chgData name="Ip" userId="35846fbf51f55d86" providerId="LiveId" clId="{2F9DD0D9-0812-4377-9C87-9103F8D84E58}" dt="2020-09-23T01:49:17.311" v="19" actId="47"/>
        <pc:sldMkLst>
          <pc:docMk/>
          <pc:sldMk cId="369418969" sldId="293"/>
        </pc:sldMkLst>
      </pc:sldChg>
      <pc:sldChg chg="del">
        <pc:chgData name="Ip" userId="35846fbf51f55d86" providerId="LiveId" clId="{2F9DD0D9-0812-4377-9C87-9103F8D84E58}" dt="2020-09-23T01:49:17.516" v="20" actId="47"/>
        <pc:sldMkLst>
          <pc:docMk/>
          <pc:sldMk cId="690020043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altLang="zh-CN" dirty="0">
                <a:solidFill>
                  <a:schemeClr val="bg1"/>
                </a:solidFill>
              </a:rPr>
              <a:t>ETC5242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7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Probability &amp; MLE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9388F-FEC6-445A-915B-E286EAB7B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58177"/>
            <a:ext cx="7370706" cy="46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8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64BE3-28A0-461F-963E-43FEF06D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02811"/>
            <a:ext cx="7392473" cy="4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5F478-C13E-4706-BD38-C102E378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5262"/>
            <a:ext cx="8761756" cy="30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BBCDC-DD48-4B77-91F1-5E86E56B7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461" y="4974199"/>
            <a:ext cx="7785256" cy="16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1BED2-FB14-45FA-B77A-83E13371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57745"/>
            <a:ext cx="6963770" cy="43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6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1C4BD-EDB8-44EE-8D57-1A3CCDDD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25293"/>
            <a:ext cx="6908793" cy="47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A8199-4A3F-45B7-A83E-9D51BAB7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2871"/>
            <a:ext cx="7568669" cy="51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1D7EA-E9D0-49D1-A772-43179B16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51" y="1338590"/>
            <a:ext cx="10133297" cy="13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4011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Week 7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Assessing model fitness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Bayes theorem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38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EDAE-4F11-4D55-9AD7-906408B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61626"/>
            <a:ext cx="7581757" cy="46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36D12-F268-4A51-AE7A-84DDE0C466F7}"/>
              </a:ext>
            </a:extLst>
          </p:cNvPr>
          <p:cNvSpPr txBox="1"/>
          <p:nvPr/>
        </p:nvSpPr>
        <p:spPr>
          <a:xfrm>
            <a:off x="923278" y="1438183"/>
            <a:ext cx="927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following </a:t>
            </a:r>
            <a:r>
              <a:rPr lang="en-US" dirty="0" err="1"/>
              <a:t>p.d.f.</a:t>
            </a:r>
            <a:endParaRPr lang="en-US" dirty="0"/>
          </a:p>
          <a:p>
            <a:endParaRPr lang="en-US" dirty="0"/>
          </a:p>
          <a:p>
            <a:r>
              <a:rPr lang="en-US" dirty="0"/>
              <a:t>F(x) 	= 	1/15  	for  -3&lt;=x &lt;3</a:t>
            </a:r>
          </a:p>
          <a:p>
            <a:r>
              <a:rPr lang="en-US" dirty="0"/>
              <a:t>	=	3/40x 	for  3&lt;=x &lt;5</a:t>
            </a:r>
          </a:p>
          <a:p>
            <a:r>
              <a:rPr lang="en-US" dirty="0"/>
              <a:t>	=	0	otherwise</a:t>
            </a:r>
          </a:p>
          <a:p>
            <a:endParaRPr lang="en-US" dirty="0"/>
          </a:p>
          <a:p>
            <a:r>
              <a:rPr lang="en-US" dirty="0"/>
              <a:t>Find the </a:t>
            </a:r>
            <a:r>
              <a:rPr lang="en-US" dirty="0" err="1"/>
              <a:t>c.d.f.</a:t>
            </a:r>
            <a:r>
              <a:rPr lang="en-US" dirty="0"/>
              <a:t> of the above function</a:t>
            </a:r>
          </a:p>
        </p:txBody>
      </p:sp>
    </p:spTree>
    <p:extLst>
      <p:ext uri="{BB962C8B-B14F-4D97-AF65-F5344CB8AC3E}">
        <p14:creationId xmlns:p14="http://schemas.microsoft.com/office/powerpoint/2010/main" val="3525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E1430-88CA-4EFF-8CD7-09D3F1415F00}"/>
              </a:ext>
            </a:extLst>
          </p:cNvPr>
          <p:cNvSpPr txBox="1"/>
          <p:nvPr/>
        </p:nvSpPr>
        <p:spPr>
          <a:xfrm>
            <a:off x="1198259" y="14115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QQ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2B3A3-15B3-410C-90AE-0680DCA35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067966"/>
            <a:ext cx="7057623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05D0-840D-4F7B-A548-AF48AB5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33494"/>
            <a:ext cx="7315200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09033-01FD-4D88-9EC7-F2881EA9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7340958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81A0C-D98D-42F4-BB04-5110B409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68221"/>
            <a:ext cx="7315200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19707" y="387120"/>
            <a:ext cx="3958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7F6FF-057E-4A06-846E-467A21B2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32336"/>
            <a:ext cx="7652778" cy="51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1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182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ETC5242 Week 7 Probability &amp; MLE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2020-09-28T02:14:10Z</dcterms:modified>
</cp:coreProperties>
</file>