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0BB63-749D-49AB-BF07-29358973B043}" v="14" dt="2020-09-17T00:48:02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p" userId="35846fbf51f55d86" providerId="LiveId" clId="{45E0BC48-3C9E-4D58-85E5-45B95BA5849F}"/>
    <pc:docChg chg="undo custSel addSld delSld modSld">
      <pc:chgData name="Ip" userId="35846fbf51f55d86" providerId="LiveId" clId="{45E0BC48-3C9E-4D58-85E5-45B95BA5849F}" dt="2020-08-21T07:20:46.789" v="2910" actId="47"/>
      <pc:docMkLst>
        <pc:docMk/>
      </pc:docMkLst>
      <pc:sldChg chg="modSp mod">
        <pc:chgData name="Ip" userId="35846fbf51f55d86" providerId="LiveId" clId="{45E0BC48-3C9E-4D58-85E5-45B95BA5849F}" dt="2020-08-12T03:07:54.409" v="27" actId="20577"/>
        <pc:sldMkLst>
          <pc:docMk/>
          <pc:sldMk cId="3008898853" sldId="256"/>
        </pc:sldMkLst>
        <pc:spChg chg="mod">
          <ac:chgData name="Ip" userId="35846fbf51f55d86" providerId="LiveId" clId="{45E0BC48-3C9E-4D58-85E5-45B95BA5849F}" dt="2020-08-12T03:07:54.409" v="27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modSp mod">
        <pc:chgData name="Ip" userId="35846fbf51f55d86" providerId="LiveId" clId="{45E0BC48-3C9E-4D58-85E5-45B95BA5849F}" dt="2020-08-12T03:34:33.848" v="2024" actId="207"/>
        <pc:sldMkLst>
          <pc:docMk/>
          <pc:sldMk cId="3868584368" sldId="257"/>
        </pc:sldMkLst>
        <pc:spChg chg="mod">
          <ac:chgData name="Ip" userId="35846fbf51f55d86" providerId="LiveId" clId="{45E0BC48-3C9E-4D58-85E5-45B95BA5849F}" dt="2020-08-12T03:34:33.848" v="2024" actId="207"/>
          <ac:spMkLst>
            <pc:docMk/>
            <pc:sldMk cId="3868584368" sldId="257"/>
            <ac:spMk id="7" creationId="{7CE32942-5382-4A4D-863F-77EAC4297742}"/>
          </ac:spMkLst>
        </pc:spChg>
        <pc:spChg chg="mod">
          <ac:chgData name="Ip" userId="35846fbf51f55d86" providerId="LiveId" clId="{45E0BC48-3C9E-4D58-85E5-45B95BA5849F}" dt="2020-08-12T03:08:00.578" v="31" actId="20577"/>
          <ac:spMkLst>
            <pc:docMk/>
            <pc:sldMk cId="3868584368" sldId="257"/>
            <ac:spMk id="12" creationId="{7C9A1787-6C77-6747-A74F-8EE31F965F04}"/>
          </ac:spMkLst>
        </pc:spChg>
      </pc:sldChg>
      <pc:sldChg chg="del">
        <pc:chgData name="Ip" userId="35846fbf51f55d86" providerId="LiveId" clId="{45E0BC48-3C9E-4D58-85E5-45B95BA5849F}" dt="2020-08-12T03:08:06.526" v="33" actId="47"/>
        <pc:sldMkLst>
          <pc:docMk/>
          <pc:sldMk cId="2035023580" sldId="258"/>
        </pc:sldMkLst>
      </pc:sldChg>
      <pc:sldChg chg="modSp add mod">
        <pc:chgData name="Ip" userId="35846fbf51f55d86" providerId="LiveId" clId="{45E0BC48-3C9E-4D58-85E5-45B95BA5849F}" dt="2020-08-12T03:18:21.621" v="785" actId="20577"/>
        <pc:sldMkLst>
          <pc:docMk/>
          <pc:sldMk cId="3183156230" sldId="258"/>
        </pc:sldMkLst>
        <pc:spChg chg="mod">
          <ac:chgData name="Ip" userId="35846fbf51f55d86" providerId="LiveId" clId="{45E0BC48-3C9E-4D58-85E5-45B95BA5849F}" dt="2020-08-12T03:18:21.621" v="785" actId="20577"/>
          <ac:spMkLst>
            <pc:docMk/>
            <pc:sldMk cId="3183156230" sldId="258"/>
            <ac:spMk id="7" creationId="{7CE32942-5382-4A4D-863F-77EAC4297742}"/>
          </ac:spMkLst>
        </pc:spChg>
      </pc:sldChg>
      <pc:sldChg chg="modSp add mod">
        <pc:chgData name="Ip" userId="35846fbf51f55d86" providerId="LiveId" clId="{45E0BC48-3C9E-4D58-85E5-45B95BA5849F}" dt="2020-08-12T03:21:40.319" v="1042" actId="20577"/>
        <pc:sldMkLst>
          <pc:docMk/>
          <pc:sldMk cId="199864251" sldId="259"/>
        </pc:sldMkLst>
        <pc:spChg chg="mod">
          <ac:chgData name="Ip" userId="35846fbf51f55d86" providerId="LiveId" clId="{45E0BC48-3C9E-4D58-85E5-45B95BA5849F}" dt="2020-08-12T03:21:40.319" v="1042" actId="20577"/>
          <ac:spMkLst>
            <pc:docMk/>
            <pc:sldMk cId="199864251" sldId="259"/>
            <ac:spMk id="7" creationId="{7CE32942-5382-4A4D-863F-77EAC4297742}"/>
          </ac:spMkLst>
        </pc:spChg>
      </pc:sldChg>
      <pc:sldChg chg="del">
        <pc:chgData name="Ip" userId="35846fbf51f55d86" providerId="LiveId" clId="{45E0BC48-3C9E-4D58-85E5-45B95BA5849F}" dt="2020-08-12T03:08:05.676" v="32" actId="47"/>
        <pc:sldMkLst>
          <pc:docMk/>
          <pc:sldMk cId="3647565462" sldId="259"/>
        </pc:sldMkLst>
      </pc:sldChg>
      <pc:sldChg chg="del">
        <pc:chgData name="Ip" userId="35846fbf51f55d86" providerId="LiveId" clId="{45E0BC48-3C9E-4D58-85E5-45B95BA5849F}" dt="2020-08-12T03:08:07.020" v="35" actId="47"/>
        <pc:sldMkLst>
          <pc:docMk/>
          <pc:sldMk cId="124229637" sldId="260"/>
        </pc:sldMkLst>
      </pc:sldChg>
      <pc:sldChg chg="modSp add mod">
        <pc:chgData name="Ip" userId="35846fbf51f55d86" providerId="LiveId" clId="{45E0BC48-3C9E-4D58-85E5-45B95BA5849F}" dt="2020-08-12T03:23:26.249" v="1177" actId="20577"/>
        <pc:sldMkLst>
          <pc:docMk/>
          <pc:sldMk cId="2326401964" sldId="260"/>
        </pc:sldMkLst>
        <pc:spChg chg="mod">
          <ac:chgData name="Ip" userId="35846fbf51f55d86" providerId="LiveId" clId="{45E0BC48-3C9E-4D58-85E5-45B95BA5849F}" dt="2020-08-12T03:23:26.249" v="1177" actId="20577"/>
          <ac:spMkLst>
            <pc:docMk/>
            <pc:sldMk cId="2326401964" sldId="260"/>
            <ac:spMk id="7" creationId="{7CE32942-5382-4A4D-863F-77EAC4297742}"/>
          </ac:spMkLst>
        </pc:spChg>
      </pc:sldChg>
      <pc:sldChg chg="modSp add del mod">
        <pc:chgData name="Ip" userId="35846fbf51f55d86" providerId="LiveId" clId="{45E0BC48-3C9E-4D58-85E5-45B95BA5849F}" dt="2020-08-21T07:20:46.789" v="2910" actId="47"/>
        <pc:sldMkLst>
          <pc:docMk/>
          <pc:sldMk cId="2304316135" sldId="261"/>
        </pc:sldMkLst>
        <pc:spChg chg="mod">
          <ac:chgData name="Ip" userId="35846fbf51f55d86" providerId="LiveId" clId="{45E0BC48-3C9E-4D58-85E5-45B95BA5849F}" dt="2020-08-12T03:27:19.436" v="1384" actId="207"/>
          <ac:spMkLst>
            <pc:docMk/>
            <pc:sldMk cId="2304316135" sldId="261"/>
            <ac:spMk id="7" creationId="{7CE32942-5382-4A4D-863F-77EAC4297742}"/>
          </ac:spMkLst>
        </pc:spChg>
      </pc:sldChg>
      <pc:sldChg chg="del">
        <pc:chgData name="Ip" userId="35846fbf51f55d86" providerId="LiveId" clId="{45E0BC48-3C9E-4D58-85E5-45B95BA5849F}" dt="2020-08-12T03:08:07.236" v="36" actId="47"/>
        <pc:sldMkLst>
          <pc:docMk/>
          <pc:sldMk cId="3501535918" sldId="261"/>
        </pc:sldMkLst>
      </pc:sldChg>
      <pc:sldChg chg="addSp delSp add mod">
        <pc:chgData name="Ip" userId="35846fbf51f55d86" providerId="LiveId" clId="{45E0BC48-3C9E-4D58-85E5-45B95BA5849F}" dt="2020-08-12T03:27:54.844" v="1388" actId="478"/>
        <pc:sldMkLst>
          <pc:docMk/>
          <pc:sldMk cId="853178149" sldId="262"/>
        </pc:sldMkLst>
        <pc:picChg chg="add del">
          <ac:chgData name="Ip" userId="35846fbf51f55d86" providerId="LiveId" clId="{45E0BC48-3C9E-4D58-85E5-45B95BA5849F}" dt="2020-08-12T03:27:54.844" v="1388" actId="478"/>
          <ac:picMkLst>
            <pc:docMk/>
            <pc:sldMk cId="853178149" sldId="262"/>
            <ac:picMk id="3" creationId="{F791E5D0-823E-42E8-B521-1EFB7A6C3A32}"/>
          </ac:picMkLst>
        </pc:picChg>
      </pc:sldChg>
      <pc:sldChg chg="del">
        <pc:chgData name="Ip" userId="35846fbf51f55d86" providerId="LiveId" clId="{45E0BC48-3C9E-4D58-85E5-45B95BA5849F}" dt="2020-08-12T03:08:07.514" v="37" actId="47"/>
        <pc:sldMkLst>
          <pc:docMk/>
          <pc:sldMk cId="3414202665" sldId="262"/>
        </pc:sldMkLst>
      </pc:sldChg>
      <pc:sldChg chg="modSp add mod">
        <pc:chgData name="Ip" userId="35846fbf51f55d86" providerId="LiveId" clId="{45E0BC48-3C9E-4D58-85E5-45B95BA5849F}" dt="2020-08-12T03:28:59.390" v="1487" actId="1076"/>
        <pc:sldMkLst>
          <pc:docMk/>
          <pc:sldMk cId="2463386950" sldId="263"/>
        </pc:sldMkLst>
        <pc:spChg chg="mod">
          <ac:chgData name="Ip" userId="35846fbf51f55d86" providerId="LiveId" clId="{45E0BC48-3C9E-4D58-85E5-45B95BA5849F}" dt="2020-08-12T03:28:55.057" v="1486" actId="20577"/>
          <ac:spMkLst>
            <pc:docMk/>
            <pc:sldMk cId="2463386950" sldId="263"/>
            <ac:spMk id="7" creationId="{7CE32942-5382-4A4D-863F-77EAC4297742}"/>
          </ac:spMkLst>
        </pc:spChg>
        <pc:picChg chg="mod">
          <ac:chgData name="Ip" userId="35846fbf51f55d86" providerId="LiveId" clId="{45E0BC48-3C9E-4D58-85E5-45B95BA5849F}" dt="2020-08-12T03:28:59.390" v="1487" actId="1076"/>
          <ac:picMkLst>
            <pc:docMk/>
            <pc:sldMk cId="2463386950" sldId="263"/>
            <ac:picMk id="3" creationId="{F791E5D0-823E-42E8-B521-1EFB7A6C3A32}"/>
          </ac:picMkLst>
        </pc:picChg>
      </pc:sldChg>
      <pc:sldChg chg="del">
        <pc:chgData name="Ip" userId="35846fbf51f55d86" providerId="LiveId" clId="{45E0BC48-3C9E-4D58-85E5-45B95BA5849F}" dt="2020-08-12T03:08:07.645" v="38" actId="47"/>
        <pc:sldMkLst>
          <pc:docMk/>
          <pc:sldMk cId="2929145652" sldId="263"/>
        </pc:sldMkLst>
      </pc:sldChg>
      <pc:sldChg chg="delSp modSp add mod">
        <pc:chgData name="Ip" userId="35846fbf51f55d86" providerId="LiveId" clId="{45E0BC48-3C9E-4D58-85E5-45B95BA5849F}" dt="2020-08-12T03:30:52.709" v="1777" actId="20577"/>
        <pc:sldMkLst>
          <pc:docMk/>
          <pc:sldMk cId="3115683872" sldId="264"/>
        </pc:sldMkLst>
        <pc:spChg chg="mod">
          <ac:chgData name="Ip" userId="35846fbf51f55d86" providerId="LiveId" clId="{45E0BC48-3C9E-4D58-85E5-45B95BA5849F}" dt="2020-08-12T03:30:52.709" v="1777" actId="20577"/>
          <ac:spMkLst>
            <pc:docMk/>
            <pc:sldMk cId="3115683872" sldId="264"/>
            <ac:spMk id="7" creationId="{7CE32942-5382-4A4D-863F-77EAC4297742}"/>
          </ac:spMkLst>
        </pc:spChg>
        <pc:picChg chg="del">
          <ac:chgData name="Ip" userId="35846fbf51f55d86" providerId="LiveId" clId="{45E0BC48-3C9E-4D58-85E5-45B95BA5849F}" dt="2020-08-12T03:29:13.817" v="1489" actId="478"/>
          <ac:picMkLst>
            <pc:docMk/>
            <pc:sldMk cId="3115683872" sldId="264"/>
            <ac:picMk id="3" creationId="{F791E5D0-823E-42E8-B521-1EFB7A6C3A32}"/>
          </ac:picMkLst>
        </pc:picChg>
      </pc:sldChg>
      <pc:sldChg chg="modSp add mod">
        <pc:chgData name="Ip" userId="35846fbf51f55d86" providerId="LiveId" clId="{45E0BC48-3C9E-4D58-85E5-45B95BA5849F}" dt="2020-08-12T03:32:41.409" v="1956" actId="20577"/>
        <pc:sldMkLst>
          <pc:docMk/>
          <pc:sldMk cId="238576998" sldId="265"/>
        </pc:sldMkLst>
        <pc:spChg chg="mod">
          <ac:chgData name="Ip" userId="35846fbf51f55d86" providerId="LiveId" clId="{45E0BC48-3C9E-4D58-85E5-45B95BA5849F}" dt="2020-08-12T03:32:41.409" v="1956" actId="20577"/>
          <ac:spMkLst>
            <pc:docMk/>
            <pc:sldMk cId="238576998" sldId="265"/>
            <ac:spMk id="7" creationId="{7CE32942-5382-4A4D-863F-77EAC4297742}"/>
          </ac:spMkLst>
        </pc:spChg>
      </pc:sldChg>
      <pc:sldChg chg="del">
        <pc:chgData name="Ip" userId="35846fbf51f55d86" providerId="LiveId" clId="{45E0BC48-3C9E-4D58-85E5-45B95BA5849F}" dt="2020-08-12T03:08:08.431" v="42" actId="47"/>
        <pc:sldMkLst>
          <pc:docMk/>
          <pc:sldMk cId="515916851" sldId="265"/>
        </pc:sldMkLst>
      </pc:sldChg>
      <pc:sldChg chg="modSp add mod">
        <pc:chgData name="Ip" userId="35846fbf51f55d86" providerId="LiveId" clId="{45E0BC48-3C9E-4D58-85E5-45B95BA5849F}" dt="2020-08-17T13:04:04.528" v="2048" actId="1076"/>
        <pc:sldMkLst>
          <pc:docMk/>
          <pc:sldMk cId="2947977041" sldId="266"/>
        </pc:sldMkLst>
        <pc:spChg chg="mod">
          <ac:chgData name="Ip" userId="35846fbf51f55d86" providerId="LiveId" clId="{45E0BC48-3C9E-4D58-85E5-45B95BA5849F}" dt="2020-08-17T13:04:04.528" v="2048" actId="1076"/>
          <ac:spMkLst>
            <pc:docMk/>
            <pc:sldMk cId="2947977041" sldId="266"/>
            <ac:spMk id="7" creationId="{7CE32942-5382-4A4D-863F-77EAC4297742}"/>
          </ac:spMkLst>
        </pc:spChg>
      </pc:sldChg>
      <pc:sldChg chg="new del">
        <pc:chgData name="Ip" userId="35846fbf51f55d86" providerId="LiveId" clId="{45E0BC48-3C9E-4D58-85E5-45B95BA5849F}" dt="2020-08-17T13:03:31.928" v="2026" actId="680"/>
        <pc:sldMkLst>
          <pc:docMk/>
          <pc:sldMk cId="3348210044" sldId="266"/>
        </pc:sldMkLst>
      </pc:sldChg>
      <pc:sldChg chg="addSp modSp add mod">
        <pc:chgData name="Ip" userId="35846fbf51f55d86" providerId="LiveId" clId="{45E0BC48-3C9E-4D58-85E5-45B95BA5849F}" dt="2020-08-17T13:05:27.139" v="2058" actId="1076"/>
        <pc:sldMkLst>
          <pc:docMk/>
          <pc:sldMk cId="1014719383" sldId="267"/>
        </pc:sldMkLst>
        <pc:spChg chg="mod">
          <ac:chgData name="Ip" userId="35846fbf51f55d86" providerId="LiveId" clId="{45E0BC48-3C9E-4D58-85E5-45B95BA5849F}" dt="2020-08-17T13:04:21.680" v="2053"/>
          <ac:spMkLst>
            <pc:docMk/>
            <pc:sldMk cId="1014719383" sldId="267"/>
            <ac:spMk id="7" creationId="{7CE32942-5382-4A4D-863F-77EAC4297742}"/>
          </ac:spMkLst>
        </pc:spChg>
        <pc:picChg chg="add mod">
          <ac:chgData name="Ip" userId="35846fbf51f55d86" providerId="LiveId" clId="{45E0BC48-3C9E-4D58-85E5-45B95BA5849F}" dt="2020-08-17T13:05:27.139" v="2058" actId="1076"/>
          <ac:picMkLst>
            <pc:docMk/>
            <pc:sldMk cId="1014719383" sldId="267"/>
            <ac:picMk id="3" creationId="{D012DE83-32B0-452D-B965-EDF338E699B5}"/>
          </ac:picMkLst>
        </pc:picChg>
      </pc:sldChg>
      <pc:sldChg chg="del">
        <pc:chgData name="Ip" userId="35846fbf51f55d86" providerId="LiveId" clId="{45E0BC48-3C9E-4D58-85E5-45B95BA5849F}" dt="2020-08-12T03:08:07.859" v="39" actId="47"/>
        <pc:sldMkLst>
          <pc:docMk/>
          <pc:sldMk cId="1788774294" sldId="268"/>
        </pc:sldMkLst>
      </pc:sldChg>
      <pc:sldChg chg="addSp delSp modSp add mod">
        <pc:chgData name="Ip" userId="35846fbf51f55d86" providerId="LiveId" clId="{45E0BC48-3C9E-4D58-85E5-45B95BA5849F}" dt="2020-08-17T13:05:42.122" v="2064" actId="1076"/>
        <pc:sldMkLst>
          <pc:docMk/>
          <pc:sldMk cId="3071251353" sldId="268"/>
        </pc:sldMkLst>
        <pc:picChg chg="del">
          <ac:chgData name="Ip" userId="35846fbf51f55d86" providerId="LiveId" clId="{45E0BC48-3C9E-4D58-85E5-45B95BA5849F}" dt="2020-08-17T13:05:30.748" v="2060" actId="478"/>
          <ac:picMkLst>
            <pc:docMk/>
            <pc:sldMk cId="3071251353" sldId="268"/>
            <ac:picMk id="3" creationId="{D012DE83-32B0-452D-B965-EDF338E699B5}"/>
          </ac:picMkLst>
        </pc:picChg>
        <pc:picChg chg="add mod">
          <ac:chgData name="Ip" userId="35846fbf51f55d86" providerId="LiveId" clId="{45E0BC48-3C9E-4D58-85E5-45B95BA5849F}" dt="2020-08-17T13:05:42.122" v="2064" actId="1076"/>
          <ac:picMkLst>
            <pc:docMk/>
            <pc:sldMk cId="3071251353" sldId="268"/>
            <ac:picMk id="4" creationId="{3F91E3D8-6FC5-4220-9313-369797F2BD76}"/>
          </ac:picMkLst>
        </pc:picChg>
      </pc:sldChg>
      <pc:sldChg chg="addSp delSp modSp add mod">
        <pc:chgData name="Ip" userId="35846fbf51f55d86" providerId="LiveId" clId="{45E0BC48-3C9E-4D58-85E5-45B95BA5849F}" dt="2020-08-17T13:07:22.283" v="2075" actId="1076"/>
        <pc:sldMkLst>
          <pc:docMk/>
          <pc:sldMk cId="2343499592" sldId="269"/>
        </pc:sldMkLst>
        <pc:picChg chg="add mod">
          <ac:chgData name="Ip" userId="35846fbf51f55d86" providerId="LiveId" clId="{45E0BC48-3C9E-4D58-85E5-45B95BA5849F}" dt="2020-08-17T13:07:18.826" v="2074" actId="1076"/>
          <ac:picMkLst>
            <pc:docMk/>
            <pc:sldMk cId="2343499592" sldId="269"/>
            <ac:picMk id="3" creationId="{97373C48-C4B6-4934-8627-AD19267A58B5}"/>
          </ac:picMkLst>
        </pc:picChg>
        <pc:picChg chg="del">
          <ac:chgData name="Ip" userId="35846fbf51f55d86" providerId="LiveId" clId="{45E0BC48-3C9E-4D58-85E5-45B95BA5849F}" dt="2020-08-17T13:06:41.361" v="2066" actId="478"/>
          <ac:picMkLst>
            <pc:docMk/>
            <pc:sldMk cId="2343499592" sldId="269"/>
            <ac:picMk id="4" creationId="{3F91E3D8-6FC5-4220-9313-369797F2BD76}"/>
          </ac:picMkLst>
        </pc:picChg>
        <pc:picChg chg="add mod">
          <ac:chgData name="Ip" userId="35846fbf51f55d86" providerId="LiveId" clId="{45E0BC48-3C9E-4D58-85E5-45B95BA5849F}" dt="2020-08-17T13:07:22.283" v="2075" actId="1076"/>
          <ac:picMkLst>
            <pc:docMk/>
            <pc:sldMk cId="2343499592" sldId="269"/>
            <ac:picMk id="9" creationId="{756BA33E-0CDE-41CB-82E6-C5E90859060F}"/>
          </ac:picMkLst>
        </pc:picChg>
      </pc:sldChg>
      <pc:sldChg chg="del">
        <pc:chgData name="Ip" userId="35846fbf51f55d86" providerId="LiveId" clId="{45E0BC48-3C9E-4D58-85E5-45B95BA5849F}" dt="2020-08-12T03:08:08.036" v="40" actId="47"/>
        <pc:sldMkLst>
          <pc:docMk/>
          <pc:sldMk cId="3243883085" sldId="269"/>
        </pc:sldMkLst>
      </pc:sldChg>
      <pc:sldChg chg="delSp modSp add mod">
        <pc:chgData name="Ip" userId="35846fbf51f55d86" providerId="LiveId" clId="{45E0BC48-3C9E-4D58-85E5-45B95BA5849F}" dt="2020-08-17T13:13:38.039" v="2809" actId="20577"/>
        <pc:sldMkLst>
          <pc:docMk/>
          <pc:sldMk cId="2565694450" sldId="270"/>
        </pc:sldMkLst>
        <pc:spChg chg="mod">
          <ac:chgData name="Ip" userId="35846fbf51f55d86" providerId="LiveId" clId="{45E0BC48-3C9E-4D58-85E5-45B95BA5849F}" dt="2020-08-17T13:13:38.039" v="2809" actId="20577"/>
          <ac:spMkLst>
            <pc:docMk/>
            <pc:sldMk cId="2565694450" sldId="270"/>
            <ac:spMk id="7" creationId="{7CE32942-5382-4A4D-863F-77EAC4297742}"/>
          </ac:spMkLst>
        </pc:spChg>
        <pc:picChg chg="del">
          <ac:chgData name="Ip" userId="35846fbf51f55d86" providerId="LiveId" clId="{45E0BC48-3C9E-4D58-85E5-45B95BA5849F}" dt="2020-08-17T13:07:47.733" v="2078" actId="478"/>
          <ac:picMkLst>
            <pc:docMk/>
            <pc:sldMk cId="2565694450" sldId="270"/>
            <ac:picMk id="3" creationId="{97373C48-C4B6-4934-8627-AD19267A58B5}"/>
          </ac:picMkLst>
        </pc:picChg>
        <pc:picChg chg="del">
          <ac:chgData name="Ip" userId="35846fbf51f55d86" providerId="LiveId" clId="{45E0BC48-3C9E-4D58-85E5-45B95BA5849F}" dt="2020-08-17T13:07:47.309" v="2077" actId="478"/>
          <ac:picMkLst>
            <pc:docMk/>
            <pc:sldMk cId="2565694450" sldId="270"/>
            <ac:picMk id="9" creationId="{756BA33E-0CDE-41CB-82E6-C5E90859060F}"/>
          </ac:picMkLst>
        </pc:picChg>
      </pc:sldChg>
      <pc:sldChg chg="del">
        <pc:chgData name="Ip" userId="35846fbf51f55d86" providerId="LiveId" clId="{45E0BC48-3C9E-4D58-85E5-45B95BA5849F}" dt="2020-08-12T03:08:08.251" v="41" actId="47"/>
        <pc:sldMkLst>
          <pc:docMk/>
          <pc:sldMk cId="3041030321" sldId="270"/>
        </pc:sldMkLst>
      </pc:sldChg>
      <pc:sldChg chg="modSp add mod">
        <pc:chgData name="Ip" userId="35846fbf51f55d86" providerId="LiveId" clId="{45E0BC48-3C9E-4D58-85E5-45B95BA5849F}" dt="2020-08-17T13:12:55.977" v="2749" actId="20577"/>
        <pc:sldMkLst>
          <pc:docMk/>
          <pc:sldMk cId="3973197687" sldId="271"/>
        </pc:sldMkLst>
        <pc:spChg chg="mod">
          <ac:chgData name="Ip" userId="35846fbf51f55d86" providerId="LiveId" clId="{45E0BC48-3C9E-4D58-85E5-45B95BA5849F}" dt="2020-08-17T13:12:55.977" v="2749" actId="20577"/>
          <ac:spMkLst>
            <pc:docMk/>
            <pc:sldMk cId="3973197687" sldId="271"/>
            <ac:spMk id="7" creationId="{7CE32942-5382-4A4D-863F-77EAC4297742}"/>
          </ac:spMkLst>
        </pc:spChg>
      </pc:sldChg>
      <pc:sldChg chg="del">
        <pc:chgData name="Ip" userId="35846fbf51f55d86" providerId="LiveId" clId="{45E0BC48-3C9E-4D58-85E5-45B95BA5849F}" dt="2020-08-12T03:08:08.641" v="43" actId="47"/>
        <pc:sldMkLst>
          <pc:docMk/>
          <pc:sldMk cId="4165424417" sldId="271"/>
        </pc:sldMkLst>
      </pc:sldChg>
      <pc:sldChg chg="del">
        <pc:chgData name="Ip" userId="35846fbf51f55d86" providerId="LiveId" clId="{45E0BC48-3C9E-4D58-85E5-45B95BA5849F}" dt="2020-08-12T03:08:08.832" v="44" actId="47"/>
        <pc:sldMkLst>
          <pc:docMk/>
          <pc:sldMk cId="432271795" sldId="272"/>
        </pc:sldMkLst>
      </pc:sldChg>
      <pc:sldChg chg="addSp delSp modSp add mod">
        <pc:chgData name="Ip" userId="35846fbf51f55d86" providerId="LiveId" clId="{45E0BC48-3C9E-4D58-85E5-45B95BA5849F}" dt="2020-08-17T13:15:09.683" v="2831" actId="14100"/>
        <pc:sldMkLst>
          <pc:docMk/>
          <pc:sldMk cId="2227890041" sldId="272"/>
        </pc:sldMkLst>
        <pc:spChg chg="del mod">
          <ac:chgData name="Ip" userId="35846fbf51f55d86" providerId="LiveId" clId="{45E0BC48-3C9E-4D58-85E5-45B95BA5849F}" dt="2020-08-17T13:14:28.946" v="2815"/>
          <ac:spMkLst>
            <pc:docMk/>
            <pc:sldMk cId="2227890041" sldId="272"/>
            <ac:spMk id="7" creationId="{7CE32942-5382-4A4D-863F-77EAC4297742}"/>
          </ac:spMkLst>
        </pc:spChg>
        <pc:picChg chg="add mod">
          <ac:chgData name="Ip" userId="35846fbf51f55d86" providerId="LiveId" clId="{45E0BC48-3C9E-4D58-85E5-45B95BA5849F}" dt="2020-08-17T13:15:09.683" v="2831" actId="14100"/>
          <ac:picMkLst>
            <pc:docMk/>
            <pc:sldMk cId="2227890041" sldId="272"/>
            <ac:picMk id="3" creationId="{A656138B-C9E1-4F6D-813E-A7395DE5351A}"/>
          </ac:picMkLst>
        </pc:picChg>
        <pc:picChg chg="add mod">
          <ac:chgData name="Ip" userId="35846fbf51f55d86" providerId="LiveId" clId="{45E0BC48-3C9E-4D58-85E5-45B95BA5849F}" dt="2020-08-17T13:15:07.123" v="2830" actId="1076"/>
          <ac:picMkLst>
            <pc:docMk/>
            <pc:sldMk cId="2227890041" sldId="272"/>
            <ac:picMk id="6" creationId="{7EFCCDE6-48FB-4818-A266-998A908D194E}"/>
          </ac:picMkLst>
        </pc:picChg>
      </pc:sldChg>
      <pc:sldChg chg="del">
        <pc:chgData name="Ip" userId="35846fbf51f55d86" providerId="LiveId" clId="{45E0BC48-3C9E-4D58-85E5-45B95BA5849F}" dt="2020-08-12T03:08:09.310" v="46" actId="47"/>
        <pc:sldMkLst>
          <pc:docMk/>
          <pc:sldMk cId="1428117090" sldId="273"/>
        </pc:sldMkLst>
      </pc:sldChg>
      <pc:sldChg chg="addSp delSp modSp add mod">
        <pc:chgData name="Ip" userId="35846fbf51f55d86" providerId="LiveId" clId="{45E0BC48-3C9E-4D58-85E5-45B95BA5849F}" dt="2020-08-17T13:16:04.090" v="2843" actId="1076"/>
        <pc:sldMkLst>
          <pc:docMk/>
          <pc:sldMk cId="2766022039" sldId="273"/>
        </pc:sldMkLst>
        <pc:picChg chg="del">
          <ac:chgData name="Ip" userId="35846fbf51f55d86" providerId="LiveId" clId="{45E0BC48-3C9E-4D58-85E5-45B95BA5849F}" dt="2020-08-17T13:15:29.844" v="2833" actId="478"/>
          <ac:picMkLst>
            <pc:docMk/>
            <pc:sldMk cId="2766022039" sldId="273"/>
            <ac:picMk id="3" creationId="{A656138B-C9E1-4F6D-813E-A7395DE5351A}"/>
          </ac:picMkLst>
        </pc:picChg>
        <pc:picChg chg="add mod">
          <ac:chgData name="Ip" userId="35846fbf51f55d86" providerId="LiveId" clId="{45E0BC48-3C9E-4D58-85E5-45B95BA5849F}" dt="2020-08-17T13:15:57.858" v="2841" actId="14100"/>
          <ac:picMkLst>
            <pc:docMk/>
            <pc:sldMk cId="2766022039" sldId="273"/>
            <ac:picMk id="4" creationId="{6C88ADEE-1059-4E36-83F3-2971C0470214}"/>
          </ac:picMkLst>
        </pc:picChg>
        <pc:picChg chg="del">
          <ac:chgData name="Ip" userId="35846fbf51f55d86" providerId="LiveId" clId="{45E0BC48-3C9E-4D58-85E5-45B95BA5849F}" dt="2020-08-17T13:15:30.504" v="2834" actId="478"/>
          <ac:picMkLst>
            <pc:docMk/>
            <pc:sldMk cId="2766022039" sldId="273"/>
            <ac:picMk id="6" creationId="{7EFCCDE6-48FB-4818-A266-998A908D194E}"/>
          </ac:picMkLst>
        </pc:picChg>
        <pc:picChg chg="add mod">
          <ac:chgData name="Ip" userId="35846fbf51f55d86" providerId="LiveId" clId="{45E0BC48-3C9E-4D58-85E5-45B95BA5849F}" dt="2020-08-17T13:16:04.090" v="2843" actId="1076"/>
          <ac:picMkLst>
            <pc:docMk/>
            <pc:sldMk cId="2766022039" sldId="273"/>
            <ac:picMk id="9" creationId="{B6EF1068-98DD-41D9-98C3-9318206683B2}"/>
          </ac:picMkLst>
        </pc:picChg>
      </pc:sldChg>
      <pc:sldChg chg="addSp delSp modSp add mod">
        <pc:chgData name="Ip" userId="35846fbf51f55d86" providerId="LiveId" clId="{45E0BC48-3C9E-4D58-85E5-45B95BA5849F}" dt="2020-08-17T13:17:00.146" v="2867" actId="1076"/>
        <pc:sldMkLst>
          <pc:docMk/>
          <pc:sldMk cId="50597753" sldId="274"/>
        </pc:sldMkLst>
        <pc:spChg chg="add mod">
          <ac:chgData name="Ip" userId="35846fbf51f55d86" providerId="LiveId" clId="{45E0BC48-3C9E-4D58-85E5-45B95BA5849F}" dt="2020-08-17T13:17:00.146" v="2867" actId="1076"/>
          <ac:spMkLst>
            <pc:docMk/>
            <pc:sldMk cId="50597753" sldId="274"/>
            <ac:spMk id="2" creationId="{85539635-5A85-432A-8DB6-9C53DE966C9A}"/>
          </ac:spMkLst>
        </pc:spChg>
        <pc:picChg chg="del">
          <ac:chgData name="Ip" userId="35846fbf51f55d86" providerId="LiveId" clId="{45E0BC48-3C9E-4D58-85E5-45B95BA5849F}" dt="2020-08-17T13:16:38.951" v="2845" actId="478"/>
          <ac:picMkLst>
            <pc:docMk/>
            <pc:sldMk cId="50597753" sldId="274"/>
            <ac:picMk id="4" creationId="{6C88ADEE-1059-4E36-83F3-2971C0470214}"/>
          </ac:picMkLst>
        </pc:picChg>
        <pc:picChg chg="del">
          <ac:chgData name="Ip" userId="35846fbf51f55d86" providerId="LiveId" clId="{45E0BC48-3C9E-4D58-85E5-45B95BA5849F}" dt="2020-08-17T13:16:39.449" v="2846" actId="478"/>
          <ac:picMkLst>
            <pc:docMk/>
            <pc:sldMk cId="50597753" sldId="274"/>
            <ac:picMk id="9" creationId="{B6EF1068-98DD-41D9-98C3-9318206683B2}"/>
          </ac:picMkLst>
        </pc:picChg>
      </pc:sldChg>
      <pc:sldChg chg="del">
        <pc:chgData name="Ip" userId="35846fbf51f55d86" providerId="LiveId" clId="{45E0BC48-3C9E-4D58-85E5-45B95BA5849F}" dt="2020-08-12T03:08:09.066" v="45" actId="47"/>
        <pc:sldMkLst>
          <pc:docMk/>
          <pc:sldMk cId="3700022593" sldId="274"/>
        </pc:sldMkLst>
      </pc:sldChg>
      <pc:sldChg chg="add del">
        <pc:chgData name="Ip" userId="35846fbf51f55d86" providerId="LiveId" clId="{45E0BC48-3C9E-4D58-85E5-45B95BA5849F}" dt="2020-08-17T13:17:04.051" v="2869"/>
        <pc:sldMkLst>
          <pc:docMk/>
          <pc:sldMk cId="1050334933" sldId="275"/>
        </pc:sldMkLst>
      </pc:sldChg>
      <pc:sldChg chg="del">
        <pc:chgData name="Ip" userId="35846fbf51f55d86" providerId="LiveId" clId="{45E0BC48-3C9E-4D58-85E5-45B95BA5849F}" dt="2020-08-12T03:08:06.793" v="34" actId="47"/>
        <pc:sldMkLst>
          <pc:docMk/>
          <pc:sldMk cId="3725109944" sldId="275"/>
        </pc:sldMkLst>
      </pc:sldChg>
      <pc:sldChg chg="addSp delSp modSp add mod">
        <pc:chgData name="Ip" userId="35846fbf51f55d86" providerId="LiveId" clId="{45E0BC48-3C9E-4D58-85E5-45B95BA5849F}" dt="2020-08-17T13:18:44.878" v="2890" actId="22"/>
        <pc:sldMkLst>
          <pc:docMk/>
          <pc:sldMk cId="4224136564" sldId="275"/>
        </pc:sldMkLst>
        <pc:spChg chg="del mod">
          <ac:chgData name="Ip" userId="35846fbf51f55d86" providerId="LiveId" clId="{45E0BC48-3C9E-4D58-85E5-45B95BA5849F}" dt="2020-08-17T13:17:36.725" v="2876"/>
          <ac:spMkLst>
            <pc:docMk/>
            <pc:sldMk cId="4224136564" sldId="275"/>
            <ac:spMk id="7" creationId="{7CE32942-5382-4A4D-863F-77EAC4297742}"/>
          </ac:spMkLst>
        </pc:spChg>
        <pc:picChg chg="add mod">
          <ac:chgData name="Ip" userId="35846fbf51f55d86" providerId="LiveId" clId="{45E0BC48-3C9E-4D58-85E5-45B95BA5849F}" dt="2020-08-17T13:17:36.066" v="2874" actId="14100"/>
          <ac:picMkLst>
            <pc:docMk/>
            <pc:sldMk cId="4224136564" sldId="275"/>
            <ac:picMk id="3" creationId="{F725BA7F-BC9A-4262-94BF-4EB374F3F625}"/>
          </ac:picMkLst>
        </pc:picChg>
        <pc:picChg chg="add mod">
          <ac:chgData name="Ip" userId="35846fbf51f55d86" providerId="LiveId" clId="{45E0BC48-3C9E-4D58-85E5-45B95BA5849F}" dt="2020-08-17T13:17:47.218" v="2880" actId="1076"/>
          <ac:picMkLst>
            <pc:docMk/>
            <pc:sldMk cId="4224136564" sldId="275"/>
            <ac:picMk id="6" creationId="{059C7995-FDEE-49D9-B3B4-464658296C80}"/>
          </ac:picMkLst>
        </pc:picChg>
        <pc:picChg chg="add mod">
          <ac:chgData name="Ip" userId="35846fbf51f55d86" providerId="LiveId" clId="{45E0BC48-3C9E-4D58-85E5-45B95BA5849F}" dt="2020-08-17T13:18:16.347" v="2886" actId="1076"/>
          <ac:picMkLst>
            <pc:docMk/>
            <pc:sldMk cId="4224136564" sldId="275"/>
            <ac:picMk id="10" creationId="{6193DF9D-A331-4E2D-B9AF-A35C1F85FF04}"/>
          </ac:picMkLst>
        </pc:picChg>
        <pc:picChg chg="add del">
          <ac:chgData name="Ip" userId="35846fbf51f55d86" providerId="LiveId" clId="{45E0BC48-3C9E-4D58-85E5-45B95BA5849F}" dt="2020-08-17T13:18:41.714" v="2888" actId="22"/>
          <ac:picMkLst>
            <pc:docMk/>
            <pc:sldMk cId="4224136564" sldId="275"/>
            <ac:picMk id="11" creationId="{AAF63A56-39D8-45D4-8CCB-5BB9D6C1E27A}"/>
          </ac:picMkLst>
        </pc:picChg>
        <pc:picChg chg="add del">
          <ac:chgData name="Ip" userId="35846fbf51f55d86" providerId="LiveId" clId="{45E0BC48-3C9E-4D58-85E5-45B95BA5849F}" dt="2020-08-17T13:18:44.878" v="2890" actId="22"/>
          <ac:picMkLst>
            <pc:docMk/>
            <pc:sldMk cId="4224136564" sldId="275"/>
            <ac:picMk id="15" creationId="{A851D361-DC8B-4358-824E-ED23992C6DD7}"/>
          </ac:picMkLst>
        </pc:picChg>
      </pc:sldChg>
      <pc:sldChg chg="del">
        <pc:chgData name="Ip" userId="35846fbf51f55d86" providerId="LiveId" clId="{45E0BC48-3C9E-4D58-85E5-45B95BA5849F}" dt="2020-08-12T03:08:10.250" v="47" actId="47"/>
        <pc:sldMkLst>
          <pc:docMk/>
          <pc:sldMk cId="2537361175" sldId="276"/>
        </pc:sldMkLst>
      </pc:sldChg>
      <pc:sldChg chg="addSp delSp modSp add mod">
        <pc:chgData name="Ip" userId="35846fbf51f55d86" providerId="LiveId" clId="{45E0BC48-3C9E-4D58-85E5-45B95BA5849F}" dt="2020-08-17T13:19:57.663" v="2899" actId="22"/>
        <pc:sldMkLst>
          <pc:docMk/>
          <pc:sldMk cId="2947110848" sldId="276"/>
        </pc:sldMkLst>
        <pc:picChg chg="del">
          <ac:chgData name="Ip" userId="35846fbf51f55d86" providerId="LiveId" clId="{45E0BC48-3C9E-4D58-85E5-45B95BA5849F}" dt="2020-08-17T13:18:49.108" v="2893" actId="478"/>
          <ac:picMkLst>
            <pc:docMk/>
            <pc:sldMk cId="2947110848" sldId="276"/>
            <ac:picMk id="3" creationId="{F725BA7F-BC9A-4262-94BF-4EB374F3F625}"/>
          </ac:picMkLst>
        </pc:picChg>
        <pc:picChg chg="add mod">
          <ac:chgData name="Ip" userId="35846fbf51f55d86" providerId="LiveId" clId="{45E0BC48-3C9E-4D58-85E5-45B95BA5849F}" dt="2020-08-17T13:19:00.003" v="2897" actId="14100"/>
          <ac:picMkLst>
            <pc:docMk/>
            <pc:sldMk cId="2947110848" sldId="276"/>
            <ac:picMk id="4" creationId="{FBD3B527-E726-4826-9F9E-2DAC58F9629E}"/>
          </ac:picMkLst>
        </pc:picChg>
        <pc:picChg chg="del">
          <ac:chgData name="Ip" userId="35846fbf51f55d86" providerId="LiveId" clId="{45E0BC48-3C9E-4D58-85E5-45B95BA5849F}" dt="2020-08-17T13:18:49.590" v="2894" actId="478"/>
          <ac:picMkLst>
            <pc:docMk/>
            <pc:sldMk cId="2947110848" sldId="276"/>
            <ac:picMk id="6" creationId="{059C7995-FDEE-49D9-B3B4-464658296C80}"/>
          </ac:picMkLst>
        </pc:picChg>
        <pc:picChg chg="add del">
          <ac:chgData name="Ip" userId="35846fbf51f55d86" providerId="LiveId" clId="{45E0BC48-3C9E-4D58-85E5-45B95BA5849F}" dt="2020-08-17T13:19:57.663" v="2899" actId="22"/>
          <ac:picMkLst>
            <pc:docMk/>
            <pc:sldMk cId="2947110848" sldId="276"/>
            <ac:picMk id="7" creationId="{44C874EF-1F0D-479F-9FEE-7B433BB5EC38}"/>
          </ac:picMkLst>
        </pc:picChg>
        <pc:picChg chg="del">
          <ac:chgData name="Ip" userId="35846fbf51f55d86" providerId="LiveId" clId="{45E0BC48-3C9E-4D58-85E5-45B95BA5849F}" dt="2020-08-17T13:18:48.648" v="2892" actId="478"/>
          <ac:picMkLst>
            <pc:docMk/>
            <pc:sldMk cId="2947110848" sldId="276"/>
            <ac:picMk id="10" creationId="{6193DF9D-A331-4E2D-B9AF-A35C1F85FF04}"/>
          </ac:picMkLst>
        </pc:picChg>
      </pc:sldChg>
      <pc:sldChg chg="addSp delSp modSp add mod">
        <pc:chgData name="Ip" userId="35846fbf51f55d86" providerId="LiveId" clId="{45E0BC48-3C9E-4D58-85E5-45B95BA5849F}" dt="2020-08-17T13:20:14.706" v="2905" actId="1076"/>
        <pc:sldMkLst>
          <pc:docMk/>
          <pc:sldMk cId="495816551" sldId="277"/>
        </pc:sldMkLst>
        <pc:picChg chg="add mod">
          <ac:chgData name="Ip" userId="35846fbf51f55d86" providerId="LiveId" clId="{45E0BC48-3C9E-4D58-85E5-45B95BA5849F}" dt="2020-08-17T13:20:14.706" v="2905" actId="1076"/>
          <ac:picMkLst>
            <pc:docMk/>
            <pc:sldMk cId="495816551" sldId="277"/>
            <ac:picMk id="3" creationId="{B09FD6B7-B7BF-4350-B28C-EF4F87A73414}"/>
          </ac:picMkLst>
        </pc:picChg>
        <pc:picChg chg="del">
          <ac:chgData name="Ip" userId="35846fbf51f55d86" providerId="LiveId" clId="{45E0BC48-3C9E-4D58-85E5-45B95BA5849F}" dt="2020-08-17T13:20:01.482" v="2901" actId="478"/>
          <ac:picMkLst>
            <pc:docMk/>
            <pc:sldMk cId="495816551" sldId="277"/>
            <ac:picMk id="4" creationId="{FBD3B527-E726-4826-9F9E-2DAC58F9629E}"/>
          </ac:picMkLst>
        </pc:picChg>
      </pc:sldChg>
      <pc:sldChg chg="addSp delSp modSp add mod">
        <pc:chgData name="Ip" userId="35846fbf51f55d86" providerId="LiveId" clId="{45E0BC48-3C9E-4D58-85E5-45B95BA5849F}" dt="2020-08-17T13:21:05.139" v="2909" actId="1076"/>
        <pc:sldMkLst>
          <pc:docMk/>
          <pc:sldMk cId="1666703755" sldId="278"/>
        </pc:sldMkLst>
        <pc:picChg chg="del">
          <ac:chgData name="Ip" userId="35846fbf51f55d86" providerId="LiveId" clId="{45E0BC48-3C9E-4D58-85E5-45B95BA5849F}" dt="2020-08-17T13:20:54.343" v="2907" actId="478"/>
          <ac:picMkLst>
            <pc:docMk/>
            <pc:sldMk cId="1666703755" sldId="278"/>
            <ac:picMk id="3" creationId="{B09FD6B7-B7BF-4350-B28C-EF4F87A73414}"/>
          </ac:picMkLst>
        </pc:picChg>
        <pc:picChg chg="add mod">
          <ac:chgData name="Ip" userId="35846fbf51f55d86" providerId="LiveId" clId="{45E0BC48-3C9E-4D58-85E5-45B95BA5849F}" dt="2020-08-17T13:21:05.139" v="2909" actId="1076"/>
          <ac:picMkLst>
            <pc:docMk/>
            <pc:sldMk cId="1666703755" sldId="278"/>
            <ac:picMk id="4" creationId="{D6419EF2-2F91-4825-94FD-555868324A6E}"/>
          </ac:picMkLst>
        </pc:picChg>
      </pc:sldChg>
      <pc:sldChg chg="add del">
        <pc:chgData name="Ip" userId="35846fbf51f55d86" providerId="LiveId" clId="{45E0BC48-3C9E-4D58-85E5-45B95BA5849F}" dt="2020-08-17T13:20:03.821" v="2903"/>
        <pc:sldMkLst>
          <pc:docMk/>
          <pc:sldMk cId="2117534571" sldId="278"/>
        </pc:sldMkLst>
      </pc:sldChg>
    </pc:docChg>
  </pc:docChgLst>
  <pc:docChgLst>
    <pc:chgData name="Ip" userId="35846fbf51f55d86" providerId="LiveId" clId="{DD8BF3C5-5211-4E96-9FC4-090E70611309}"/>
    <pc:docChg chg="undo custSel addSld delSld modSld">
      <pc:chgData name="Ip" userId="35846fbf51f55d86" providerId="LiveId" clId="{DD8BF3C5-5211-4E96-9FC4-090E70611309}" dt="2020-08-11T04:56:36.889" v="2044" actId="20577"/>
      <pc:docMkLst>
        <pc:docMk/>
      </pc:docMkLst>
      <pc:sldChg chg="modSp mod">
        <pc:chgData name="Ip" userId="35846fbf51f55d86" providerId="LiveId" clId="{DD8BF3C5-5211-4E96-9FC4-090E70611309}" dt="2020-08-11T04:46:07.360" v="1582" actId="20577"/>
        <pc:sldMkLst>
          <pc:docMk/>
          <pc:sldMk cId="3008898853" sldId="256"/>
        </pc:sldMkLst>
        <pc:spChg chg="mod">
          <ac:chgData name="Ip" userId="35846fbf51f55d86" providerId="LiveId" clId="{DD8BF3C5-5211-4E96-9FC4-090E70611309}" dt="2020-08-11T04:46:07.360" v="1582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delSp modSp add mod">
        <pc:chgData name="Ip" userId="35846fbf51f55d86" providerId="LiveId" clId="{DD8BF3C5-5211-4E96-9FC4-090E70611309}" dt="2020-08-11T04:47:05.115" v="1611" actId="20577"/>
        <pc:sldMkLst>
          <pc:docMk/>
          <pc:sldMk cId="124229637" sldId="260"/>
        </pc:sldMkLst>
        <pc:spChg chg="mod">
          <ac:chgData name="Ip" userId="35846fbf51f55d86" providerId="LiveId" clId="{DD8BF3C5-5211-4E96-9FC4-090E70611309}" dt="2020-08-11T04:47:05.115" v="1611" actId="20577"/>
          <ac:spMkLst>
            <pc:docMk/>
            <pc:sldMk cId="124229637" sldId="260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0T04:33:01.023" v="1" actId="478"/>
          <ac:picMkLst>
            <pc:docMk/>
            <pc:sldMk cId="124229637" sldId="260"/>
            <ac:picMk id="3" creationId="{0004779A-CA99-43CA-8892-EF6A11F06BB9}"/>
          </ac:picMkLst>
        </pc:picChg>
      </pc:sldChg>
      <pc:sldChg chg="add del">
        <pc:chgData name="Ip" userId="35846fbf51f55d86" providerId="LiveId" clId="{DD8BF3C5-5211-4E96-9FC4-090E70611309}" dt="2020-08-10T04:33:13.806" v="5" actId="47"/>
        <pc:sldMkLst>
          <pc:docMk/>
          <pc:sldMk cId="191186360" sldId="261"/>
        </pc:sldMkLst>
      </pc:sldChg>
      <pc:sldChg chg="modSp add mod">
        <pc:chgData name="Ip" userId="35846fbf51f55d86" providerId="LiveId" clId="{DD8BF3C5-5211-4E96-9FC4-090E70611309}" dt="2020-08-10T04:44:15.558" v="414" actId="207"/>
        <pc:sldMkLst>
          <pc:docMk/>
          <pc:sldMk cId="3501535918" sldId="261"/>
        </pc:sldMkLst>
        <pc:spChg chg="mod">
          <ac:chgData name="Ip" userId="35846fbf51f55d86" providerId="LiveId" clId="{DD8BF3C5-5211-4E96-9FC4-090E70611309}" dt="2020-08-10T04:44:15.558" v="414" actId="207"/>
          <ac:spMkLst>
            <pc:docMk/>
            <pc:sldMk cId="3501535918" sldId="261"/>
            <ac:spMk id="7" creationId="{7CE32942-5382-4A4D-863F-77EAC4297742}"/>
          </ac:spMkLst>
        </pc:spChg>
      </pc:sldChg>
      <pc:sldChg chg="modSp add mod">
        <pc:chgData name="Ip" userId="35846fbf51f55d86" providerId="LiveId" clId="{DD8BF3C5-5211-4E96-9FC4-090E70611309}" dt="2020-08-10T04:48:17.603" v="450" actId="255"/>
        <pc:sldMkLst>
          <pc:docMk/>
          <pc:sldMk cId="3414202665" sldId="262"/>
        </pc:sldMkLst>
        <pc:spChg chg="mod">
          <ac:chgData name="Ip" userId="35846fbf51f55d86" providerId="LiveId" clId="{DD8BF3C5-5211-4E96-9FC4-090E70611309}" dt="2020-08-10T04:48:17.603" v="450" actId="255"/>
          <ac:spMkLst>
            <pc:docMk/>
            <pc:sldMk cId="3414202665" sldId="262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4:33:14.387" v="6" actId="47"/>
        <pc:sldMkLst>
          <pc:docMk/>
          <pc:sldMk cId="3929733651" sldId="262"/>
        </pc:sldMkLst>
      </pc:sldChg>
      <pc:sldChg chg="addSp delSp modSp add mod">
        <pc:chgData name="Ip" userId="35846fbf51f55d86" providerId="LiveId" clId="{DD8BF3C5-5211-4E96-9FC4-090E70611309}" dt="2020-08-10T05:15:23.704" v="1169" actId="20577"/>
        <pc:sldMkLst>
          <pc:docMk/>
          <pc:sldMk cId="2929145652" sldId="263"/>
        </pc:sldMkLst>
        <pc:spChg chg="add mod">
          <ac:chgData name="Ip" userId="35846fbf51f55d86" providerId="LiveId" clId="{DD8BF3C5-5211-4E96-9FC4-090E70611309}" dt="2020-08-10T05:15:23.704" v="1169" actId="20577"/>
          <ac:spMkLst>
            <pc:docMk/>
            <pc:sldMk cId="2929145652" sldId="263"/>
            <ac:spMk id="2" creationId="{42998266-1DCC-4AFF-B7BD-F694E7E683C8}"/>
          </ac:spMkLst>
        </pc:spChg>
        <pc:spChg chg="del mod">
          <ac:chgData name="Ip" userId="35846fbf51f55d86" providerId="LiveId" clId="{DD8BF3C5-5211-4E96-9FC4-090E70611309}" dt="2020-08-10T04:51:56.271" v="454"/>
          <ac:spMkLst>
            <pc:docMk/>
            <pc:sldMk cId="2929145652" sldId="263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5:05:42.131" v="868" actId="47"/>
        <pc:sldMkLst>
          <pc:docMk/>
          <pc:sldMk cId="2283288347" sldId="264"/>
        </pc:sldMkLst>
      </pc:sldChg>
      <pc:sldChg chg="addSp delSp modSp add mod">
        <pc:chgData name="Ip" userId="35846fbf51f55d86" providerId="LiveId" clId="{DD8BF3C5-5211-4E96-9FC4-090E70611309}" dt="2020-08-10T05:24:12.909" v="1403" actId="22"/>
        <pc:sldMkLst>
          <pc:docMk/>
          <pc:sldMk cId="515916851" sldId="265"/>
        </pc:sldMkLst>
        <pc:spChg chg="add mod">
          <ac:chgData name="Ip" userId="35846fbf51f55d86" providerId="LiveId" clId="{DD8BF3C5-5211-4E96-9FC4-090E70611309}" dt="2020-08-10T05:23:05.022" v="1401" actId="20577"/>
          <ac:spMkLst>
            <pc:docMk/>
            <pc:sldMk cId="515916851" sldId="265"/>
            <ac:spMk id="6" creationId="{CCD22A80-D043-4AB1-8D1C-E12A81C7010A}"/>
          </ac:spMkLst>
        </pc:spChg>
        <pc:spChg chg="add del">
          <ac:chgData name="Ip" userId="35846fbf51f55d86" providerId="LiveId" clId="{DD8BF3C5-5211-4E96-9FC4-090E70611309}" dt="2020-08-10T05:24:12.909" v="1403" actId="22"/>
          <ac:spMkLst>
            <pc:docMk/>
            <pc:sldMk cId="515916851" sldId="265"/>
            <ac:spMk id="9" creationId="{D0F886AE-E97C-451D-8CD4-861E7706B8AB}"/>
          </ac:spMkLst>
        </pc:spChg>
      </pc:sldChg>
      <pc:sldChg chg="add del">
        <pc:chgData name="Ip" userId="35846fbf51f55d86" providerId="LiveId" clId="{DD8BF3C5-5211-4E96-9FC4-090E70611309}" dt="2020-08-10T05:38:41.877" v="1539" actId="47"/>
        <pc:sldMkLst>
          <pc:docMk/>
          <pc:sldMk cId="1010967624" sldId="266"/>
        </pc:sldMkLst>
      </pc:sldChg>
      <pc:sldChg chg="add del">
        <pc:chgData name="Ip" userId="35846fbf51f55d86" providerId="LiveId" clId="{DD8BF3C5-5211-4E96-9FC4-090E70611309}" dt="2020-08-10T05:38:43.460" v="1540" actId="47"/>
        <pc:sldMkLst>
          <pc:docMk/>
          <pc:sldMk cId="1532127987" sldId="267"/>
        </pc:sldMkLst>
      </pc:sldChg>
      <pc:sldChg chg="addSp delSp modSp add mod">
        <pc:chgData name="Ip" userId="35846fbf51f55d86" providerId="LiveId" clId="{DD8BF3C5-5211-4E96-9FC4-090E70611309}" dt="2020-08-10T05:05:50.159" v="870" actId="22"/>
        <pc:sldMkLst>
          <pc:docMk/>
          <pc:sldMk cId="1788774294" sldId="268"/>
        </pc:sldMkLst>
        <pc:spChg chg="mod">
          <ac:chgData name="Ip" userId="35846fbf51f55d86" providerId="LiveId" clId="{DD8BF3C5-5211-4E96-9FC4-090E70611309}" dt="2020-08-10T05:05:14.793" v="867" actId="20577"/>
          <ac:spMkLst>
            <pc:docMk/>
            <pc:sldMk cId="1788774294" sldId="268"/>
            <ac:spMk id="2" creationId="{42998266-1DCC-4AFF-B7BD-F694E7E683C8}"/>
          </ac:spMkLst>
        </pc:spChg>
        <pc:spChg chg="add del">
          <ac:chgData name="Ip" userId="35846fbf51f55d86" providerId="LiveId" clId="{DD8BF3C5-5211-4E96-9FC4-090E70611309}" dt="2020-08-10T05:05:50.159" v="870" actId="22"/>
          <ac:spMkLst>
            <pc:docMk/>
            <pc:sldMk cId="1788774294" sldId="268"/>
            <ac:spMk id="7" creationId="{762C275C-41FB-4DE4-AD30-2FBF890FC013}"/>
          </ac:spMkLst>
        </pc:spChg>
      </pc:sldChg>
      <pc:sldChg chg="modSp add mod">
        <pc:chgData name="Ip" userId="35846fbf51f55d86" providerId="LiveId" clId="{DD8BF3C5-5211-4E96-9FC4-090E70611309}" dt="2020-08-10T05:09:39.424" v="1000" actId="20577"/>
        <pc:sldMkLst>
          <pc:docMk/>
          <pc:sldMk cId="3243883085" sldId="269"/>
        </pc:sldMkLst>
        <pc:spChg chg="mod">
          <ac:chgData name="Ip" userId="35846fbf51f55d86" providerId="LiveId" clId="{DD8BF3C5-5211-4E96-9FC4-090E70611309}" dt="2020-08-10T05:09:39.424" v="1000" actId="20577"/>
          <ac:spMkLst>
            <pc:docMk/>
            <pc:sldMk cId="3243883085" sldId="269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0T05:14:03.286" v="1117" actId="20577"/>
        <pc:sldMkLst>
          <pc:docMk/>
          <pc:sldMk cId="3041030321" sldId="270"/>
        </pc:sldMkLst>
        <pc:spChg chg="mod">
          <ac:chgData name="Ip" userId="35846fbf51f55d86" providerId="LiveId" clId="{DD8BF3C5-5211-4E96-9FC4-090E70611309}" dt="2020-08-10T05:14:03.286" v="1117" actId="20577"/>
          <ac:spMkLst>
            <pc:docMk/>
            <pc:sldMk cId="3041030321" sldId="270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0T05:24:46.469" v="1463" actId="20577"/>
        <pc:sldMkLst>
          <pc:docMk/>
          <pc:sldMk cId="4165424417" sldId="271"/>
        </pc:sldMkLst>
        <pc:spChg chg="mod">
          <ac:chgData name="Ip" userId="35846fbf51f55d86" providerId="LiveId" clId="{DD8BF3C5-5211-4E96-9FC4-090E70611309}" dt="2020-08-10T05:24:46.469" v="1463" actId="20577"/>
          <ac:spMkLst>
            <pc:docMk/>
            <pc:sldMk cId="4165424417" sldId="271"/>
            <ac:spMk id="6" creationId="{CCD22A80-D043-4AB1-8D1C-E12A81C7010A}"/>
          </ac:spMkLst>
        </pc:spChg>
      </pc:sldChg>
      <pc:sldChg chg="modSp add mod">
        <pc:chgData name="Ip" userId="35846fbf51f55d86" providerId="LiveId" clId="{DD8BF3C5-5211-4E96-9FC4-090E70611309}" dt="2020-08-10T05:35:12.442" v="1510" actId="20577"/>
        <pc:sldMkLst>
          <pc:docMk/>
          <pc:sldMk cId="432271795" sldId="272"/>
        </pc:sldMkLst>
        <pc:spChg chg="mod">
          <ac:chgData name="Ip" userId="35846fbf51f55d86" providerId="LiveId" clId="{DD8BF3C5-5211-4E96-9FC4-090E70611309}" dt="2020-08-10T05:35:12.442" v="1510" actId="20577"/>
          <ac:spMkLst>
            <pc:docMk/>
            <pc:sldMk cId="432271795" sldId="272"/>
            <ac:spMk id="6" creationId="{CCD22A80-D043-4AB1-8D1C-E12A81C7010A}"/>
          </ac:spMkLst>
        </pc:spChg>
      </pc:sldChg>
      <pc:sldChg chg="addSp delSp modSp add mod">
        <pc:chgData name="Ip" userId="35846fbf51f55d86" providerId="LiveId" clId="{DD8BF3C5-5211-4E96-9FC4-090E70611309}" dt="2020-08-11T04:53:50.422" v="1776" actId="20577"/>
        <pc:sldMkLst>
          <pc:docMk/>
          <pc:sldMk cId="1428117090" sldId="273"/>
        </pc:sldMkLst>
        <pc:spChg chg="del mod">
          <ac:chgData name="Ip" userId="35846fbf51f55d86" providerId="LiveId" clId="{DD8BF3C5-5211-4E96-9FC4-090E70611309}" dt="2020-08-11T04:46:30.612" v="1586"/>
          <ac:spMkLst>
            <pc:docMk/>
            <pc:sldMk cId="1428117090" sldId="273"/>
            <ac:spMk id="6" creationId="{CCD22A80-D043-4AB1-8D1C-E12A81C7010A}"/>
          </ac:spMkLst>
        </pc:spChg>
        <pc:spChg chg="add mod">
          <ac:chgData name="Ip" userId="35846fbf51f55d86" providerId="LiveId" clId="{DD8BF3C5-5211-4E96-9FC4-090E70611309}" dt="2020-08-11T04:53:50.422" v="1776" actId="20577"/>
          <ac:spMkLst>
            <pc:docMk/>
            <pc:sldMk cId="1428117090" sldId="273"/>
            <ac:spMk id="11" creationId="{DD99CEBC-EE4A-46D5-B56D-E08C22DFD614}"/>
          </ac:spMkLst>
        </pc:spChg>
        <pc:picChg chg="add mod">
          <ac:chgData name="Ip" userId="35846fbf51f55d86" providerId="LiveId" clId="{DD8BF3C5-5211-4E96-9FC4-090E70611309}" dt="2020-08-11T04:53:07.251" v="1653" actId="1076"/>
          <ac:picMkLst>
            <pc:docMk/>
            <pc:sldMk cId="1428117090" sldId="273"/>
            <ac:picMk id="3" creationId="{DE63AC12-2D26-44B0-B187-6CA27310FF6B}"/>
          </ac:picMkLst>
        </pc:picChg>
        <pc:picChg chg="add del">
          <ac:chgData name="Ip" userId="35846fbf51f55d86" providerId="LiveId" clId="{DD8BF3C5-5211-4E96-9FC4-090E70611309}" dt="2020-08-11T04:50:09.718" v="1646" actId="22"/>
          <ac:picMkLst>
            <pc:docMk/>
            <pc:sldMk cId="1428117090" sldId="273"/>
            <ac:picMk id="7" creationId="{C1247211-B9C3-4002-9D8B-1F8BA6CEA020}"/>
          </ac:picMkLst>
        </pc:picChg>
        <pc:picChg chg="add mod">
          <ac:chgData name="Ip" userId="35846fbf51f55d86" providerId="LiveId" clId="{DD8BF3C5-5211-4E96-9FC4-090E70611309}" dt="2020-08-11T04:53:11.859" v="1654" actId="1076"/>
          <ac:picMkLst>
            <pc:docMk/>
            <pc:sldMk cId="1428117090" sldId="273"/>
            <ac:picMk id="10" creationId="{91D8B3AA-636A-460A-A1BF-68A9C2124BA5}"/>
          </ac:picMkLst>
        </pc:picChg>
      </pc:sldChg>
      <pc:sldChg chg="modSp add mod">
        <pc:chgData name="Ip" userId="35846fbf51f55d86" providerId="LiveId" clId="{DD8BF3C5-5211-4E96-9FC4-090E70611309}" dt="2020-08-11T04:48:20.885" v="1637" actId="1076"/>
        <pc:sldMkLst>
          <pc:docMk/>
          <pc:sldMk cId="3700022593" sldId="274"/>
        </pc:sldMkLst>
        <pc:spChg chg="mod">
          <ac:chgData name="Ip" userId="35846fbf51f55d86" providerId="LiveId" clId="{DD8BF3C5-5211-4E96-9FC4-090E70611309}" dt="2020-08-11T04:48:20.885" v="1637" actId="1076"/>
          <ac:spMkLst>
            <pc:docMk/>
            <pc:sldMk cId="3700022593" sldId="274"/>
            <ac:spMk id="6" creationId="{CCD22A80-D043-4AB1-8D1C-E12A81C7010A}"/>
          </ac:spMkLst>
        </pc:spChg>
      </pc:sldChg>
      <pc:sldChg chg="delSp modSp add mod">
        <pc:chgData name="Ip" userId="35846fbf51f55d86" providerId="LiveId" clId="{DD8BF3C5-5211-4E96-9FC4-090E70611309}" dt="2020-08-11T04:48:30.980" v="1638" actId="1076"/>
        <pc:sldMkLst>
          <pc:docMk/>
          <pc:sldMk cId="3725109944" sldId="275"/>
        </pc:sldMkLst>
        <pc:spChg chg="mod">
          <ac:chgData name="Ip" userId="35846fbf51f55d86" providerId="LiveId" clId="{DD8BF3C5-5211-4E96-9FC4-090E70611309}" dt="2020-08-11T04:48:30.980" v="1638" actId="1076"/>
          <ac:spMkLst>
            <pc:docMk/>
            <pc:sldMk cId="3725109944" sldId="275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1T04:47:15.764" v="1613" actId="478"/>
          <ac:picMkLst>
            <pc:docMk/>
            <pc:sldMk cId="3725109944" sldId="275"/>
            <ac:picMk id="3" creationId="{0004779A-CA99-43CA-8892-EF6A11F06BB9}"/>
          </ac:picMkLst>
        </pc:picChg>
      </pc:sldChg>
      <pc:sldChg chg="delSp modSp add mod">
        <pc:chgData name="Ip" userId="35846fbf51f55d86" providerId="LiveId" clId="{DD8BF3C5-5211-4E96-9FC4-090E70611309}" dt="2020-08-11T04:56:36.889" v="2044" actId="20577"/>
        <pc:sldMkLst>
          <pc:docMk/>
          <pc:sldMk cId="2537361175" sldId="276"/>
        </pc:sldMkLst>
        <pc:spChg chg="mod">
          <ac:chgData name="Ip" userId="35846fbf51f55d86" providerId="LiveId" clId="{DD8BF3C5-5211-4E96-9FC4-090E70611309}" dt="2020-08-11T04:56:36.889" v="2044" actId="20577"/>
          <ac:spMkLst>
            <pc:docMk/>
            <pc:sldMk cId="2537361175" sldId="276"/>
            <ac:spMk id="11" creationId="{DD99CEBC-EE4A-46D5-B56D-E08C22DFD614}"/>
          </ac:spMkLst>
        </pc:spChg>
        <pc:picChg chg="del">
          <ac:chgData name="Ip" userId="35846fbf51f55d86" providerId="LiveId" clId="{DD8BF3C5-5211-4E96-9FC4-090E70611309}" dt="2020-08-11T04:54:50.919" v="1778" actId="478"/>
          <ac:picMkLst>
            <pc:docMk/>
            <pc:sldMk cId="2537361175" sldId="276"/>
            <ac:picMk id="3" creationId="{DE63AC12-2D26-44B0-B187-6CA27310FF6B}"/>
          </ac:picMkLst>
        </pc:picChg>
        <pc:picChg chg="del">
          <ac:chgData name="Ip" userId="35846fbf51f55d86" providerId="LiveId" clId="{DD8BF3C5-5211-4E96-9FC4-090E70611309}" dt="2020-08-11T04:54:51.470" v="1779" actId="478"/>
          <ac:picMkLst>
            <pc:docMk/>
            <pc:sldMk cId="2537361175" sldId="276"/>
            <ac:picMk id="10" creationId="{91D8B3AA-636A-460A-A1BF-68A9C2124BA5}"/>
          </ac:picMkLst>
        </pc:picChg>
      </pc:sldChg>
    </pc:docChg>
  </pc:docChgLst>
  <pc:docChgLst>
    <pc:chgData name="Ip" userId="35846fbf51f55d86" providerId="LiveId" clId="{F2C0BB63-749D-49AB-BF07-29358973B043}"/>
    <pc:docChg chg="undo custSel addSld delSld modSld sldOrd">
      <pc:chgData name="Ip" userId="35846fbf51f55d86" providerId="LiveId" clId="{F2C0BB63-749D-49AB-BF07-29358973B043}" dt="2020-09-17T00:48:36.355" v="346" actId="1076"/>
      <pc:docMkLst>
        <pc:docMk/>
      </pc:docMkLst>
      <pc:sldChg chg="modSp add del mod">
        <pc:chgData name="Ip" userId="35846fbf51f55d86" providerId="LiveId" clId="{F2C0BB63-749D-49AB-BF07-29358973B043}" dt="2020-09-17T00:35:07.588" v="47" actId="47"/>
        <pc:sldMkLst>
          <pc:docMk/>
          <pc:sldMk cId="3008898853" sldId="256"/>
        </pc:sldMkLst>
        <pc:spChg chg="mod">
          <ac:chgData name="Ip" userId="35846fbf51f55d86" providerId="LiveId" clId="{F2C0BB63-749D-49AB-BF07-29358973B043}" dt="2020-09-17T00:35:01.582" v="24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modSp add del mod">
        <pc:chgData name="Ip" userId="35846fbf51f55d86" providerId="LiveId" clId="{F2C0BB63-749D-49AB-BF07-29358973B043}" dt="2020-09-17T00:36:57.579" v="56" actId="1076"/>
        <pc:sldMkLst>
          <pc:docMk/>
          <pc:sldMk cId="3868584368" sldId="257"/>
        </pc:sldMkLst>
        <pc:spChg chg="mod">
          <ac:chgData name="Ip" userId="35846fbf51f55d86" providerId="LiveId" clId="{F2C0BB63-749D-49AB-BF07-29358973B043}" dt="2020-09-17T00:35:18.878" v="52" actId="20577"/>
          <ac:spMkLst>
            <pc:docMk/>
            <pc:sldMk cId="3868584368" sldId="257"/>
            <ac:spMk id="7" creationId="{7CE32942-5382-4A4D-863F-77EAC4297742}"/>
          </ac:spMkLst>
        </pc:spChg>
        <pc:spChg chg="mod">
          <ac:chgData name="Ip" userId="35846fbf51f55d86" providerId="LiveId" clId="{F2C0BB63-749D-49AB-BF07-29358973B043}" dt="2020-09-17T00:35:12.150" v="50" actId="20577"/>
          <ac:spMkLst>
            <pc:docMk/>
            <pc:sldMk cId="3868584368" sldId="257"/>
            <ac:spMk id="12" creationId="{7C9A1787-6C77-6747-A74F-8EE31F965F04}"/>
          </ac:spMkLst>
        </pc:spChg>
        <pc:picChg chg="add mod">
          <ac:chgData name="Ip" userId="35846fbf51f55d86" providerId="LiveId" clId="{F2C0BB63-749D-49AB-BF07-29358973B043}" dt="2020-09-17T00:36:57.579" v="56" actId="1076"/>
          <ac:picMkLst>
            <pc:docMk/>
            <pc:sldMk cId="3868584368" sldId="257"/>
            <ac:picMk id="3" creationId="{45D29D1D-6B7B-4922-8E62-09E54C3519B6}"/>
          </ac:picMkLst>
        </pc:picChg>
      </pc:sldChg>
      <pc:sldChg chg="addSp delSp modSp add mod">
        <pc:chgData name="Ip" userId="35846fbf51f55d86" providerId="LiveId" clId="{F2C0BB63-749D-49AB-BF07-29358973B043}" dt="2020-09-17T00:38:36.954" v="81" actId="1076"/>
        <pc:sldMkLst>
          <pc:docMk/>
          <pc:sldMk cId="3146721297" sldId="258"/>
        </pc:sldMkLst>
        <pc:picChg chg="del">
          <ac:chgData name="Ip" userId="35846fbf51f55d86" providerId="LiveId" clId="{F2C0BB63-749D-49AB-BF07-29358973B043}" dt="2020-09-17T00:37:19.360" v="58" actId="478"/>
          <ac:picMkLst>
            <pc:docMk/>
            <pc:sldMk cId="3146721297" sldId="258"/>
            <ac:picMk id="3" creationId="{45D29D1D-6B7B-4922-8E62-09E54C3519B6}"/>
          </ac:picMkLst>
        </pc:picChg>
        <pc:picChg chg="add mod">
          <ac:chgData name="Ip" userId="35846fbf51f55d86" providerId="LiveId" clId="{F2C0BB63-749D-49AB-BF07-29358973B043}" dt="2020-09-17T00:38:23.626" v="77" actId="1076"/>
          <ac:picMkLst>
            <pc:docMk/>
            <pc:sldMk cId="3146721297" sldId="258"/>
            <ac:picMk id="4" creationId="{C3465157-D46C-46C7-9159-9ED9CB722F00}"/>
          </ac:picMkLst>
        </pc:picChg>
        <pc:picChg chg="add mod">
          <ac:chgData name="Ip" userId="35846fbf51f55d86" providerId="LiveId" clId="{F2C0BB63-749D-49AB-BF07-29358973B043}" dt="2020-09-17T00:38:36.954" v="81" actId="1076"/>
          <ac:picMkLst>
            <pc:docMk/>
            <pc:sldMk cId="3146721297" sldId="258"/>
            <ac:picMk id="9" creationId="{342F48C7-B359-4770-B048-104705176201}"/>
          </ac:picMkLst>
        </pc:picChg>
      </pc:sldChg>
      <pc:sldChg chg="del">
        <pc:chgData name="Ip" userId="35846fbf51f55d86" providerId="LiveId" clId="{F2C0BB63-749D-49AB-BF07-29358973B043}" dt="2020-09-17T00:35:05.122" v="25" actId="47"/>
        <pc:sldMkLst>
          <pc:docMk/>
          <pc:sldMk cId="3183156230" sldId="258"/>
        </pc:sldMkLst>
      </pc:sldChg>
      <pc:sldChg chg="del">
        <pc:chgData name="Ip" userId="35846fbf51f55d86" providerId="LiveId" clId="{F2C0BB63-749D-49AB-BF07-29358973B043}" dt="2020-09-17T00:35:05.631" v="26" actId="47"/>
        <pc:sldMkLst>
          <pc:docMk/>
          <pc:sldMk cId="199864251" sldId="259"/>
        </pc:sldMkLst>
      </pc:sldChg>
      <pc:sldChg chg="addSp modSp add mod">
        <pc:chgData name="Ip" userId="35846fbf51f55d86" providerId="LiveId" clId="{F2C0BB63-749D-49AB-BF07-29358973B043}" dt="2020-09-17T00:39:58.786" v="108" actId="1076"/>
        <pc:sldMkLst>
          <pc:docMk/>
          <pc:sldMk cId="4038947065" sldId="259"/>
        </pc:sldMkLst>
        <pc:spChg chg="mod">
          <ac:chgData name="Ip" userId="35846fbf51f55d86" providerId="LiveId" clId="{F2C0BB63-749D-49AB-BF07-29358973B043}" dt="2020-09-17T00:39:17.193" v="101" actId="255"/>
          <ac:spMkLst>
            <pc:docMk/>
            <pc:sldMk cId="4038947065" sldId="259"/>
            <ac:spMk id="7" creationId="{7CE32942-5382-4A4D-863F-77EAC4297742}"/>
          </ac:spMkLst>
        </pc:spChg>
        <pc:picChg chg="add mod">
          <ac:chgData name="Ip" userId="35846fbf51f55d86" providerId="LiveId" clId="{F2C0BB63-749D-49AB-BF07-29358973B043}" dt="2020-09-17T00:39:48.659" v="105" actId="1076"/>
          <ac:picMkLst>
            <pc:docMk/>
            <pc:sldMk cId="4038947065" sldId="259"/>
            <ac:picMk id="3" creationId="{32D1037E-B9EC-4C82-B17A-99F3460BD7F5}"/>
          </ac:picMkLst>
        </pc:picChg>
        <pc:picChg chg="add mod">
          <ac:chgData name="Ip" userId="35846fbf51f55d86" providerId="LiveId" clId="{F2C0BB63-749D-49AB-BF07-29358973B043}" dt="2020-09-17T00:39:58.786" v="108" actId="1076"/>
          <ac:picMkLst>
            <pc:docMk/>
            <pc:sldMk cId="4038947065" sldId="259"/>
            <ac:picMk id="6" creationId="{D54BDB49-9227-493D-A8FF-111CC947645A}"/>
          </ac:picMkLst>
        </pc:picChg>
      </pc:sldChg>
      <pc:sldChg chg="del">
        <pc:chgData name="Ip" userId="35846fbf51f55d86" providerId="LiveId" clId="{F2C0BB63-749D-49AB-BF07-29358973B043}" dt="2020-09-17T00:35:05.676" v="27" actId="47"/>
        <pc:sldMkLst>
          <pc:docMk/>
          <pc:sldMk cId="2326401964" sldId="260"/>
        </pc:sldMkLst>
      </pc:sldChg>
      <pc:sldChg chg="addSp modSp add mod">
        <pc:chgData name="Ip" userId="35846fbf51f55d86" providerId="LiveId" clId="{F2C0BB63-749D-49AB-BF07-29358973B043}" dt="2020-09-17T00:40:17.106" v="110" actId="1076"/>
        <pc:sldMkLst>
          <pc:docMk/>
          <pc:sldMk cId="3513647471" sldId="260"/>
        </pc:sldMkLst>
        <pc:picChg chg="add mod">
          <ac:chgData name="Ip" userId="35846fbf51f55d86" providerId="LiveId" clId="{F2C0BB63-749D-49AB-BF07-29358973B043}" dt="2020-09-17T00:40:17.106" v="110" actId="1076"/>
          <ac:picMkLst>
            <pc:docMk/>
            <pc:sldMk cId="3513647471" sldId="260"/>
            <ac:picMk id="3" creationId="{634337E6-4BAE-4C92-B662-6F6B5D02DD1B}"/>
          </ac:picMkLst>
        </pc:picChg>
      </pc:sldChg>
      <pc:sldChg chg="addSp modSp add mod">
        <pc:chgData name="Ip" userId="35846fbf51f55d86" providerId="LiveId" clId="{F2C0BB63-749D-49AB-BF07-29358973B043}" dt="2020-09-17T00:40:40.954" v="114" actId="1076"/>
        <pc:sldMkLst>
          <pc:docMk/>
          <pc:sldMk cId="1307811281" sldId="261"/>
        </pc:sldMkLst>
        <pc:picChg chg="add mod">
          <ac:chgData name="Ip" userId="35846fbf51f55d86" providerId="LiveId" clId="{F2C0BB63-749D-49AB-BF07-29358973B043}" dt="2020-09-17T00:40:29.146" v="112" actId="1076"/>
          <ac:picMkLst>
            <pc:docMk/>
            <pc:sldMk cId="1307811281" sldId="261"/>
            <ac:picMk id="3" creationId="{5764C2CE-22E9-48C7-8B92-0FFD5D245DBE}"/>
          </ac:picMkLst>
        </pc:picChg>
        <pc:picChg chg="add mod">
          <ac:chgData name="Ip" userId="35846fbf51f55d86" providerId="LiveId" clId="{F2C0BB63-749D-49AB-BF07-29358973B043}" dt="2020-09-17T00:40:40.954" v="114" actId="1076"/>
          <ac:picMkLst>
            <pc:docMk/>
            <pc:sldMk cId="1307811281" sldId="261"/>
            <ac:picMk id="6" creationId="{270E33BB-13A9-45D8-8A77-391CE3B76300}"/>
          </ac:picMkLst>
        </pc:picChg>
      </pc:sldChg>
      <pc:sldChg chg="del">
        <pc:chgData name="Ip" userId="35846fbf51f55d86" providerId="LiveId" clId="{F2C0BB63-749D-49AB-BF07-29358973B043}" dt="2020-09-17T00:35:05.713" v="28" actId="47"/>
        <pc:sldMkLst>
          <pc:docMk/>
          <pc:sldMk cId="853178149" sldId="262"/>
        </pc:sldMkLst>
      </pc:sldChg>
      <pc:sldChg chg="addSp modSp add mod">
        <pc:chgData name="Ip" userId="35846fbf51f55d86" providerId="LiveId" clId="{F2C0BB63-749D-49AB-BF07-29358973B043}" dt="2020-09-17T00:41:33.979" v="117" actId="14100"/>
        <pc:sldMkLst>
          <pc:docMk/>
          <pc:sldMk cId="2933282332" sldId="262"/>
        </pc:sldMkLst>
        <pc:picChg chg="add mod">
          <ac:chgData name="Ip" userId="35846fbf51f55d86" providerId="LiveId" clId="{F2C0BB63-749D-49AB-BF07-29358973B043}" dt="2020-09-17T00:41:33.979" v="117" actId="14100"/>
          <ac:picMkLst>
            <pc:docMk/>
            <pc:sldMk cId="2933282332" sldId="262"/>
            <ac:picMk id="3" creationId="{B51F8190-01DC-464C-A568-2FEE9A84EE2B}"/>
          </ac:picMkLst>
        </pc:picChg>
      </pc:sldChg>
      <pc:sldChg chg="del">
        <pc:chgData name="Ip" userId="35846fbf51f55d86" providerId="LiveId" clId="{F2C0BB63-749D-49AB-BF07-29358973B043}" dt="2020-09-17T00:35:05.781" v="29" actId="47"/>
        <pc:sldMkLst>
          <pc:docMk/>
          <pc:sldMk cId="2463386950" sldId="263"/>
        </pc:sldMkLst>
      </pc:sldChg>
      <pc:sldChg chg="addSp modSp add mod">
        <pc:chgData name="Ip" userId="35846fbf51f55d86" providerId="LiveId" clId="{F2C0BB63-749D-49AB-BF07-29358973B043}" dt="2020-09-17T00:42:29.666" v="124" actId="1076"/>
        <pc:sldMkLst>
          <pc:docMk/>
          <pc:sldMk cId="3952441627" sldId="263"/>
        </pc:sldMkLst>
        <pc:picChg chg="add mod">
          <ac:chgData name="Ip" userId="35846fbf51f55d86" providerId="LiveId" clId="{F2C0BB63-749D-49AB-BF07-29358973B043}" dt="2020-09-17T00:42:12.114" v="121" actId="1076"/>
          <ac:picMkLst>
            <pc:docMk/>
            <pc:sldMk cId="3952441627" sldId="263"/>
            <ac:picMk id="3" creationId="{E0D7F900-81C6-4656-A257-311D87F23C29}"/>
          </ac:picMkLst>
        </pc:picChg>
        <pc:picChg chg="add mod">
          <ac:chgData name="Ip" userId="35846fbf51f55d86" providerId="LiveId" clId="{F2C0BB63-749D-49AB-BF07-29358973B043}" dt="2020-09-17T00:42:29.666" v="124" actId="1076"/>
          <ac:picMkLst>
            <pc:docMk/>
            <pc:sldMk cId="3952441627" sldId="263"/>
            <ac:picMk id="6" creationId="{59FA73FE-58F4-4391-B534-31D66E848803}"/>
          </ac:picMkLst>
        </pc:picChg>
      </pc:sldChg>
      <pc:sldChg chg="del">
        <pc:chgData name="Ip" userId="35846fbf51f55d86" providerId="LiveId" clId="{F2C0BB63-749D-49AB-BF07-29358973B043}" dt="2020-09-17T00:35:05.798" v="30" actId="47"/>
        <pc:sldMkLst>
          <pc:docMk/>
          <pc:sldMk cId="3115683872" sldId="264"/>
        </pc:sldMkLst>
      </pc:sldChg>
      <pc:sldChg chg="addSp modSp add mod">
        <pc:chgData name="Ip" userId="35846fbf51f55d86" providerId="LiveId" clId="{F2C0BB63-749D-49AB-BF07-29358973B043}" dt="2020-09-17T00:43:17.298" v="128" actId="1076"/>
        <pc:sldMkLst>
          <pc:docMk/>
          <pc:sldMk cId="3719006398" sldId="264"/>
        </pc:sldMkLst>
        <pc:picChg chg="add mod">
          <ac:chgData name="Ip" userId="35846fbf51f55d86" providerId="LiveId" clId="{F2C0BB63-749D-49AB-BF07-29358973B043}" dt="2020-09-17T00:43:02.354" v="126" actId="1076"/>
          <ac:picMkLst>
            <pc:docMk/>
            <pc:sldMk cId="3719006398" sldId="264"/>
            <ac:picMk id="3" creationId="{040A9AD0-3363-457D-8A35-6BA399C2CCDF}"/>
          </ac:picMkLst>
        </pc:picChg>
        <pc:picChg chg="add mod">
          <ac:chgData name="Ip" userId="35846fbf51f55d86" providerId="LiveId" clId="{F2C0BB63-749D-49AB-BF07-29358973B043}" dt="2020-09-17T00:43:17.298" v="128" actId="1076"/>
          <ac:picMkLst>
            <pc:docMk/>
            <pc:sldMk cId="3719006398" sldId="264"/>
            <ac:picMk id="6" creationId="{EE04EE71-EDE9-4386-8F9D-81974875D853}"/>
          </ac:picMkLst>
        </pc:picChg>
      </pc:sldChg>
      <pc:sldChg chg="del">
        <pc:chgData name="Ip" userId="35846fbf51f55d86" providerId="LiveId" clId="{F2C0BB63-749D-49AB-BF07-29358973B043}" dt="2020-09-17T00:35:05.828" v="31" actId="47"/>
        <pc:sldMkLst>
          <pc:docMk/>
          <pc:sldMk cId="238576998" sldId="265"/>
        </pc:sldMkLst>
      </pc:sldChg>
      <pc:sldChg chg="addSp modSp add mod">
        <pc:chgData name="Ip" userId="35846fbf51f55d86" providerId="LiveId" clId="{F2C0BB63-749D-49AB-BF07-29358973B043}" dt="2020-09-17T00:44:21.951" v="151" actId="207"/>
        <pc:sldMkLst>
          <pc:docMk/>
          <pc:sldMk cId="978094289" sldId="265"/>
        </pc:sldMkLst>
        <pc:spChg chg="add mod">
          <ac:chgData name="Ip" userId="35846fbf51f55d86" providerId="LiveId" clId="{F2C0BB63-749D-49AB-BF07-29358973B043}" dt="2020-09-17T00:44:21.951" v="151" actId="207"/>
          <ac:spMkLst>
            <pc:docMk/>
            <pc:sldMk cId="978094289" sldId="265"/>
            <ac:spMk id="4" creationId="{01D50D3B-06DB-4E19-B746-1FDBCA9C8E61}"/>
          </ac:spMkLst>
        </pc:spChg>
        <pc:picChg chg="add mod">
          <ac:chgData name="Ip" userId="35846fbf51f55d86" providerId="LiveId" clId="{F2C0BB63-749D-49AB-BF07-29358973B043}" dt="2020-09-17T00:43:40.227" v="132" actId="1076"/>
          <ac:picMkLst>
            <pc:docMk/>
            <pc:sldMk cId="978094289" sldId="265"/>
            <ac:picMk id="3" creationId="{8BFF2161-4AAD-4D8C-AF4C-CF2F4B9C87F0}"/>
          </ac:picMkLst>
        </pc:picChg>
      </pc:sldChg>
      <pc:sldChg chg="modSp add mod">
        <pc:chgData name="Ip" userId="35846fbf51f55d86" providerId="LiveId" clId="{F2C0BB63-749D-49AB-BF07-29358973B043}" dt="2020-09-17T00:46:55.036" v="334" actId="20577"/>
        <pc:sldMkLst>
          <pc:docMk/>
          <pc:sldMk cId="1782033288" sldId="266"/>
        </pc:sldMkLst>
        <pc:spChg chg="mod">
          <ac:chgData name="Ip" userId="35846fbf51f55d86" providerId="LiveId" clId="{F2C0BB63-749D-49AB-BF07-29358973B043}" dt="2020-09-17T00:46:55.036" v="334" actId="20577"/>
          <ac:spMkLst>
            <pc:docMk/>
            <pc:sldMk cId="1782033288" sldId="266"/>
            <ac:spMk id="7" creationId="{7CE32942-5382-4A4D-863F-77EAC4297742}"/>
          </ac:spMkLst>
        </pc:spChg>
      </pc:sldChg>
      <pc:sldChg chg="del">
        <pc:chgData name="Ip" userId="35846fbf51f55d86" providerId="LiveId" clId="{F2C0BB63-749D-49AB-BF07-29358973B043}" dt="2020-09-17T00:35:05.860" v="32" actId="47"/>
        <pc:sldMkLst>
          <pc:docMk/>
          <pc:sldMk cId="2947977041" sldId="266"/>
        </pc:sldMkLst>
      </pc:sldChg>
      <pc:sldChg chg="del">
        <pc:chgData name="Ip" userId="35846fbf51f55d86" providerId="LiveId" clId="{F2C0BB63-749D-49AB-BF07-29358973B043}" dt="2020-09-17T00:35:05.928" v="33" actId="47"/>
        <pc:sldMkLst>
          <pc:docMk/>
          <pc:sldMk cId="1014719383" sldId="267"/>
        </pc:sldMkLst>
      </pc:sldChg>
      <pc:sldChg chg="addSp modSp add mod">
        <pc:chgData name="Ip" userId="35846fbf51f55d86" providerId="LiveId" clId="{F2C0BB63-749D-49AB-BF07-29358973B043}" dt="2020-09-17T00:47:15.354" v="336" actId="1076"/>
        <pc:sldMkLst>
          <pc:docMk/>
          <pc:sldMk cId="3260461110" sldId="267"/>
        </pc:sldMkLst>
        <pc:picChg chg="add mod">
          <ac:chgData name="Ip" userId="35846fbf51f55d86" providerId="LiveId" clId="{F2C0BB63-749D-49AB-BF07-29358973B043}" dt="2020-09-17T00:47:15.354" v="336" actId="1076"/>
          <ac:picMkLst>
            <pc:docMk/>
            <pc:sldMk cId="3260461110" sldId="267"/>
            <ac:picMk id="3" creationId="{0AA4B869-C5F9-4A00-B71A-AB8737AF5537}"/>
          </ac:picMkLst>
        </pc:picChg>
      </pc:sldChg>
      <pc:sldChg chg="del">
        <pc:chgData name="Ip" userId="35846fbf51f55d86" providerId="LiveId" clId="{F2C0BB63-749D-49AB-BF07-29358973B043}" dt="2020-09-17T00:35:05.950" v="34" actId="47"/>
        <pc:sldMkLst>
          <pc:docMk/>
          <pc:sldMk cId="3071251353" sldId="268"/>
        </pc:sldMkLst>
      </pc:sldChg>
      <pc:sldChg chg="addSp delSp modSp add mod">
        <pc:chgData name="Ip" userId="35846fbf51f55d86" providerId="LiveId" clId="{F2C0BB63-749D-49AB-BF07-29358973B043}" dt="2020-09-17T00:48:00.119" v="340" actId="22"/>
        <pc:sldMkLst>
          <pc:docMk/>
          <pc:sldMk cId="3767477258" sldId="268"/>
        </pc:sldMkLst>
        <pc:picChg chg="add mod">
          <ac:chgData name="Ip" userId="35846fbf51f55d86" providerId="LiveId" clId="{F2C0BB63-749D-49AB-BF07-29358973B043}" dt="2020-09-17T00:47:42.441" v="338" actId="1076"/>
          <ac:picMkLst>
            <pc:docMk/>
            <pc:sldMk cId="3767477258" sldId="268"/>
            <ac:picMk id="3" creationId="{9548B58E-88A3-4868-9849-2C1F70DFA816}"/>
          </ac:picMkLst>
        </pc:picChg>
        <pc:picChg chg="add del">
          <ac:chgData name="Ip" userId="35846fbf51f55d86" providerId="LiveId" clId="{F2C0BB63-749D-49AB-BF07-29358973B043}" dt="2020-09-17T00:48:00.119" v="340" actId="22"/>
          <ac:picMkLst>
            <pc:docMk/>
            <pc:sldMk cId="3767477258" sldId="268"/>
            <ac:picMk id="4" creationId="{32744D67-2939-4C50-A962-A4ACFDFD8F71}"/>
          </ac:picMkLst>
        </pc:picChg>
      </pc:sldChg>
      <pc:sldChg chg="addSp modSp add mod ord">
        <pc:chgData name="Ip" userId="35846fbf51f55d86" providerId="LiveId" clId="{F2C0BB63-749D-49AB-BF07-29358973B043}" dt="2020-09-17T00:37:48.494" v="73"/>
        <pc:sldMkLst>
          <pc:docMk/>
          <pc:sldMk cId="996639743" sldId="269"/>
        </pc:sldMkLst>
        <pc:picChg chg="add mod">
          <ac:chgData name="Ip" userId="35846fbf51f55d86" providerId="LiveId" clId="{F2C0BB63-749D-49AB-BF07-29358973B043}" dt="2020-09-17T00:37:39.802" v="71" actId="1076"/>
          <ac:picMkLst>
            <pc:docMk/>
            <pc:sldMk cId="996639743" sldId="269"/>
            <ac:picMk id="3" creationId="{20070C3B-E7C8-4418-86EE-D0BF5EB280B9}"/>
          </ac:picMkLst>
        </pc:picChg>
      </pc:sldChg>
      <pc:sldChg chg="del">
        <pc:chgData name="Ip" userId="35846fbf51f55d86" providerId="LiveId" clId="{F2C0BB63-749D-49AB-BF07-29358973B043}" dt="2020-09-17T00:35:05.998" v="35" actId="47"/>
        <pc:sldMkLst>
          <pc:docMk/>
          <pc:sldMk cId="2343499592" sldId="269"/>
        </pc:sldMkLst>
      </pc:sldChg>
      <pc:sldChg chg="del">
        <pc:chgData name="Ip" userId="35846fbf51f55d86" providerId="LiveId" clId="{F2C0BB63-749D-49AB-BF07-29358973B043}" dt="2020-09-17T00:35:06.022" v="36" actId="47"/>
        <pc:sldMkLst>
          <pc:docMk/>
          <pc:sldMk cId="2565694450" sldId="270"/>
        </pc:sldMkLst>
      </pc:sldChg>
      <pc:sldChg chg="addSp delSp modSp add mod">
        <pc:chgData name="Ip" userId="35846fbf51f55d86" providerId="LiveId" clId="{F2C0BB63-749D-49AB-BF07-29358973B043}" dt="2020-09-17T00:48:36.355" v="346" actId="1076"/>
        <pc:sldMkLst>
          <pc:docMk/>
          <pc:sldMk cId="3308729096" sldId="270"/>
        </pc:sldMkLst>
        <pc:picChg chg="del">
          <ac:chgData name="Ip" userId="35846fbf51f55d86" providerId="LiveId" clId="{F2C0BB63-749D-49AB-BF07-29358973B043}" dt="2020-09-17T00:48:03.841" v="342" actId="478"/>
          <ac:picMkLst>
            <pc:docMk/>
            <pc:sldMk cId="3308729096" sldId="270"/>
            <ac:picMk id="3" creationId="{9548B58E-88A3-4868-9849-2C1F70DFA816}"/>
          </ac:picMkLst>
        </pc:picChg>
        <pc:picChg chg="add mod">
          <ac:chgData name="Ip" userId="35846fbf51f55d86" providerId="LiveId" clId="{F2C0BB63-749D-49AB-BF07-29358973B043}" dt="2020-09-17T00:48:36.355" v="346" actId="1076"/>
          <ac:picMkLst>
            <pc:docMk/>
            <pc:sldMk cId="3308729096" sldId="270"/>
            <ac:picMk id="4" creationId="{4A8DB10C-F1FC-4183-B4D8-8DD41AF9C2FB}"/>
          </ac:picMkLst>
        </pc:picChg>
      </pc:sldChg>
      <pc:sldChg chg="del">
        <pc:chgData name="Ip" userId="35846fbf51f55d86" providerId="LiveId" clId="{F2C0BB63-749D-49AB-BF07-29358973B043}" dt="2020-09-17T00:35:06.036" v="37" actId="47"/>
        <pc:sldMkLst>
          <pc:docMk/>
          <pc:sldMk cId="3973197687" sldId="271"/>
        </pc:sldMkLst>
      </pc:sldChg>
      <pc:sldChg chg="del">
        <pc:chgData name="Ip" userId="35846fbf51f55d86" providerId="LiveId" clId="{F2C0BB63-749D-49AB-BF07-29358973B043}" dt="2020-09-17T00:35:06.090" v="38" actId="47"/>
        <pc:sldMkLst>
          <pc:docMk/>
          <pc:sldMk cId="2227890041" sldId="272"/>
        </pc:sldMkLst>
      </pc:sldChg>
      <pc:sldChg chg="del">
        <pc:chgData name="Ip" userId="35846fbf51f55d86" providerId="LiveId" clId="{F2C0BB63-749D-49AB-BF07-29358973B043}" dt="2020-09-17T00:35:06.111" v="39" actId="47"/>
        <pc:sldMkLst>
          <pc:docMk/>
          <pc:sldMk cId="2766022039" sldId="273"/>
        </pc:sldMkLst>
      </pc:sldChg>
      <pc:sldChg chg="del">
        <pc:chgData name="Ip" userId="35846fbf51f55d86" providerId="LiveId" clId="{F2C0BB63-749D-49AB-BF07-29358973B043}" dt="2020-09-17T00:35:06.124" v="40" actId="47"/>
        <pc:sldMkLst>
          <pc:docMk/>
          <pc:sldMk cId="50597753" sldId="274"/>
        </pc:sldMkLst>
      </pc:sldChg>
      <pc:sldChg chg="del">
        <pc:chgData name="Ip" userId="35846fbf51f55d86" providerId="LiveId" clId="{F2C0BB63-749D-49AB-BF07-29358973B043}" dt="2020-09-17T00:35:06.189" v="41" actId="47"/>
        <pc:sldMkLst>
          <pc:docMk/>
          <pc:sldMk cId="4224136564" sldId="275"/>
        </pc:sldMkLst>
      </pc:sldChg>
      <pc:sldChg chg="del">
        <pc:chgData name="Ip" userId="35846fbf51f55d86" providerId="LiveId" clId="{F2C0BB63-749D-49AB-BF07-29358973B043}" dt="2020-09-17T00:35:06.214" v="42" actId="47"/>
        <pc:sldMkLst>
          <pc:docMk/>
          <pc:sldMk cId="2947110848" sldId="276"/>
        </pc:sldMkLst>
      </pc:sldChg>
      <pc:sldChg chg="del">
        <pc:chgData name="Ip" userId="35846fbf51f55d86" providerId="LiveId" clId="{F2C0BB63-749D-49AB-BF07-29358973B043}" dt="2020-09-17T00:35:06.248" v="43" actId="47"/>
        <pc:sldMkLst>
          <pc:docMk/>
          <pc:sldMk cId="495816551" sldId="277"/>
        </pc:sldMkLst>
      </pc:sldChg>
      <pc:sldChg chg="del">
        <pc:chgData name="Ip" userId="35846fbf51f55d86" providerId="LiveId" clId="{F2C0BB63-749D-49AB-BF07-29358973B043}" dt="2020-09-17T00:35:06.311" v="44" actId="47"/>
        <pc:sldMkLst>
          <pc:docMk/>
          <pc:sldMk cId="1666703755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7C09-226F-3A44-BA8B-5D51830CB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EF586-D19E-2745-8A22-09C414619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A82A-41A6-B140-9B7B-D2405453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69D2-D5A4-C24A-B05D-085DCA80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3170-4C55-304A-B530-4566DAF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F0F3-CB12-A743-8CA8-1462501D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E8B0-5789-9647-8C6E-E1662911B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97FA-9909-4A4E-BDD0-AFDE7D6D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EEFA-40FA-3849-A504-96BB4BC8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DB8C-6179-294C-98B9-2B43AD2E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71FB9-4545-F540-9B76-2B74589D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402E1-CF52-F14D-9F74-8062667FC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9C03-AB52-9D4C-BD39-B940A1C4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C576-F7A9-B94E-B596-9EC8B666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EBE2-BCA8-5A46-9695-FFEE7796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2851-493E-9744-889F-0BDAB673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605E-F7A0-B841-A077-01E611C8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C100-6B1D-EF4E-9645-1DCC5820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3ABF-067F-E849-818B-3FBC0485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221B-B862-8745-9706-022C5C4D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5CBE-F64F-A14A-95F1-67E341F2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2C46-789D-E243-93BB-A524F106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8439-357B-5A40-8C54-04E7F680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C29F-97F5-4E40-8F37-5788F515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85D4-B434-0649-9B8A-2148477B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0A06-84BA-E14D-A599-BDAF9E51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BB04-7176-F140-8C08-43A00C9F8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AB23-2BFF-C745-B6A1-7AF9EAA28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9B981-1441-904C-97A1-9676216C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6CE18-1C8E-5D40-BF0A-EAB1A765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D3CF1-7631-D540-9CDB-0396801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25FB-7DE1-6D41-BCE1-0265E152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EB75-6684-0B42-A5E2-641C782A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E0BC-C17E-0841-A95B-1FCC408A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78011-1596-CE4B-B7D8-052A9BA0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F35B3-FFE5-5B4E-A31A-E46896C19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114CA-F0DE-D04F-97A5-B65F733F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97D05-44DF-6241-9019-7DF9D192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7A008-D14F-5B49-AB1F-BC754074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8067-2293-6D43-BB22-D87453AD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32F5-7941-5548-BD4E-AABD2556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EDE84-EF47-8049-9BCD-8190316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557CE-6BDF-F245-A7E0-B40B5F29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710B0-7237-1042-B1B2-81932D2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B9A7-07FB-EF43-83B6-0458687E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53FB-E052-1248-AB4F-B61DC90F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9DCA-3F14-0E42-8D19-A4454E91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99AA-1BBC-3849-9DF7-E2D62E3C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58D5F-C323-454E-AC9B-61A9D2B68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8F398-63DC-1E42-A699-E94A45F1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0A56C-AEBC-654A-A769-119AE320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0DEB-F669-A346-9C23-0B84BE31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423E-497B-334E-8C93-0DE09995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2B2AF-C2C0-134B-B12F-B964EDDE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BCE32-631B-6F43-B702-99117330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98EE-0E7E-8F4B-87A7-008F1B9C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F651-A64F-0B41-A121-0F4A1306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F2E9-2DBE-034B-BEB4-FBA97FBD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2689-F37E-3642-9AAF-19B3D88A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3649-C5B6-C043-861C-48538224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ACD0-D634-C44D-95C7-B70C72EDC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18B9-96D9-F940-A90D-50AC1BC7442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B8FB-BC86-E64E-B7A2-B69D6059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311C-E477-BA47-A0D3-DBEFCC372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3F022-CF43-9E46-A5A7-74C2BB8C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7" y="1783959"/>
            <a:ext cx="5793493" cy="2889114"/>
          </a:xfrm>
        </p:spPr>
        <p:txBody>
          <a:bodyPr anchor="b">
            <a:normAutofit/>
          </a:bodyPr>
          <a:lstStyle/>
          <a:p>
            <a:pPr algn="l"/>
            <a:r>
              <a:rPr lang="en-AU" dirty="0">
                <a:solidFill>
                  <a:schemeClr val="bg1"/>
                </a:solidFill>
              </a:rPr>
              <a:t>FIT</a:t>
            </a:r>
            <a:r>
              <a:rPr lang="en-US" dirty="0">
                <a:solidFill>
                  <a:schemeClr val="bg1"/>
                </a:solidFill>
              </a:rPr>
              <a:t>9136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Week 7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4000" dirty="0">
                <a:solidFill>
                  <a:schemeClr val="bg1"/>
                </a:solidFill>
              </a:rPr>
              <a:t>Binary Tree and BST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3373-5D05-7145-8BFB-65F22BBDE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7" y="4750893"/>
            <a:ext cx="5188012" cy="1147863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</a:rPr>
              <a:t>授课老师：</a:t>
            </a:r>
            <a:r>
              <a:rPr lang="en-US" altLang="zh-CN" sz="2000" dirty="0">
                <a:solidFill>
                  <a:schemeClr val="bg1"/>
                </a:solidFill>
              </a:rPr>
              <a:t>Joe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6B9D3-64D8-A246-81A2-258D9439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935346"/>
            <a:ext cx="4047843" cy="16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A9AD0-3363-457D-8A35-6BA399C2C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88134"/>
            <a:ext cx="3915177" cy="547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04EE71-EDE9-4386-8F9D-81974875D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258" y="2573251"/>
            <a:ext cx="3915177" cy="348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0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F2161-4AAD-4D8C-AF4C-CF2F4B9C8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353632"/>
            <a:ext cx="7546363" cy="2549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D50D3B-06DB-4E19-B746-1FDBCA9C8E61}"/>
              </a:ext>
            </a:extLst>
          </p:cNvPr>
          <p:cNvSpPr txBox="1"/>
          <p:nvPr/>
        </p:nvSpPr>
        <p:spPr>
          <a:xfrm>
            <a:off x="1611224" y="4506012"/>
            <a:ext cx="3672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No Duplicates !</a:t>
            </a:r>
          </a:p>
        </p:txBody>
      </p:sp>
    </p:spTree>
    <p:extLst>
      <p:ext uri="{BB962C8B-B14F-4D97-AF65-F5344CB8AC3E}">
        <p14:creationId xmlns:p14="http://schemas.microsoft.com/office/powerpoint/2010/main" val="97809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/>
              <a:t>To enable fast search in a BST, </a:t>
            </a:r>
            <a:r>
              <a:rPr lang="en-US" sz="3600" dirty="0">
                <a:solidFill>
                  <a:srgbClr val="FF0000"/>
                </a:solidFill>
              </a:rPr>
              <a:t>balance</a:t>
            </a:r>
            <a:r>
              <a:rPr lang="en-US" sz="3600" dirty="0"/>
              <a:t> is the key!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Balance = </a:t>
            </a:r>
          </a:p>
          <a:p>
            <a:pPr algn="l"/>
            <a:r>
              <a:rPr lang="en-US" sz="3600" dirty="0"/>
              <a:t>Depth of left subtree – depth of right subtree = </a:t>
            </a:r>
          </a:p>
          <a:p>
            <a:pPr algn="l"/>
            <a:r>
              <a:rPr lang="en-US" sz="3600" dirty="0"/>
              <a:t>+/- 1</a:t>
            </a:r>
          </a:p>
        </p:txBody>
      </p:sp>
    </p:spTree>
    <p:extLst>
      <p:ext uri="{BB962C8B-B14F-4D97-AF65-F5344CB8AC3E}">
        <p14:creationId xmlns:p14="http://schemas.microsoft.com/office/powerpoint/2010/main" val="178203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4B869-C5F9-4A00-B71A-AB8737AF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73659"/>
            <a:ext cx="6645499" cy="41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6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8B58E-88A3-4868-9849-2C1F70DFA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38298"/>
            <a:ext cx="7289442" cy="41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7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DB10C-F1FC-4183-B4D8-8DD41AF9C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519374"/>
            <a:ext cx="8053334" cy="32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2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29D1D-6B7B-4922-8E62-09E54C351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84" y="1538298"/>
            <a:ext cx="10673175" cy="21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8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70C3B-E7C8-4418-86EE-D0BF5EB2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38298"/>
            <a:ext cx="7263685" cy="42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3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65157-D46C-46C7-9159-9ED9CB72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71" y="1701754"/>
            <a:ext cx="4537923" cy="2994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2F48C7-B359-4770-B048-104705176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658" y="1788952"/>
            <a:ext cx="3808942" cy="35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2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Binary Search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D1037E-B9EC-4C82-B17A-99F3460BD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48" y="2407992"/>
            <a:ext cx="2779005" cy="3325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4BDB49-9227-493D-A8FF-111CC9476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825" y="2665050"/>
            <a:ext cx="2779005" cy="30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4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337E6-4BAE-4C92-B662-6F6B5D02D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68091"/>
            <a:ext cx="7160654" cy="28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4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4C2CE-22E9-48C7-8B92-0FFD5D245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91" y="1682900"/>
            <a:ext cx="3168203" cy="2839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0E33BB-13A9-45D8-8A77-391CE3B76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745" y="1734416"/>
            <a:ext cx="3168203" cy="27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1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F8190-01DC-464C-A568-2FEE9A84E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538298"/>
            <a:ext cx="7153890" cy="44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8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7F900-81C6-4656-A257-311D87F23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52" y="1619269"/>
            <a:ext cx="5541248" cy="3339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A73FE-58F4-4391-B534-31D66E848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740" y="1912066"/>
            <a:ext cx="5239377" cy="285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4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146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FIT9136 Week 7 Binary Tree and BST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FIT9131作业班</dc:title>
  <dc:creator>jerry wu</dc:creator>
  <cp:lastModifiedBy>Ip</cp:lastModifiedBy>
  <cp:revision>3</cp:revision>
  <dcterms:created xsi:type="dcterms:W3CDTF">2019-09-10T14:26:27Z</dcterms:created>
  <dcterms:modified xsi:type="dcterms:W3CDTF">2020-09-17T00:49:04Z</dcterms:modified>
</cp:coreProperties>
</file>