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0BC48-3C9E-4D58-85E5-45B95BA5849F}" v="74" dt="2020-08-17T13:20:52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45E0BC48-3C9E-4D58-85E5-45B95BA5849F}"/>
    <pc:docChg chg="undo custSel addSld delSld modSld">
      <pc:chgData name="Ip" userId="35846fbf51f55d86" providerId="LiveId" clId="{45E0BC48-3C9E-4D58-85E5-45B95BA5849F}" dt="2020-08-21T07:20:46.789" v="2910" actId="47"/>
      <pc:docMkLst>
        <pc:docMk/>
      </pc:docMkLst>
      <pc:sldChg chg="modSp mod">
        <pc:chgData name="Ip" userId="35846fbf51f55d86" providerId="LiveId" clId="{45E0BC48-3C9E-4D58-85E5-45B95BA5849F}" dt="2020-08-12T03:07:54.409" v="27" actId="20577"/>
        <pc:sldMkLst>
          <pc:docMk/>
          <pc:sldMk cId="3008898853" sldId="256"/>
        </pc:sldMkLst>
        <pc:spChg chg="mod">
          <ac:chgData name="Ip" userId="35846fbf51f55d86" providerId="LiveId" clId="{45E0BC48-3C9E-4D58-85E5-45B95BA5849F}" dt="2020-08-12T03:07:54.409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45E0BC48-3C9E-4D58-85E5-45B95BA5849F}" dt="2020-08-12T03:34:33.848" v="2024" actId="207"/>
        <pc:sldMkLst>
          <pc:docMk/>
          <pc:sldMk cId="3868584368" sldId="257"/>
        </pc:sldMkLst>
        <pc:spChg chg="mod">
          <ac:chgData name="Ip" userId="35846fbf51f55d86" providerId="LiveId" clId="{45E0BC48-3C9E-4D58-85E5-45B95BA5849F}" dt="2020-08-12T03:34:33.848" v="2024" actId="207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45E0BC48-3C9E-4D58-85E5-45B95BA5849F}" dt="2020-08-12T03:08:00.578" v="31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45E0BC48-3C9E-4D58-85E5-45B95BA5849F}" dt="2020-08-12T03:08:06.526" v="33" actId="47"/>
        <pc:sldMkLst>
          <pc:docMk/>
          <pc:sldMk cId="2035023580" sldId="258"/>
        </pc:sldMkLst>
      </pc:sldChg>
      <pc:sldChg chg="modSp add mod">
        <pc:chgData name="Ip" userId="35846fbf51f55d86" providerId="LiveId" clId="{45E0BC48-3C9E-4D58-85E5-45B95BA5849F}" dt="2020-08-12T03:18:21.621" v="785" actId="20577"/>
        <pc:sldMkLst>
          <pc:docMk/>
          <pc:sldMk cId="3183156230" sldId="258"/>
        </pc:sldMkLst>
        <pc:spChg chg="mod">
          <ac:chgData name="Ip" userId="35846fbf51f55d86" providerId="LiveId" clId="{45E0BC48-3C9E-4D58-85E5-45B95BA5849F}" dt="2020-08-12T03:18:21.621" v="785" actId="20577"/>
          <ac:spMkLst>
            <pc:docMk/>
            <pc:sldMk cId="3183156230" sldId="258"/>
            <ac:spMk id="7" creationId="{7CE32942-5382-4A4D-863F-77EAC4297742}"/>
          </ac:spMkLst>
        </pc:spChg>
      </pc:sldChg>
      <pc:sldChg chg="modSp add mod">
        <pc:chgData name="Ip" userId="35846fbf51f55d86" providerId="LiveId" clId="{45E0BC48-3C9E-4D58-85E5-45B95BA5849F}" dt="2020-08-12T03:21:40.319" v="1042" actId="20577"/>
        <pc:sldMkLst>
          <pc:docMk/>
          <pc:sldMk cId="199864251" sldId="259"/>
        </pc:sldMkLst>
        <pc:spChg chg="mod">
          <ac:chgData name="Ip" userId="35846fbf51f55d86" providerId="LiveId" clId="{45E0BC48-3C9E-4D58-85E5-45B95BA5849F}" dt="2020-08-12T03:21:40.319" v="1042" actId="20577"/>
          <ac:spMkLst>
            <pc:docMk/>
            <pc:sldMk cId="199864251" sldId="259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5.676" v="32" actId="47"/>
        <pc:sldMkLst>
          <pc:docMk/>
          <pc:sldMk cId="3647565462" sldId="259"/>
        </pc:sldMkLst>
      </pc:sldChg>
      <pc:sldChg chg="del">
        <pc:chgData name="Ip" userId="35846fbf51f55d86" providerId="LiveId" clId="{45E0BC48-3C9E-4D58-85E5-45B95BA5849F}" dt="2020-08-12T03:08:07.020" v="35" actId="47"/>
        <pc:sldMkLst>
          <pc:docMk/>
          <pc:sldMk cId="124229637" sldId="260"/>
        </pc:sldMkLst>
      </pc:sldChg>
      <pc:sldChg chg="modSp add mod">
        <pc:chgData name="Ip" userId="35846fbf51f55d86" providerId="LiveId" clId="{45E0BC48-3C9E-4D58-85E5-45B95BA5849F}" dt="2020-08-12T03:23:26.249" v="1177" actId="20577"/>
        <pc:sldMkLst>
          <pc:docMk/>
          <pc:sldMk cId="2326401964" sldId="260"/>
        </pc:sldMkLst>
        <pc:spChg chg="mod">
          <ac:chgData name="Ip" userId="35846fbf51f55d86" providerId="LiveId" clId="{45E0BC48-3C9E-4D58-85E5-45B95BA5849F}" dt="2020-08-12T03:23:26.249" v="1177" actId="20577"/>
          <ac:spMkLst>
            <pc:docMk/>
            <pc:sldMk cId="2326401964" sldId="260"/>
            <ac:spMk id="7" creationId="{7CE32942-5382-4A4D-863F-77EAC4297742}"/>
          </ac:spMkLst>
        </pc:spChg>
      </pc:sldChg>
      <pc:sldChg chg="modSp add del mod">
        <pc:chgData name="Ip" userId="35846fbf51f55d86" providerId="LiveId" clId="{45E0BC48-3C9E-4D58-85E5-45B95BA5849F}" dt="2020-08-21T07:20:46.789" v="2910" actId="47"/>
        <pc:sldMkLst>
          <pc:docMk/>
          <pc:sldMk cId="2304316135" sldId="261"/>
        </pc:sldMkLst>
        <pc:spChg chg="mod">
          <ac:chgData name="Ip" userId="35846fbf51f55d86" providerId="LiveId" clId="{45E0BC48-3C9E-4D58-85E5-45B95BA5849F}" dt="2020-08-12T03:27:19.436" v="1384" actId="207"/>
          <ac:spMkLst>
            <pc:docMk/>
            <pc:sldMk cId="2304316135" sldId="261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7.236" v="36" actId="47"/>
        <pc:sldMkLst>
          <pc:docMk/>
          <pc:sldMk cId="3501535918" sldId="261"/>
        </pc:sldMkLst>
      </pc:sldChg>
      <pc:sldChg chg="addSp delSp add mod">
        <pc:chgData name="Ip" userId="35846fbf51f55d86" providerId="LiveId" clId="{45E0BC48-3C9E-4D58-85E5-45B95BA5849F}" dt="2020-08-12T03:27:54.844" v="1388" actId="478"/>
        <pc:sldMkLst>
          <pc:docMk/>
          <pc:sldMk cId="853178149" sldId="262"/>
        </pc:sldMkLst>
        <pc:picChg chg="add del">
          <ac:chgData name="Ip" userId="35846fbf51f55d86" providerId="LiveId" clId="{45E0BC48-3C9E-4D58-85E5-45B95BA5849F}" dt="2020-08-12T03:27:54.844" v="1388" actId="478"/>
          <ac:picMkLst>
            <pc:docMk/>
            <pc:sldMk cId="853178149" sldId="262"/>
            <ac:picMk id="3" creationId="{F791E5D0-823E-42E8-B521-1EFB7A6C3A32}"/>
          </ac:picMkLst>
        </pc:picChg>
      </pc:sldChg>
      <pc:sldChg chg="del">
        <pc:chgData name="Ip" userId="35846fbf51f55d86" providerId="LiveId" clId="{45E0BC48-3C9E-4D58-85E5-45B95BA5849F}" dt="2020-08-12T03:08:07.514" v="37" actId="47"/>
        <pc:sldMkLst>
          <pc:docMk/>
          <pc:sldMk cId="3414202665" sldId="262"/>
        </pc:sldMkLst>
      </pc:sldChg>
      <pc:sldChg chg="modSp add mod">
        <pc:chgData name="Ip" userId="35846fbf51f55d86" providerId="LiveId" clId="{45E0BC48-3C9E-4D58-85E5-45B95BA5849F}" dt="2020-08-12T03:28:59.390" v="1487" actId="1076"/>
        <pc:sldMkLst>
          <pc:docMk/>
          <pc:sldMk cId="2463386950" sldId="263"/>
        </pc:sldMkLst>
        <pc:spChg chg="mod">
          <ac:chgData name="Ip" userId="35846fbf51f55d86" providerId="LiveId" clId="{45E0BC48-3C9E-4D58-85E5-45B95BA5849F}" dt="2020-08-12T03:28:55.057" v="1486" actId="20577"/>
          <ac:spMkLst>
            <pc:docMk/>
            <pc:sldMk cId="2463386950" sldId="263"/>
            <ac:spMk id="7" creationId="{7CE32942-5382-4A4D-863F-77EAC4297742}"/>
          </ac:spMkLst>
        </pc:spChg>
        <pc:picChg chg="mod">
          <ac:chgData name="Ip" userId="35846fbf51f55d86" providerId="LiveId" clId="{45E0BC48-3C9E-4D58-85E5-45B95BA5849F}" dt="2020-08-12T03:28:59.390" v="1487" actId="1076"/>
          <ac:picMkLst>
            <pc:docMk/>
            <pc:sldMk cId="2463386950" sldId="263"/>
            <ac:picMk id="3" creationId="{F791E5D0-823E-42E8-B521-1EFB7A6C3A32}"/>
          </ac:picMkLst>
        </pc:picChg>
      </pc:sldChg>
      <pc:sldChg chg="del">
        <pc:chgData name="Ip" userId="35846fbf51f55d86" providerId="LiveId" clId="{45E0BC48-3C9E-4D58-85E5-45B95BA5849F}" dt="2020-08-12T03:08:07.645" v="38" actId="47"/>
        <pc:sldMkLst>
          <pc:docMk/>
          <pc:sldMk cId="2929145652" sldId="263"/>
        </pc:sldMkLst>
      </pc:sldChg>
      <pc:sldChg chg="delSp modSp add mod">
        <pc:chgData name="Ip" userId="35846fbf51f55d86" providerId="LiveId" clId="{45E0BC48-3C9E-4D58-85E5-45B95BA5849F}" dt="2020-08-12T03:30:52.709" v="1777" actId="20577"/>
        <pc:sldMkLst>
          <pc:docMk/>
          <pc:sldMk cId="3115683872" sldId="264"/>
        </pc:sldMkLst>
        <pc:spChg chg="mod">
          <ac:chgData name="Ip" userId="35846fbf51f55d86" providerId="LiveId" clId="{45E0BC48-3C9E-4D58-85E5-45B95BA5849F}" dt="2020-08-12T03:30:52.709" v="1777" actId="20577"/>
          <ac:spMkLst>
            <pc:docMk/>
            <pc:sldMk cId="3115683872" sldId="264"/>
            <ac:spMk id="7" creationId="{7CE32942-5382-4A4D-863F-77EAC4297742}"/>
          </ac:spMkLst>
        </pc:spChg>
        <pc:picChg chg="del">
          <ac:chgData name="Ip" userId="35846fbf51f55d86" providerId="LiveId" clId="{45E0BC48-3C9E-4D58-85E5-45B95BA5849F}" dt="2020-08-12T03:29:13.817" v="1489" actId="478"/>
          <ac:picMkLst>
            <pc:docMk/>
            <pc:sldMk cId="3115683872" sldId="264"/>
            <ac:picMk id="3" creationId="{F791E5D0-823E-42E8-B521-1EFB7A6C3A32}"/>
          </ac:picMkLst>
        </pc:picChg>
      </pc:sldChg>
      <pc:sldChg chg="modSp add mod">
        <pc:chgData name="Ip" userId="35846fbf51f55d86" providerId="LiveId" clId="{45E0BC48-3C9E-4D58-85E5-45B95BA5849F}" dt="2020-08-12T03:32:41.409" v="1956" actId="20577"/>
        <pc:sldMkLst>
          <pc:docMk/>
          <pc:sldMk cId="238576998" sldId="265"/>
        </pc:sldMkLst>
        <pc:spChg chg="mod">
          <ac:chgData name="Ip" userId="35846fbf51f55d86" providerId="LiveId" clId="{45E0BC48-3C9E-4D58-85E5-45B95BA5849F}" dt="2020-08-12T03:32:41.409" v="1956" actId="20577"/>
          <ac:spMkLst>
            <pc:docMk/>
            <pc:sldMk cId="238576998" sldId="265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8.431" v="42" actId="47"/>
        <pc:sldMkLst>
          <pc:docMk/>
          <pc:sldMk cId="515916851" sldId="265"/>
        </pc:sldMkLst>
      </pc:sldChg>
      <pc:sldChg chg="modSp add mod">
        <pc:chgData name="Ip" userId="35846fbf51f55d86" providerId="LiveId" clId="{45E0BC48-3C9E-4D58-85E5-45B95BA5849F}" dt="2020-08-17T13:04:04.528" v="2048" actId="1076"/>
        <pc:sldMkLst>
          <pc:docMk/>
          <pc:sldMk cId="2947977041" sldId="266"/>
        </pc:sldMkLst>
        <pc:spChg chg="mod">
          <ac:chgData name="Ip" userId="35846fbf51f55d86" providerId="LiveId" clId="{45E0BC48-3C9E-4D58-85E5-45B95BA5849F}" dt="2020-08-17T13:04:04.528" v="2048" actId="1076"/>
          <ac:spMkLst>
            <pc:docMk/>
            <pc:sldMk cId="2947977041" sldId="266"/>
            <ac:spMk id="7" creationId="{7CE32942-5382-4A4D-863F-77EAC4297742}"/>
          </ac:spMkLst>
        </pc:spChg>
      </pc:sldChg>
      <pc:sldChg chg="new del">
        <pc:chgData name="Ip" userId="35846fbf51f55d86" providerId="LiveId" clId="{45E0BC48-3C9E-4D58-85E5-45B95BA5849F}" dt="2020-08-17T13:03:31.928" v="2026" actId="680"/>
        <pc:sldMkLst>
          <pc:docMk/>
          <pc:sldMk cId="3348210044" sldId="266"/>
        </pc:sldMkLst>
      </pc:sldChg>
      <pc:sldChg chg="addSp modSp add mod">
        <pc:chgData name="Ip" userId="35846fbf51f55d86" providerId="LiveId" clId="{45E0BC48-3C9E-4D58-85E5-45B95BA5849F}" dt="2020-08-17T13:05:27.139" v="2058" actId="1076"/>
        <pc:sldMkLst>
          <pc:docMk/>
          <pc:sldMk cId="1014719383" sldId="267"/>
        </pc:sldMkLst>
        <pc:spChg chg="mod">
          <ac:chgData name="Ip" userId="35846fbf51f55d86" providerId="LiveId" clId="{45E0BC48-3C9E-4D58-85E5-45B95BA5849F}" dt="2020-08-17T13:04:21.680" v="2053"/>
          <ac:spMkLst>
            <pc:docMk/>
            <pc:sldMk cId="1014719383" sldId="267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05:27.139" v="2058" actId="1076"/>
          <ac:picMkLst>
            <pc:docMk/>
            <pc:sldMk cId="1014719383" sldId="267"/>
            <ac:picMk id="3" creationId="{D012DE83-32B0-452D-B965-EDF338E699B5}"/>
          </ac:picMkLst>
        </pc:picChg>
      </pc:sldChg>
      <pc:sldChg chg="del">
        <pc:chgData name="Ip" userId="35846fbf51f55d86" providerId="LiveId" clId="{45E0BC48-3C9E-4D58-85E5-45B95BA5849F}" dt="2020-08-12T03:08:07.859" v="39" actId="47"/>
        <pc:sldMkLst>
          <pc:docMk/>
          <pc:sldMk cId="1788774294" sldId="268"/>
        </pc:sldMkLst>
      </pc:sldChg>
      <pc:sldChg chg="addSp delSp modSp add mod">
        <pc:chgData name="Ip" userId="35846fbf51f55d86" providerId="LiveId" clId="{45E0BC48-3C9E-4D58-85E5-45B95BA5849F}" dt="2020-08-17T13:05:42.122" v="2064" actId="1076"/>
        <pc:sldMkLst>
          <pc:docMk/>
          <pc:sldMk cId="3071251353" sldId="268"/>
        </pc:sldMkLst>
        <pc:picChg chg="del">
          <ac:chgData name="Ip" userId="35846fbf51f55d86" providerId="LiveId" clId="{45E0BC48-3C9E-4D58-85E5-45B95BA5849F}" dt="2020-08-17T13:05:30.748" v="2060" actId="478"/>
          <ac:picMkLst>
            <pc:docMk/>
            <pc:sldMk cId="3071251353" sldId="268"/>
            <ac:picMk id="3" creationId="{D012DE83-32B0-452D-B965-EDF338E699B5}"/>
          </ac:picMkLst>
        </pc:picChg>
        <pc:picChg chg="add mod">
          <ac:chgData name="Ip" userId="35846fbf51f55d86" providerId="LiveId" clId="{45E0BC48-3C9E-4D58-85E5-45B95BA5849F}" dt="2020-08-17T13:05:42.122" v="2064" actId="1076"/>
          <ac:picMkLst>
            <pc:docMk/>
            <pc:sldMk cId="3071251353" sldId="268"/>
            <ac:picMk id="4" creationId="{3F91E3D8-6FC5-4220-9313-369797F2BD76}"/>
          </ac:picMkLst>
        </pc:picChg>
      </pc:sldChg>
      <pc:sldChg chg="addSp delSp modSp add mod">
        <pc:chgData name="Ip" userId="35846fbf51f55d86" providerId="LiveId" clId="{45E0BC48-3C9E-4D58-85E5-45B95BA5849F}" dt="2020-08-17T13:07:22.283" v="2075" actId="1076"/>
        <pc:sldMkLst>
          <pc:docMk/>
          <pc:sldMk cId="2343499592" sldId="269"/>
        </pc:sldMkLst>
        <pc:picChg chg="add mod">
          <ac:chgData name="Ip" userId="35846fbf51f55d86" providerId="LiveId" clId="{45E0BC48-3C9E-4D58-85E5-45B95BA5849F}" dt="2020-08-17T13:07:18.826" v="2074" actId="1076"/>
          <ac:picMkLst>
            <pc:docMk/>
            <pc:sldMk cId="2343499592" sldId="269"/>
            <ac:picMk id="3" creationId="{97373C48-C4B6-4934-8627-AD19267A58B5}"/>
          </ac:picMkLst>
        </pc:picChg>
        <pc:picChg chg="del">
          <ac:chgData name="Ip" userId="35846fbf51f55d86" providerId="LiveId" clId="{45E0BC48-3C9E-4D58-85E5-45B95BA5849F}" dt="2020-08-17T13:06:41.361" v="2066" actId="478"/>
          <ac:picMkLst>
            <pc:docMk/>
            <pc:sldMk cId="2343499592" sldId="269"/>
            <ac:picMk id="4" creationId="{3F91E3D8-6FC5-4220-9313-369797F2BD76}"/>
          </ac:picMkLst>
        </pc:picChg>
        <pc:picChg chg="add mod">
          <ac:chgData name="Ip" userId="35846fbf51f55d86" providerId="LiveId" clId="{45E0BC48-3C9E-4D58-85E5-45B95BA5849F}" dt="2020-08-17T13:07:22.283" v="2075" actId="1076"/>
          <ac:picMkLst>
            <pc:docMk/>
            <pc:sldMk cId="2343499592" sldId="269"/>
            <ac:picMk id="9" creationId="{756BA33E-0CDE-41CB-82E6-C5E90859060F}"/>
          </ac:picMkLst>
        </pc:picChg>
      </pc:sldChg>
      <pc:sldChg chg="del">
        <pc:chgData name="Ip" userId="35846fbf51f55d86" providerId="LiveId" clId="{45E0BC48-3C9E-4D58-85E5-45B95BA5849F}" dt="2020-08-12T03:08:08.036" v="40" actId="47"/>
        <pc:sldMkLst>
          <pc:docMk/>
          <pc:sldMk cId="3243883085" sldId="269"/>
        </pc:sldMkLst>
      </pc:sldChg>
      <pc:sldChg chg="delSp modSp add mod">
        <pc:chgData name="Ip" userId="35846fbf51f55d86" providerId="LiveId" clId="{45E0BC48-3C9E-4D58-85E5-45B95BA5849F}" dt="2020-08-17T13:13:38.039" v="2809" actId="20577"/>
        <pc:sldMkLst>
          <pc:docMk/>
          <pc:sldMk cId="2565694450" sldId="270"/>
        </pc:sldMkLst>
        <pc:spChg chg="mod">
          <ac:chgData name="Ip" userId="35846fbf51f55d86" providerId="LiveId" clId="{45E0BC48-3C9E-4D58-85E5-45B95BA5849F}" dt="2020-08-17T13:13:38.039" v="2809" actId="20577"/>
          <ac:spMkLst>
            <pc:docMk/>
            <pc:sldMk cId="2565694450" sldId="270"/>
            <ac:spMk id="7" creationId="{7CE32942-5382-4A4D-863F-77EAC4297742}"/>
          </ac:spMkLst>
        </pc:spChg>
        <pc:picChg chg="del">
          <ac:chgData name="Ip" userId="35846fbf51f55d86" providerId="LiveId" clId="{45E0BC48-3C9E-4D58-85E5-45B95BA5849F}" dt="2020-08-17T13:07:47.733" v="2078" actId="478"/>
          <ac:picMkLst>
            <pc:docMk/>
            <pc:sldMk cId="2565694450" sldId="270"/>
            <ac:picMk id="3" creationId="{97373C48-C4B6-4934-8627-AD19267A58B5}"/>
          </ac:picMkLst>
        </pc:picChg>
        <pc:picChg chg="del">
          <ac:chgData name="Ip" userId="35846fbf51f55d86" providerId="LiveId" clId="{45E0BC48-3C9E-4D58-85E5-45B95BA5849F}" dt="2020-08-17T13:07:47.309" v="2077" actId="478"/>
          <ac:picMkLst>
            <pc:docMk/>
            <pc:sldMk cId="2565694450" sldId="270"/>
            <ac:picMk id="9" creationId="{756BA33E-0CDE-41CB-82E6-C5E90859060F}"/>
          </ac:picMkLst>
        </pc:picChg>
      </pc:sldChg>
      <pc:sldChg chg="del">
        <pc:chgData name="Ip" userId="35846fbf51f55d86" providerId="LiveId" clId="{45E0BC48-3C9E-4D58-85E5-45B95BA5849F}" dt="2020-08-12T03:08:08.251" v="41" actId="47"/>
        <pc:sldMkLst>
          <pc:docMk/>
          <pc:sldMk cId="3041030321" sldId="270"/>
        </pc:sldMkLst>
      </pc:sldChg>
      <pc:sldChg chg="modSp add mod">
        <pc:chgData name="Ip" userId="35846fbf51f55d86" providerId="LiveId" clId="{45E0BC48-3C9E-4D58-85E5-45B95BA5849F}" dt="2020-08-17T13:12:55.977" v="2749" actId="20577"/>
        <pc:sldMkLst>
          <pc:docMk/>
          <pc:sldMk cId="3973197687" sldId="271"/>
        </pc:sldMkLst>
        <pc:spChg chg="mod">
          <ac:chgData name="Ip" userId="35846fbf51f55d86" providerId="LiveId" clId="{45E0BC48-3C9E-4D58-85E5-45B95BA5849F}" dt="2020-08-17T13:12:55.977" v="2749" actId="20577"/>
          <ac:spMkLst>
            <pc:docMk/>
            <pc:sldMk cId="3973197687" sldId="271"/>
            <ac:spMk id="7" creationId="{7CE32942-5382-4A4D-863F-77EAC4297742}"/>
          </ac:spMkLst>
        </pc:spChg>
      </pc:sldChg>
      <pc:sldChg chg="del">
        <pc:chgData name="Ip" userId="35846fbf51f55d86" providerId="LiveId" clId="{45E0BC48-3C9E-4D58-85E5-45B95BA5849F}" dt="2020-08-12T03:08:08.641" v="43" actId="47"/>
        <pc:sldMkLst>
          <pc:docMk/>
          <pc:sldMk cId="4165424417" sldId="271"/>
        </pc:sldMkLst>
      </pc:sldChg>
      <pc:sldChg chg="del">
        <pc:chgData name="Ip" userId="35846fbf51f55d86" providerId="LiveId" clId="{45E0BC48-3C9E-4D58-85E5-45B95BA5849F}" dt="2020-08-12T03:08:08.832" v="44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45E0BC48-3C9E-4D58-85E5-45B95BA5849F}" dt="2020-08-17T13:15:09.683" v="2831" actId="14100"/>
        <pc:sldMkLst>
          <pc:docMk/>
          <pc:sldMk cId="2227890041" sldId="272"/>
        </pc:sldMkLst>
        <pc:spChg chg="del mod">
          <ac:chgData name="Ip" userId="35846fbf51f55d86" providerId="LiveId" clId="{45E0BC48-3C9E-4D58-85E5-45B95BA5849F}" dt="2020-08-17T13:14:28.946" v="2815"/>
          <ac:spMkLst>
            <pc:docMk/>
            <pc:sldMk cId="2227890041" sldId="272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15:09.683" v="2831" actId="14100"/>
          <ac:picMkLst>
            <pc:docMk/>
            <pc:sldMk cId="2227890041" sldId="272"/>
            <ac:picMk id="3" creationId="{A656138B-C9E1-4F6D-813E-A7395DE5351A}"/>
          </ac:picMkLst>
        </pc:picChg>
        <pc:picChg chg="add mod">
          <ac:chgData name="Ip" userId="35846fbf51f55d86" providerId="LiveId" clId="{45E0BC48-3C9E-4D58-85E5-45B95BA5849F}" dt="2020-08-17T13:15:07.123" v="2830" actId="1076"/>
          <ac:picMkLst>
            <pc:docMk/>
            <pc:sldMk cId="2227890041" sldId="272"/>
            <ac:picMk id="6" creationId="{7EFCCDE6-48FB-4818-A266-998A908D194E}"/>
          </ac:picMkLst>
        </pc:picChg>
      </pc:sldChg>
      <pc:sldChg chg="del">
        <pc:chgData name="Ip" userId="35846fbf51f55d86" providerId="LiveId" clId="{45E0BC48-3C9E-4D58-85E5-45B95BA5849F}" dt="2020-08-12T03:08:09.310" v="46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45E0BC48-3C9E-4D58-85E5-45B95BA5849F}" dt="2020-08-17T13:16:04.090" v="2843" actId="1076"/>
        <pc:sldMkLst>
          <pc:docMk/>
          <pc:sldMk cId="2766022039" sldId="273"/>
        </pc:sldMkLst>
        <pc:picChg chg="del">
          <ac:chgData name="Ip" userId="35846fbf51f55d86" providerId="LiveId" clId="{45E0BC48-3C9E-4D58-85E5-45B95BA5849F}" dt="2020-08-17T13:15:29.844" v="2833" actId="478"/>
          <ac:picMkLst>
            <pc:docMk/>
            <pc:sldMk cId="2766022039" sldId="273"/>
            <ac:picMk id="3" creationId="{A656138B-C9E1-4F6D-813E-A7395DE5351A}"/>
          </ac:picMkLst>
        </pc:picChg>
        <pc:picChg chg="add mod">
          <ac:chgData name="Ip" userId="35846fbf51f55d86" providerId="LiveId" clId="{45E0BC48-3C9E-4D58-85E5-45B95BA5849F}" dt="2020-08-17T13:15:57.858" v="2841" actId="14100"/>
          <ac:picMkLst>
            <pc:docMk/>
            <pc:sldMk cId="2766022039" sldId="273"/>
            <ac:picMk id="4" creationId="{6C88ADEE-1059-4E36-83F3-2971C0470214}"/>
          </ac:picMkLst>
        </pc:picChg>
        <pc:picChg chg="del">
          <ac:chgData name="Ip" userId="35846fbf51f55d86" providerId="LiveId" clId="{45E0BC48-3C9E-4D58-85E5-45B95BA5849F}" dt="2020-08-17T13:15:30.504" v="2834" actId="478"/>
          <ac:picMkLst>
            <pc:docMk/>
            <pc:sldMk cId="2766022039" sldId="273"/>
            <ac:picMk id="6" creationId="{7EFCCDE6-48FB-4818-A266-998A908D194E}"/>
          </ac:picMkLst>
        </pc:picChg>
        <pc:picChg chg="add mod">
          <ac:chgData name="Ip" userId="35846fbf51f55d86" providerId="LiveId" clId="{45E0BC48-3C9E-4D58-85E5-45B95BA5849F}" dt="2020-08-17T13:16:04.090" v="2843" actId="1076"/>
          <ac:picMkLst>
            <pc:docMk/>
            <pc:sldMk cId="2766022039" sldId="273"/>
            <ac:picMk id="9" creationId="{B6EF1068-98DD-41D9-98C3-9318206683B2}"/>
          </ac:picMkLst>
        </pc:picChg>
      </pc:sldChg>
      <pc:sldChg chg="addSp delSp modSp add mod">
        <pc:chgData name="Ip" userId="35846fbf51f55d86" providerId="LiveId" clId="{45E0BC48-3C9E-4D58-85E5-45B95BA5849F}" dt="2020-08-17T13:17:00.146" v="2867" actId="1076"/>
        <pc:sldMkLst>
          <pc:docMk/>
          <pc:sldMk cId="50597753" sldId="274"/>
        </pc:sldMkLst>
        <pc:spChg chg="add mod">
          <ac:chgData name="Ip" userId="35846fbf51f55d86" providerId="LiveId" clId="{45E0BC48-3C9E-4D58-85E5-45B95BA5849F}" dt="2020-08-17T13:17:00.146" v="2867" actId="1076"/>
          <ac:spMkLst>
            <pc:docMk/>
            <pc:sldMk cId="50597753" sldId="274"/>
            <ac:spMk id="2" creationId="{85539635-5A85-432A-8DB6-9C53DE966C9A}"/>
          </ac:spMkLst>
        </pc:spChg>
        <pc:picChg chg="del">
          <ac:chgData name="Ip" userId="35846fbf51f55d86" providerId="LiveId" clId="{45E0BC48-3C9E-4D58-85E5-45B95BA5849F}" dt="2020-08-17T13:16:38.951" v="2845" actId="478"/>
          <ac:picMkLst>
            <pc:docMk/>
            <pc:sldMk cId="50597753" sldId="274"/>
            <ac:picMk id="4" creationId="{6C88ADEE-1059-4E36-83F3-2971C0470214}"/>
          </ac:picMkLst>
        </pc:picChg>
        <pc:picChg chg="del">
          <ac:chgData name="Ip" userId="35846fbf51f55d86" providerId="LiveId" clId="{45E0BC48-3C9E-4D58-85E5-45B95BA5849F}" dt="2020-08-17T13:16:39.449" v="2846" actId="478"/>
          <ac:picMkLst>
            <pc:docMk/>
            <pc:sldMk cId="50597753" sldId="274"/>
            <ac:picMk id="9" creationId="{B6EF1068-98DD-41D9-98C3-9318206683B2}"/>
          </ac:picMkLst>
        </pc:picChg>
      </pc:sldChg>
      <pc:sldChg chg="del">
        <pc:chgData name="Ip" userId="35846fbf51f55d86" providerId="LiveId" clId="{45E0BC48-3C9E-4D58-85E5-45B95BA5849F}" dt="2020-08-12T03:08:09.066" v="45" actId="47"/>
        <pc:sldMkLst>
          <pc:docMk/>
          <pc:sldMk cId="3700022593" sldId="274"/>
        </pc:sldMkLst>
      </pc:sldChg>
      <pc:sldChg chg="add del">
        <pc:chgData name="Ip" userId="35846fbf51f55d86" providerId="LiveId" clId="{45E0BC48-3C9E-4D58-85E5-45B95BA5849F}" dt="2020-08-17T13:17:04.051" v="2869"/>
        <pc:sldMkLst>
          <pc:docMk/>
          <pc:sldMk cId="1050334933" sldId="275"/>
        </pc:sldMkLst>
      </pc:sldChg>
      <pc:sldChg chg="del">
        <pc:chgData name="Ip" userId="35846fbf51f55d86" providerId="LiveId" clId="{45E0BC48-3C9E-4D58-85E5-45B95BA5849F}" dt="2020-08-12T03:08:06.793" v="34" actId="47"/>
        <pc:sldMkLst>
          <pc:docMk/>
          <pc:sldMk cId="3725109944" sldId="275"/>
        </pc:sldMkLst>
      </pc:sldChg>
      <pc:sldChg chg="addSp delSp modSp add mod">
        <pc:chgData name="Ip" userId="35846fbf51f55d86" providerId="LiveId" clId="{45E0BC48-3C9E-4D58-85E5-45B95BA5849F}" dt="2020-08-17T13:18:44.878" v="2890" actId="22"/>
        <pc:sldMkLst>
          <pc:docMk/>
          <pc:sldMk cId="4224136564" sldId="275"/>
        </pc:sldMkLst>
        <pc:spChg chg="del mod">
          <ac:chgData name="Ip" userId="35846fbf51f55d86" providerId="LiveId" clId="{45E0BC48-3C9E-4D58-85E5-45B95BA5849F}" dt="2020-08-17T13:17:36.725" v="2876"/>
          <ac:spMkLst>
            <pc:docMk/>
            <pc:sldMk cId="4224136564" sldId="275"/>
            <ac:spMk id="7" creationId="{7CE32942-5382-4A4D-863F-77EAC4297742}"/>
          </ac:spMkLst>
        </pc:spChg>
        <pc:picChg chg="add mod">
          <ac:chgData name="Ip" userId="35846fbf51f55d86" providerId="LiveId" clId="{45E0BC48-3C9E-4D58-85E5-45B95BA5849F}" dt="2020-08-17T13:17:36.066" v="2874" actId="14100"/>
          <ac:picMkLst>
            <pc:docMk/>
            <pc:sldMk cId="4224136564" sldId="275"/>
            <ac:picMk id="3" creationId="{F725BA7F-BC9A-4262-94BF-4EB374F3F625}"/>
          </ac:picMkLst>
        </pc:picChg>
        <pc:picChg chg="add mod">
          <ac:chgData name="Ip" userId="35846fbf51f55d86" providerId="LiveId" clId="{45E0BC48-3C9E-4D58-85E5-45B95BA5849F}" dt="2020-08-17T13:17:47.218" v="2880" actId="1076"/>
          <ac:picMkLst>
            <pc:docMk/>
            <pc:sldMk cId="4224136564" sldId="275"/>
            <ac:picMk id="6" creationId="{059C7995-FDEE-49D9-B3B4-464658296C80}"/>
          </ac:picMkLst>
        </pc:picChg>
        <pc:picChg chg="add mod">
          <ac:chgData name="Ip" userId="35846fbf51f55d86" providerId="LiveId" clId="{45E0BC48-3C9E-4D58-85E5-45B95BA5849F}" dt="2020-08-17T13:18:16.347" v="2886" actId="1076"/>
          <ac:picMkLst>
            <pc:docMk/>
            <pc:sldMk cId="4224136564" sldId="275"/>
            <ac:picMk id="10" creationId="{6193DF9D-A331-4E2D-B9AF-A35C1F85FF04}"/>
          </ac:picMkLst>
        </pc:picChg>
        <pc:picChg chg="add del">
          <ac:chgData name="Ip" userId="35846fbf51f55d86" providerId="LiveId" clId="{45E0BC48-3C9E-4D58-85E5-45B95BA5849F}" dt="2020-08-17T13:18:41.714" v="2888" actId="22"/>
          <ac:picMkLst>
            <pc:docMk/>
            <pc:sldMk cId="4224136564" sldId="275"/>
            <ac:picMk id="11" creationId="{AAF63A56-39D8-45D4-8CCB-5BB9D6C1E27A}"/>
          </ac:picMkLst>
        </pc:picChg>
        <pc:picChg chg="add del">
          <ac:chgData name="Ip" userId="35846fbf51f55d86" providerId="LiveId" clId="{45E0BC48-3C9E-4D58-85E5-45B95BA5849F}" dt="2020-08-17T13:18:44.878" v="2890" actId="22"/>
          <ac:picMkLst>
            <pc:docMk/>
            <pc:sldMk cId="4224136564" sldId="275"/>
            <ac:picMk id="15" creationId="{A851D361-DC8B-4358-824E-ED23992C6DD7}"/>
          </ac:picMkLst>
        </pc:picChg>
      </pc:sldChg>
      <pc:sldChg chg="del">
        <pc:chgData name="Ip" userId="35846fbf51f55d86" providerId="LiveId" clId="{45E0BC48-3C9E-4D58-85E5-45B95BA5849F}" dt="2020-08-12T03:08:10.250" v="47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45E0BC48-3C9E-4D58-85E5-45B95BA5849F}" dt="2020-08-17T13:19:57.663" v="2899" actId="22"/>
        <pc:sldMkLst>
          <pc:docMk/>
          <pc:sldMk cId="2947110848" sldId="276"/>
        </pc:sldMkLst>
        <pc:picChg chg="del">
          <ac:chgData name="Ip" userId="35846fbf51f55d86" providerId="LiveId" clId="{45E0BC48-3C9E-4D58-85E5-45B95BA5849F}" dt="2020-08-17T13:18:49.108" v="2893" actId="478"/>
          <ac:picMkLst>
            <pc:docMk/>
            <pc:sldMk cId="2947110848" sldId="276"/>
            <ac:picMk id="3" creationId="{F725BA7F-BC9A-4262-94BF-4EB374F3F625}"/>
          </ac:picMkLst>
        </pc:picChg>
        <pc:picChg chg="add mod">
          <ac:chgData name="Ip" userId="35846fbf51f55d86" providerId="LiveId" clId="{45E0BC48-3C9E-4D58-85E5-45B95BA5849F}" dt="2020-08-17T13:19:00.003" v="2897" actId="14100"/>
          <ac:picMkLst>
            <pc:docMk/>
            <pc:sldMk cId="2947110848" sldId="276"/>
            <ac:picMk id="4" creationId="{FBD3B527-E726-4826-9F9E-2DAC58F9629E}"/>
          </ac:picMkLst>
        </pc:picChg>
        <pc:picChg chg="del">
          <ac:chgData name="Ip" userId="35846fbf51f55d86" providerId="LiveId" clId="{45E0BC48-3C9E-4D58-85E5-45B95BA5849F}" dt="2020-08-17T13:18:49.590" v="2894" actId="478"/>
          <ac:picMkLst>
            <pc:docMk/>
            <pc:sldMk cId="2947110848" sldId="276"/>
            <ac:picMk id="6" creationId="{059C7995-FDEE-49D9-B3B4-464658296C80}"/>
          </ac:picMkLst>
        </pc:picChg>
        <pc:picChg chg="add del">
          <ac:chgData name="Ip" userId="35846fbf51f55d86" providerId="LiveId" clId="{45E0BC48-3C9E-4D58-85E5-45B95BA5849F}" dt="2020-08-17T13:19:57.663" v="2899" actId="22"/>
          <ac:picMkLst>
            <pc:docMk/>
            <pc:sldMk cId="2947110848" sldId="276"/>
            <ac:picMk id="7" creationId="{44C874EF-1F0D-479F-9FEE-7B433BB5EC38}"/>
          </ac:picMkLst>
        </pc:picChg>
        <pc:picChg chg="del">
          <ac:chgData name="Ip" userId="35846fbf51f55d86" providerId="LiveId" clId="{45E0BC48-3C9E-4D58-85E5-45B95BA5849F}" dt="2020-08-17T13:18:48.648" v="2892" actId="478"/>
          <ac:picMkLst>
            <pc:docMk/>
            <pc:sldMk cId="2947110848" sldId="276"/>
            <ac:picMk id="10" creationId="{6193DF9D-A331-4E2D-B9AF-A35C1F85FF04}"/>
          </ac:picMkLst>
        </pc:picChg>
      </pc:sldChg>
      <pc:sldChg chg="addSp delSp modSp add mod">
        <pc:chgData name="Ip" userId="35846fbf51f55d86" providerId="LiveId" clId="{45E0BC48-3C9E-4D58-85E5-45B95BA5849F}" dt="2020-08-17T13:20:14.706" v="2905" actId="1076"/>
        <pc:sldMkLst>
          <pc:docMk/>
          <pc:sldMk cId="495816551" sldId="277"/>
        </pc:sldMkLst>
        <pc:picChg chg="add mod">
          <ac:chgData name="Ip" userId="35846fbf51f55d86" providerId="LiveId" clId="{45E0BC48-3C9E-4D58-85E5-45B95BA5849F}" dt="2020-08-17T13:20:14.706" v="2905" actId="1076"/>
          <ac:picMkLst>
            <pc:docMk/>
            <pc:sldMk cId="495816551" sldId="277"/>
            <ac:picMk id="3" creationId="{B09FD6B7-B7BF-4350-B28C-EF4F87A73414}"/>
          </ac:picMkLst>
        </pc:picChg>
        <pc:picChg chg="del">
          <ac:chgData name="Ip" userId="35846fbf51f55d86" providerId="LiveId" clId="{45E0BC48-3C9E-4D58-85E5-45B95BA5849F}" dt="2020-08-17T13:20:01.482" v="2901" actId="478"/>
          <ac:picMkLst>
            <pc:docMk/>
            <pc:sldMk cId="495816551" sldId="277"/>
            <ac:picMk id="4" creationId="{FBD3B527-E726-4826-9F9E-2DAC58F9629E}"/>
          </ac:picMkLst>
        </pc:picChg>
      </pc:sldChg>
      <pc:sldChg chg="addSp delSp modSp add mod">
        <pc:chgData name="Ip" userId="35846fbf51f55d86" providerId="LiveId" clId="{45E0BC48-3C9E-4D58-85E5-45B95BA5849F}" dt="2020-08-17T13:21:05.139" v="2909" actId="1076"/>
        <pc:sldMkLst>
          <pc:docMk/>
          <pc:sldMk cId="1666703755" sldId="278"/>
        </pc:sldMkLst>
        <pc:picChg chg="del">
          <ac:chgData name="Ip" userId="35846fbf51f55d86" providerId="LiveId" clId="{45E0BC48-3C9E-4D58-85E5-45B95BA5849F}" dt="2020-08-17T13:20:54.343" v="2907" actId="478"/>
          <ac:picMkLst>
            <pc:docMk/>
            <pc:sldMk cId="1666703755" sldId="278"/>
            <ac:picMk id="3" creationId="{B09FD6B7-B7BF-4350-B28C-EF4F87A73414}"/>
          </ac:picMkLst>
        </pc:picChg>
        <pc:picChg chg="add mod">
          <ac:chgData name="Ip" userId="35846fbf51f55d86" providerId="LiveId" clId="{45E0BC48-3C9E-4D58-85E5-45B95BA5849F}" dt="2020-08-17T13:21:05.139" v="2909" actId="1076"/>
          <ac:picMkLst>
            <pc:docMk/>
            <pc:sldMk cId="1666703755" sldId="278"/>
            <ac:picMk id="4" creationId="{D6419EF2-2F91-4825-94FD-555868324A6E}"/>
          </ac:picMkLst>
        </pc:picChg>
      </pc:sldChg>
      <pc:sldChg chg="add del">
        <pc:chgData name="Ip" userId="35846fbf51f55d86" providerId="LiveId" clId="{45E0BC48-3C9E-4D58-85E5-45B95BA5849F}" dt="2020-08-17T13:20:03.821" v="2903"/>
        <pc:sldMkLst>
          <pc:docMk/>
          <pc:sldMk cId="2117534571" sldId="27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1T04:56:36.889" v="20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Sp modSp add mod">
        <pc:chgData name="Ip" userId="35846fbf51f55d86" providerId="LiveId" clId="{DD8BF3C5-5211-4E96-9FC4-090E70611309}" dt="2020-08-11T04:47:05.115" v="1611" actId="20577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1T04:47:05.115" v="1611" actId="20577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0T04:44:15.558" v="414" actId="20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0T04:44:15.558" v="414" actId="20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0T04:48:17.603" v="450" actId="255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0T04:48:17.603" v="450" actId="255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0T05:15:23.704" v="1169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0T05:15:23.704" v="1169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0T05:05:50.159" v="870" actId="22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0T05:05:14.793" v="867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0T05:09:39.424" v="1000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0T05:09:39.424" v="1000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14:03.286" v="1117" actId="2057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0T05:14:03.286" v="1117" actId="2057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9136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Week 1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Basic Elements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2876081" y="2956130"/>
            <a:ext cx="99698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latin typeface="SFBMR10"/>
              </a:rPr>
              <a:t>Control Structure</a:t>
            </a:r>
          </a:p>
          <a:p>
            <a:pPr marL="285750" indent="-285750" algn="l">
              <a:buFontTx/>
              <a:buChar char="-"/>
            </a:pPr>
            <a:endParaRPr lang="en-US" sz="66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479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2DE83-32B0-452D-B965-EDF338E6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30" y="1956889"/>
            <a:ext cx="8829729" cy="2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1E3D8-6FC5-4220-9313-369797F2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9" y="1573931"/>
            <a:ext cx="8942962" cy="24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5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73C48-C4B6-4934-8627-AD19267A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80" y="1338591"/>
            <a:ext cx="5998301" cy="2234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BA33E-0CDE-41CB-82E6-C5E90859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8" y="4217282"/>
            <a:ext cx="4842456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FBMR10"/>
              </a:rPr>
              <a:t>While loop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Continue to execute as long as the condition is True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algn="l"/>
            <a:r>
              <a:rPr lang="en-US" sz="2400" dirty="0">
                <a:latin typeface="SFBMR10"/>
              </a:rPr>
              <a:t>For loop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No condition needs to be defined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For </a:t>
            </a:r>
            <a:r>
              <a:rPr lang="en-US" sz="2400" dirty="0" err="1">
                <a:latin typeface="SFBMR10"/>
              </a:rPr>
              <a:t>i</a:t>
            </a:r>
            <a:r>
              <a:rPr lang="en-US" sz="2400" dirty="0">
                <a:latin typeface="SFBMR10"/>
              </a:rPr>
              <a:t> in range(</a:t>
            </a:r>
            <a:r>
              <a:rPr lang="en-US" sz="2400" dirty="0" err="1">
                <a:latin typeface="SFBMR10"/>
              </a:rPr>
              <a:t>len</a:t>
            </a:r>
            <a:r>
              <a:rPr lang="en-US" sz="2400" dirty="0">
                <a:latin typeface="SFBMR10"/>
              </a:rPr>
              <a:t>(list)):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For </a:t>
            </a:r>
            <a:r>
              <a:rPr lang="en-US" sz="2400" dirty="0" err="1">
                <a:latin typeface="SFBMR10"/>
              </a:rPr>
              <a:t>i</a:t>
            </a:r>
            <a:r>
              <a:rPr lang="en-US" sz="2400" dirty="0">
                <a:latin typeface="SFBMR10"/>
              </a:rPr>
              <a:t> in list:</a:t>
            </a:r>
          </a:p>
          <a:p>
            <a:pPr algn="l"/>
            <a:endParaRPr lang="en-US" sz="2400" dirty="0">
              <a:latin typeface="SFBMR10"/>
            </a:endParaRPr>
          </a:p>
          <a:p>
            <a:pPr algn="l"/>
            <a:r>
              <a:rPr lang="en-US" sz="2400" dirty="0">
                <a:latin typeface="SFBMR10"/>
              </a:rPr>
              <a:t>A while loop </a:t>
            </a:r>
            <a:r>
              <a:rPr lang="en-US" sz="2400" dirty="0">
                <a:solidFill>
                  <a:srgbClr val="FF0000"/>
                </a:solidFill>
                <a:latin typeface="SFBMR10"/>
              </a:rPr>
              <a:t>can always substitute</a:t>
            </a:r>
            <a:r>
              <a:rPr lang="en-US" sz="2400" dirty="0">
                <a:latin typeface="SFBMR10"/>
              </a:rPr>
              <a:t> a for loop but a for loop </a:t>
            </a:r>
            <a:r>
              <a:rPr lang="en-US" sz="2400" dirty="0">
                <a:solidFill>
                  <a:srgbClr val="FF0000"/>
                </a:solidFill>
                <a:latin typeface="SFBMR10"/>
              </a:rPr>
              <a:t>cannot substitute</a:t>
            </a:r>
            <a:r>
              <a:rPr lang="en-US" sz="2400" dirty="0">
                <a:latin typeface="SFBMR10"/>
              </a:rPr>
              <a:t> a while loop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FBMR10"/>
              </a:rPr>
              <a:t>Use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a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for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loop</a:t>
            </a:r>
            <a:r>
              <a:rPr lang="zh-TW" altLang="en-US" sz="2400" dirty="0">
                <a:latin typeface="SFBMR10"/>
              </a:rPr>
              <a:t> </a:t>
            </a:r>
            <a:endParaRPr lang="en-US" altLang="zh-TW" sz="2400" dirty="0">
              <a:latin typeface="SFBMR10"/>
            </a:endParaRPr>
          </a:p>
          <a:p>
            <a:pPr marL="342900" indent="-342900" algn="l">
              <a:buFontTx/>
              <a:buChar char="-"/>
            </a:pPr>
            <a:r>
              <a:rPr lang="en-US" altLang="zh-TW" sz="2400" dirty="0">
                <a:latin typeface="SFBMR10"/>
              </a:rPr>
              <a:t>When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u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know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how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many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items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are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in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the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collection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When u want to traverse the collection in a regular manner.</a:t>
            </a:r>
          </a:p>
          <a:p>
            <a:pPr algn="l"/>
            <a:endParaRPr lang="en-US" sz="2400" dirty="0">
              <a:latin typeface="SFBMR10"/>
            </a:endParaRPr>
          </a:p>
          <a:p>
            <a:pPr algn="l"/>
            <a:r>
              <a:rPr lang="en-US" altLang="zh-TW" sz="2400" dirty="0">
                <a:latin typeface="SFBMR10"/>
              </a:rPr>
              <a:t>Use a while loop</a:t>
            </a:r>
          </a:p>
          <a:p>
            <a:r>
              <a:rPr lang="en-US" altLang="zh-TW" sz="2400" dirty="0">
                <a:latin typeface="SFBMR10"/>
              </a:rPr>
              <a:t>-  When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u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don’t know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how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many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items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are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in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the</a:t>
            </a:r>
            <a:r>
              <a:rPr lang="zh-TW" altLang="en-US" sz="2400" dirty="0">
                <a:latin typeface="SFBMR10"/>
              </a:rPr>
              <a:t> </a:t>
            </a:r>
            <a:r>
              <a:rPr lang="en-US" altLang="zh-TW" sz="2400" dirty="0">
                <a:latin typeface="SFBMR10"/>
              </a:rPr>
              <a:t>collection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When you want to traverse the collection in an irregular manner.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6138B-C9E1-4F6D-813E-A7395DE5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7" y="1909738"/>
            <a:ext cx="4088375" cy="3591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CCDE6-48FB-4818-A266-998A908D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299" y="1674069"/>
            <a:ext cx="3628158" cy="36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8ADEE-1059-4E36-83F3-2971C047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74" y="1633210"/>
            <a:ext cx="8087917" cy="153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F1068-98DD-41D9-98C3-93182066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4" y="4270114"/>
            <a:ext cx="4152378" cy="19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2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39635-5A85-432A-8DB6-9C53DE966C9A}"/>
              </a:ext>
            </a:extLst>
          </p:cNvPr>
          <p:cNvSpPr txBox="1"/>
          <p:nvPr/>
        </p:nvSpPr>
        <p:spPr>
          <a:xfrm>
            <a:off x="3856724" y="2875002"/>
            <a:ext cx="4939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059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5BA7F-BC9A-4262-94BF-4EB374F3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57" y="1768352"/>
            <a:ext cx="3348615" cy="1813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C7995-FDEE-49D9-B3B4-464658296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76" y="1768352"/>
            <a:ext cx="3263308" cy="1813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3DF9D-A331-4E2D-B9AF-A35C1F85F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914" y="4719411"/>
            <a:ext cx="3732135" cy="14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FBMR10"/>
              </a:rPr>
              <a:t>Atomic – one single data value</a:t>
            </a:r>
          </a:p>
          <a:p>
            <a:pPr algn="l"/>
            <a:r>
              <a:rPr lang="en-US" dirty="0">
                <a:latin typeface="SFBMR10"/>
              </a:rPr>
              <a:t>e.g. 	Integer:	3</a:t>
            </a:r>
          </a:p>
          <a:p>
            <a:pPr algn="l"/>
            <a:r>
              <a:rPr lang="en-US" sz="1800" b="0" i="0" u="none" strike="noStrike" baseline="0" dirty="0">
                <a:latin typeface="SFBMR10"/>
              </a:rPr>
              <a:t>	float:	3.0</a:t>
            </a:r>
          </a:p>
          <a:p>
            <a:pPr algn="l"/>
            <a:r>
              <a:rPr lang="en-US" dirty="0">
                <a:latin typeface="SFBMR10"/>
              </a:rPr>
              <a:t>	Boolean	True/</a:t>
            </a:r>
            <a:r>
              <a:rPr lang="en-US" altLang="zh-TW" dirty="0">
                <a:latin typeface="SFBMR10"/>
              </a:rPr>
              <a:t>False</a:t>
            </a:r>
            <a:endParaRPr lang="en-US" sz="1800" b="0" i="0" u="none" strike="noStrike" baseline="0" dirty="0">
              <a:latin typeface="SFBMR10"/>
            </a:endParaRPr>
          </a:p>
          <a:p>
            <a:pPr algn="l"/>
            <a:endParaRPr lang="en-US" dirty="0">
              <a:latin typeface="SFBMR10"/>
            </a:endParaRPr>
          </a:p>
          <a:p>
            <a:pPr algn="l"/>
            <a:r>
              <a:rPr lang="en-US" dirty="0">
                <a:latin typeface="SFBMR10"/>
              </a:rPr>
              <a:t>Collective – one or more data values</a:t>
            </a:r>
          </a:p>
          <a:p>
            <a:pPr algn="l"/>
            <a:r>
              <a:rPr lang="en-US" dirty="0">
                <a:latin typeface="SFBMR10"/>
              </a:rPr>
              <a:t>e.g.	string:		‘</a:t>
            </a:r>
            <a:r>
              <a:rPr lang="en-US" dirty="0" err="1">
                <a:latin typeface="SFBMR10"/>
              </a:rPr>
              <a:t>abcd</a:t>
            </a:r>
            <a:r>
              <a:rPr lang="en-US" dirty="0">
                <a:latin typeface="SFBMR10"/>
              </a:rPr>
              <a:t>’</a:t>
            </a:r>
          </a:p>
          <a:p>
            <a:pPr algn="l"/>
            <a:r>
              <a:rPr lang="en-US" dirty="0">
                <a:latin typeface="SFBMR10"/>
              </a:rPr>
              <a:t>	tuple:		(‘a’,3,5,2.0, True)</a:t>
            </a:r>
          </a:p>
          <a:p>
            <a:pPr algn="l"/>
            <a:r>
              <a:rPr lang="en-US" dirty="0">
                <a:latin typeface="SFBMR10"/>
              </a:rPr>
              <a:t>	list:	 	[‘a’,3,5,2.0, True]</a:t>
            </a:r>
          </a:p>
          <a:p>
            <a:pPr algn="l"/>
            <a:r>
              <a:rPr lang="en-US" dirty="0">
                <a:latin typeface="SFBMR10"/>
              </a:rPr>
              <a:t>	dictionary:	{‘name’ : ‘John’, ‘age’: 25}</a:t>
            </a:r>
          </a:p>
          <a:p>
            <a:pPr algn="l"/>
            <a:r>
              <a:rPr lang="en-US" dirty="0">
                <a:latin typeface="SFBMR10"/>
              </a:rPr>
              <a:t>	set:		{1,2.0, ‘John’}  </a:t>
            </a:r>
            <a:r>
              <a:rPr lang="en-US" dirty="0">
                <a:latin typeface="SFBMR10"/>
                <a:sym typeface="Wingdings" panose="05000000000000000000" pitchFamily="2" charset="2"/>
              </a:rPr>
              <a:t> No duplicates</a:t>
            </a:r>
          </a:p>
          <a:p>
            <a:pPr algn="l"/>
            <a:endParaRPr lang="en-US" dirty="0">
              <a:latin typeface="SFBMR1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rgbClr val="FF0000"/>
                </a:solidFill>
                <a:latin typeface="SFBMR10"/>
                <a:sym typeface="Wingdings" panose="05000000000000000000" pitchFamily="2" charset="2"/>
              </a:rPr>
              <a:t>Tuples and strings are immutable!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3B527-E726-4826-9F9E-2DAC58F9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32" y="1619783"/>
            <a:ext cx="7858836" cy="42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FD6B7-B7BF-4350-B28C-EF4F87A7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8" y="1638803"/>
            <a:ext cx="7521262" cy="38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1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19EF2-2F91-4825-94FD-55586832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6" y="1531822"/>
            <a:ext cx="7392473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FBMR10"/>
              </a:rPr>
              <a:t>Numbers supports arithmetic operations such as, +, -, *, /</a:t>
            </a:r>
          </a:p>
          <a:p>
            <a:pPr algn="l"/>
            <a:endParaRPr lang="en-US" dirty="0">
              <a:latin typeface="SFBMR10"/>
            </a:endParaRPr>
          </a:p>
          <a:p>
            <a:pPr algn="l"/>
            <a:r>
              <a:rPr lang="en-US" dirty="0">
                <a:latin typeface="SFBMR10"/>
              </a:rPr>
              <a:t>Boolean are results of comparison e.g.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SFBMR10"/>
              </a:rPr>
              <a:t>Item in list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SFBMR10"/>
              </a:rPr>
              <a:t>a &gt; b</a:t>
            </a: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algn="l"/>
            <a:r>
              <a:rPr lang="en-US" dirty="0">
                <a:latin typeface="SFBMR10"/>
              </a:rPr>
              <a:t>String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SFBMR10"/>
              </a:rPr>
              <a:t>Common functions: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String.upper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String.lower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String.count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String.isalpha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String.isnumeric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String.isupper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String.islower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String.split</a:t>
            </a:r>
            <a:r>
              <a:rPr lang="en-US" dirty="0">
                <a:latin typeface="SFBMR1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SFBMR10"/>
              </a:rPr>
              <a:t>String.strip</a:t>
            </a:r>
            <a:r>
              <a:rPr lang="en-US" dirty="0">
                <a:latin typeface="SFBMR10"/>
              </a:rPr>
              <a:t>()</a:t>
            </a:r>
          </a:p>
          <a:p>
            <a:pPr lvl="1"/>
            <a:endParaRPr lang="en-US" dirty="0">
              <a:latin typeface="SFBMR10"/>
            </a:endParaRPr>
          </a:p>
          <a:p>
            <a:pPr lvl="1"/>
            <a:endParaRPr lang="en-US" dirty="0">
              <a:latin typeface="SFBMR1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FBMR10"/>
              </a:rPr>
              <a:t>- For collective data types, the first index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SFBMR10"/>
              </a:rPr>
              <a:t>is 0 not 1</a:t>
            </a:r>
          </a:p>
          <a:p>
            <a:pPr algn="l"/>
            <a:endParaRPr lang="en-US" dirty="0">
              <a:solidFill>
                <a:srgbClr val="FF0000"/>
              </a:solidFill>
              <a:latin typeface="SFBMR10"/>
            </a:endParaRPr>
          </a:p>
          <a:p>
            <a:pPr algn="l"/>
            <a:r>
              <a:rPr lang="en-US" dirty="0">
                <a:latin typeface="SFBMR10"/>
              </a:rPr>
              <a:t>- Slicing</a:t>
            </a:r>
          </a:p>
          <a:p>
            <a:pPr algn="l"/>
            <a:r>
              <a:rPr lang="en-US" dirty="0">
                <a:latin typeface="SFBMR10"/>
              </a:rPr>
              <a:t>	[</a:t>
            </a:r>
            <a:r>
              <a:rPr lang="en-US" dirty="0" err="1">
                <a:latin typeface="SFBMR10"/>
              </a:rPr>
              <a:t>start_index</a:t>
            </a:r>
            <a:r>
              <a:rPr lang="en-US" dirty="0">
                <a:latin typeface="SFBMR10"/>
              </a:rPr>
              <a:t>, </a:t>
            </a:r>
            <a:r>
              <a:rPr lang="en-US" dirty="0" err="1">
                <a:latin typeface="SFBMR10"/>
              </a:rPr>
              <a:t>end_index</a:t>
            </a:r>
            <a:r>
              <a:rPr lang="en-US" dirty="0">
                <a:latin typeface="SFBMR10"/>
              </a:rPr>
              <a:t>, </a:t>
            </a:r>
            <a:r>
              <a:rPr lang="en-US" dirty="0" err="1">
                <a:latin typeface="SFBMR10"/>
              </a:rPr>
              <a:t>step_size</a:t>
            </a:r>
            <a:r>
              <a:rPr lang="en-US" dirty="0">
                <a:latin typeface="SFBMR10"/>
              </a:rPr>
              <a:t>]  </a:t>
            </a:r>
            <a:r>
              <a:rPr lang="en-US" dirty="0">
                <a:latin typeface="SFBMR10"/>
                <a:sym typeface="Wingdings" panose="05000000000000000000" pitchFamily="2" charset="2"/>
              </a:rPr>
              <a:t> Does not include the end index</a:t>
            </a:r>
          </a:p>
          <a:p>
            <a:pPr algn="l"/>
            <a:endParaRPr lang="en-US" dirty="0">
              <a:latin typeface="SFBMR1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latin typeface="SFBMR10"/>
                <a:sym typeface="Wingdings" panose="05000000000000000000" pitchFamily="2" charset="2"/>
              </a:rPr>
              <a:t>For string comparison, python compares value base on lexicographical order</a:t>
            </a:r>
            <a:endParaRPr lang="en-US" dirty="0">
              <a:latin typeface="SFBMR10"/>
            </a:endParaRPr>
          </a:p>
          <a:p>
            <a:pPr algn="l"/>
            <a:endParaRPr lang="en-US" dirty="0">
              <a:latin typeface="SFBMR10"/>
            </a:endParaRPr>
          </a:p>
          <a:p>
            <a:pPr lvl="1"/>
            <a:endParaRPr lang="en-US" dirty="0">
              <a:latin typeface="SFBMR10"/>
            </a:endParaRPr>
          </a:p>
          <a:p>
            <a:pPr lvl="1"/>
            <a:endParaRPr lang="en-US" dirty="0">
              <a:latin typeface="SFBMR1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FBMR10"/>
              </a:rPr>
              <a:t>Order of operators</a:t>
            </a:r>
          </a:p>
          <a:p>
            <a:pPr algn="l"/>
            <a:endParaRPr lang="en-US" dirty="0">
              <a:latin typeface="SFBMR10"/>
            </a:endParaRPr>
          </a:p>
          <a:p>
            <a:pPr algn="l"/>
            <a:r>
              <a:rPr lang="en-US" dirty="0" err="1">
                <a:latin typeface="SFBMR10"/>
              </a:rPr>
              <a:t>Arithmatic</a:t>
            </a:r>
            <a:r>
              <a:rPr lang="en-US" dirty="0">
                <a:latin typeface="SFBMR10"/>
              </a:rPr>
              <a:t> (+,-,*,/, </a:t>
            </a:r>
            <a:r>
              <a:rPr lang="en-US" dirty="0" err="1">
                <a:latin typeface="SFBMR10"/>
              </a:rPr>
              <a:t>etc</a:t>
            </a:r>
            <a:r>
              <a:rPr lang="en-US" dirty="0">
                <a:latin typeface="SFBMR10"/>
              </a:rPr>
              <a:t>) </a:t>
            </a:r>
            <a:r>
              <a:rPr lang="en-US" dirty="0">
                <a:latin typeface="SFBMR10"/>
                <a:sym typeface="Wingdings" panose="05000000000000000000" pitchFamily="2" charset="2"/>
              </a:rPr>
              <a:t> </a:t>
            </a:r>
          </a:p>
          <a:p>
            <a:pPr algn="l"/>
            <a:r>
              <a:rPr lang="en-US" dirty="0">
                <a:latin typeface="SFBMR10"/>
                <a:sym typeface="Wingdings" panose="05000000000000000000" pitchFamily="2" charset="2"/>
              </a:rPr>
              <a:t>			Relational (</a:t>
            </a:r>
            <a:r>
              <a:rPr lang="en-US" altLang="zh-TW" dirty="0">
                <a:latin typeface="SFBMR10"/>
                <a:sym typeface="Wingdings" panose="05000000000000000000" pitchFamily="2" charset="2"/>
              </a:rPr>
              <a:t>&gt;,&lt;, ==, </a:t>
            </a:r>
            <a:r>
              <a:rPr lang="en-US" altLang="zh-TW" dirty="0" err="1">
                <a:latin typeface="SFBMR10"/>
                <a:sym typeface="Wingdings" panose="05000000000000000000" pitchFamily="2" charset="2"/>
              </a:rPr>
              <a:t>etc</a:t>
            </a:r>
            <a:r>
              <a:rPr lang="en-US" dirty="0">
                <a:latin typeface="SFBMR10"/>
                <a:sym typeface="Wingdings" panose="05000000000000000000" pitchFamily="2" charset="2"/>
              </a:rPr>
              <a:t>) </a:t>
            </a:r>
          </a:p>
          <a:p>
            <a:pPr algn="l"/>
            <a:r>
              <a:rPr lang="en-US" dirty="0">
                <a:latin typeface="SFBMR10"/>
                <a:sym typeface="Wingdings" panose="05000000000000000000" pitchFamily="2" charset="2"/>
              </a:rPr>
              <a:t>						 Logical (and, or)</a:t>
            </a:r>
            <a:endParaRPr lang="en-US" dirty="0">
              <a:latin typeface="SFBMR10"/>
            </a:endParaRPr>
          </a:p>
          <a:p>
            <a:pPr algn="l"/>
            <a:endParaRPr lang="en-US" dirty="0">
              <a:latin typeface="SFBMR10"/>
            </a:endParaRPr>
          </a:p>
          <a:p>
            <a:pPr lvl="1"/>
            <a:endParaRPr lang="en-US" dirty="0">
              <a:latin typeface="SFBMR10"/>
            </a:endParaRPr>
          </a:p>
          <a:p>
            <a:pPr lvl="1"/>
            <a:endParaRPr lang="en-US" dirty="0">
              <a:latin typeface="SFBMR1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1198258" y="1353632"/>
            <a:ext cx="9969851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u="none" strike="noStrike" baseline="0" dirty="0">
                <a:latin typeface="SFBMR10"/>
              </a:rPr>
              <a:t>Input</a:t>
            </a:r>
          </a:p>
          <a:p>
            <a:pPr algn="l"/>
            <a:endParaRPr lang="en-US" sz="2400" dirty="0">
              <a:latin typeface="SFBMR10"/>
            </a:endParaRPr>
          </a:p>
          <a:p>
            <a:pPr algn="l"/>
            <a:r>
              <a:rPr lang="en-US" sz="2400" dirty="0">
                <a:latin typeface="SFBMR10"/>
              </a:rPr>
              <a:t>Input(‘prompt message’)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FBMR10"/>
              </a:rPr>
              <a:t>All input are string, if you want to do arithmetic operations, need to change type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latin typeface="SFBMR1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SFBMR10"/>
              </a:rPr>
              <a:t>Int(Input(‘prompt message’) )</a:t>
            </a:r>
          </a:p>
          <a:p>
            <a:endParaRPr lang="en-US" sz="2400" dirty="0">
              <a:solidFill>
                <a:schemeClr val="accent1"/>
              </a:solidFill>
              <a:latin typeface="SFBMR10"/>
            </a:endParaRPr>
          </a:p>
          <a:p>
            <a:r>
              <a:rPr lang="en-US" sz="4000" dirty="0">
                <a:latin typeface="SFBMR10"/>
              </a:rPr>
              <a:t>Output</a:t>
            </a:r>
          </a:p>
          <a:p>
            <a:r>
              <a:rPr lang="en-US" sz="2400" dirty="0">
                <a:latin typeface="SFBMR10"/>
              </a:rPr>
              <a:t>Print()</a:t>
            </a:r>
          </a:p>
          <a:p>
            <a:pPr lvl="1"/>
            <a:endParaRPr lang="en-US" sz="2400" dirty="0">
              <a:latin typeface="SFBMR10"/>
            </a:endParaRPr>
          </a:p>
          <a:p>
            <a:pPr marL="742950" lvl="1" indent="-285750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7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SFBMR10"/>
              </a:rPr>
              <a:t>File input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>
                <a:latin typeface="SFBMR10"/>
              </a:rPr>
              <a:t>Open(file, mode)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>
                <a:latin typeface="SFBMR10"/>
              </a:rPr>
              <a:t>You will use ‘r’ and ‘w’ most of the time</a:t>
            </a:r>
          </a:p>
          <a:p>
            <a:pPr marL="742950" lvl="1" indent="-285750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1E5D0-823E-42E8-B521-1EFB7A6C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30" y="3747982"/>
            <a:ext cx="6874379" cy="23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SFBMR10"/>
              </a:rPr>
              <a:t>File input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 err="1">
                <a:latin typeface="SFBMR10"/>
              </a:rPr>
              <a:t>Readline</a:t>
            </a:r>
            <a:r>
              <a:rPr lang="en-US" sz="2400" dirty="0">
                <a:latin typeface="SFBMR10"/>
              </a:rPr>
              <a:t>() – read one line at a time (until \n is reached)</a:t>
            </a:r>
          </a:p>
          <a:p>
            <a:pPr lvl="1"/>
            <a:r>
              <a:rPr lang="en-US" sz="2400" dirty="0" err="1">
                <a:latin typeface="SFBMR10"/>
              </a:rPr>
              <a:t>Readlines</a:t>
            </a:r>
            <a:r>
              <a:rPr lang="en-US" sz="2400" dirty="0">
                <a:latin typeface="SFBMR10"/>
              </a:rPr>
              <a:t>() – read all line and store each line in a list</a:t>
            </a:r>
          </a:p>
          <a:p>
            <a:pPr lvl="1"/>
            <a:r>
              <a:rPr lang="en-US" sz="2400" dirty="0">
                <a:latin typeface="SFBMR10"/>
              </a:rPr>
              <a:t>Read() – read everything and return a single string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 err="1">
                <a:latin typeface="SFBMR10"/>
              </a:rPr>
              <a:t>File.close</a:t>
            </a:r>
            <a:r>
              <a:rPr lang="en-US" sz="2400" dirty="0">
                <a:latin typeface="SFBMR10"/>
              </a:rPr>
              <a:t>() – close the file after using it, good practice but not really necessary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71324" y="387120"/>
            <a:ext cx="38552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FIT9136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Week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2942-5382-4A4D-863F-77EAC4297742}"/>
              </a:ext>
            </a:extLst>
          </p:cNvPr>
          <p:cNvSpPr txBox="1"/>
          <p:nvPr/>
        </p:nvSpPr>
        <p:spPr>
          <a:xfrm>
            <a:off x="849319" y="1768353"/>
            <a:ext cx="996985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SFBMR10"/>
              </a:rPr>
              <a:t>File output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>
                <a:latin typeface="SFBMR10"/>
              </a:rPr>
              <a:t>Open(file, ‘w’) – overwrite existing content</a:t>
            </a:r>
          </a:p>
          <a:p>
            <a:pPr lvl="1"/>
            <a:r>
              <a:rPr lang="en-US" sz="2400" dirty="0">
                <a:latin typeface="SFBMR10"/>
              </a:rPr>
              <a:t>Open(file, ‘a’) – append at the end</a:t>
            </a:r>
          </a:p>
          <a:p>
            <a:pPr lvl="1"/>
            <a:endParaRPr lang="en-US" sz="2400" dirty="0">
              <a:latin typeface="SFBMR10"/>
            </a:endParaRPr>
          </a:p>
          <a:p>
            <a:pPr lvl="1"/>
            <a:r>
              <a:rPr lang="en-US" sz="2400" dirty="0" err="1">
                <a:latin typeface="SFBMR10"/>
              </a:rPr>
              <a:t>File_handle.write</a:t>
            </a:r>
            <a:r>
              <a:rPr lang="en-US" sz="2400" dirty="0">
                <a:latin typeface="SFBMR10"/>
              </a:rPr>
              <a:t>(content)</a:t>
            </a:r>
          </a:p>
          <a:p>
            <a:pPr lvl="1"/>
            <a:r>
              <a:rPr lang="en-US" sz="2400" dirty="0">
                <a:latin typeface="SFBMR10"/>
              </a:rPr>
              <a:t>Or</a:t>
            </a:r>
          </a:p>
          <a:p>
            <a:pPr lvl="1"/>
            <a:r>
              <a:rPr lang="en-US" sz="2400" dirty="0">
                <a:latin typeface="SFBMR10"/>
              </a:rPr>
              <a:t>Print(content, file = </a:t>
            </a:r>
            <a:r>
              <a:rPr lang="en-US" sz="2400" dirty="0" err="1">
                <a:latin typeface="SFBMR10"/>
              </a:rPr>
              <a:t>file_handle</a:t>
            </a:r>
            <a:r>
              <a:rPr lang="en-US" sz="2400" dirty="0">
                <a:latin typeface="SFBMR10"/>
              </a:rPr>
              <a:t>)</a:t>
            </a: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sz="2400" dirty="0">
              <a:latin typeface="SFBMR10"/>
            </a:endParaRP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677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SFBMR10</vt:lpstr>
      <vt:lpstr>Arial</vt:lpstr>
      <vt:lpstr>Calibri</vt:lpstr>
      <vt:lpstr>Calibri Light</vt:lpstr>
      <vt:lpstr>Office Theme</vt:lpstr>
      <vt:lpstr>FIT9136 Week 1 Basic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2020-08-21T07:21:20Z</dcterms:modified>
</cp:coreProperties>
</file>