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7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2CD46-840B-48FC-8778-76750108EF74}" v="28" dt="2020-10-08T08:11:53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" userId="35846fbf51f55d86" providerId="LiveId" clId="{F89E0775-1819-4AB7-9E76-4376AF27ACA7}"/>
    <pc:docChg chg="undo custSel addSld delSld modSld">
      <pc:chgData name="Ip" userId="35846fbf51f55d86" providerId="LiveId" clId="{F89E0775-1819-4AB7-9E76-4376AF27ACA7}" dt="2020-08-30T11:46:43.435" v="653" actId="1076"/>
      <pc:docMkLst>
        <pc:docMk/>
      </pc:docMkLst>
      <pc:sldChg chg="modSp add del mod">
        <pc:chgData name="Ip" userId="35846fbf51f55d86" providerId="LiveId" clId="{F89E0775-1819-4AB7-9E76-4376AF27ACA7}" dt="2020-08-30T10:52:45.035" v="93" actId="47"/>
        <pc:sldMkLst>
          <pc:docMk/>
          <pc:sldMk cId="3008898853" sldId="256"/>
        </pc:sldMkLst>
        <pc:spChg chg="mod">
          <ac:chgData name="Ip" userId="35846fbf51f55d86" providerId="LiveId" clId="{F89E0775-1819-4AB7-9E76-4376AF27ACA7}" dt="2020-08-30T10:50:41.185" v="2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modSp add del mod">
        <pc:chgData name="Ip" userId="35846fbf51f55d86" providerId="LiveId" clId="{F89E0775-1819-4AB7-9E76-4376AF27ACA7}" dt="2020-08-30T10:56:18.994" v="109" actId="1076"/>
        <pc:sldMkLst>
          <pc:docMk/>
          <pc:sldMk cId="3868584368" sldId="257"/>
        </pc:sldMkLst>
        <pc:spChg chg="mod">
          <ac:chgData name="Ip" userId="35846fbf51f55d86" providerId="LiveId" clId="{F89E0775-1819-4AB7-9E76-4376AF27ACA7}" dt="2020-08-30T10:55:54.763" v="105"/>
          <ac:spMkLst>
            <pc:docMk/>
            <pc:sldMk cId="3868584368" sldId="257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6.711" v="52" actId="20577"/>
          <ac:spMkLst>
            <pc:docMk/>
            <pc:sldMk cId="3868584368" sldId="257"/>
            <ac:spMk id="12" creationId="{7C9A1787-6C77-6747-A74F-8EE31F965F04}"/>
          </ac:spMkLst>
        </pc:spChg>
        <pc:picChg chg="add mod">
          <ac:chgData name="Ip" userId="35846fbf51f55d86" providerId="LiveId" clId="{F89E0775-1819-4AB7-9E76-4376AF27ACA7}" dt="2020-08-30T10:56:07.153" v="107" actId="1076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18.994" v="109" actId="1076"/>
          <ac:picMkLst>
            <pc:docMk/>
            <pc:sldMk cId="3868584368" sldId="257"/>
            <ac:picMk id="7" creationId="{CA9C49C4-4CC5-4081-AB2F-8BDC9190B2B9}"/>
          </ac:picMkLst>
        </pc:picChg>
      </pc:sldChg>
      <pc:sldChg chg="del">
        <pc:chgData name="Ip" userId="35846fbf51f55d86" providerId="LiveId" clId="{F89E0775-1819-4AB7-9E76-4376AF27ACA7}" dt="2020-08-30T10:52:39.204" v="53" actId="47"/>
        <pc:sldMkLst>
          <pc:docMk/>
          <pc:sldMk cId="3784472469" sldId="258"/>
        </pc:sldMkLst>
      </pc:sldChg>
      <pc:sldChg chg="modSp add del mod">
        <pc:chgData name="Ip" userId="35846fbf51f55d86" providerId="LiveId" clId="{F89E0775-1819-4AB7-9E76-4376AF27ACA7}" dt="2020-08-30T10:52:45.985" v="94" actId="47"/>
        <pc:sldMkLst>
          <pc:docMk/>
          <pc:sldMk cId="361172590" sldId="260"/>
        </pc:sldMkLst>
        <pc:spChg chg="mod">
          <ac:chgData name="Ip" userId="35846fbf51f55d86" providerId="LiveId" clId="{F89E0775-1819-4AB7-9E76-4376AF27ACA7}" dt="2020-08-30T10:52:27.970" v="48" actId="1076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F89E0775-1819-4AB7-9E76-4376AF27ACA7}" dt="2020-08-30T10:52:32.794" v="50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addSp delSp modSp add mod">
        <pc:chgData name="Ip" userId="35846fbf51f55d86" providerId="LiveId" clId="{F89E0775-1819-4AB7-9E76-4376AF27ACA7}" dt="2020-08-30T11:03:47.012" v="116" actId="1076"/>
        <pc:sldMkLst>
          <pc:docMk/>
          <pc:sldMk cId="664461990" sldId="261"/>
        </pc:sldMkLst>
        <pc:picChg chg="del">
          <ac:chgData name="Ip" userId="35846fbf51f55d86" providerId="LiveId" clId="{F89E0775-1819-4AB7-9E76-4376AF27ACA7}" dt="2020-08-30T10:56:36.742" v="112" actId="478"/>
          <ac:picMkLst>
            <pc:docMk/>
            <pc:sldMk cId="664461990" sldId="261"/>
            <ac:picMk id="4" creationId="{7140680D-294C-46F3-96B2-8E64737C0D78}"/>
          </ac:picMkLst>
        </pc:picChg>
        <pc:picChg chg="add mod">
          <ac:chgData name="Ip" userId="35846fbf51f55d86" providerId="LiveId" clId="{F89E0775-1819-4AB7-9E76-4376AF27ACA7}" dt="2020-08-30T10:56:45.963" v="114" actId="1076"/>
          <ac:picMkLst>
            <pc:docMk/>
            <pc:sldMk cId="664461990" sldId="261"/>
            <ac:picMk id="6" creationId="{36F66F0B-CDCE-46A1-B1D8-2A31B5B0D90C}"/>
          </ac:picMkLst>
        </pc:picChg>
        <pc:picChg chg="del">
          <ac:chgData name="Ip" userId="35846fbf51f55d86" providerId="LiveId" clId="{F89E0775-1819-4AB7-9E76-4376AF27ACA7}" dt="2020-08-30T10:56:36.288" v="111" actId="478"/>
          <ac:picMkLst>
            <pc:docMk/>
            <pc:sldMk cId="664461990" sldId="261"/>
            <ac:picMk id="7" creationId="{CA9C49C4-4CC5-4081-AB2F-8BDC9190B2B9}"/>
          </ac:picMkLst>
        </pc:picChg>
        <pc:picChg chg="add mod">
          <ac:chgData name="Ip" userId="35846fbf51f55d86" providerId="LiveId" clId="{F89E0775-1819-4AB7-9E76-4376AF27ACA7}" dt="2020-08-30T11:03:47.012" v="116" actId="1076"/>
          <ac:picMkLst>
            <pc:docMk/>
            <pc:sldMk cId="664461990" sldId="261"/>
            <ac:picMk id="10" creationId="{47A219AB-B2B1-4D3E-9360-6ABF8D171C83}"/>
          </ac:picMkLst>
        </pc:picChg>
      </pc:sldChg>
      <pc:sldChg chg="del">
        <pc:chgData name="Ip" userId="35846fbf51f55d86" providerId="LiveId" clId="{F89E0775-1819-4AB7-9E76-4376AF27ACA7}" dt="2020-08-30T10:52:39.389" v="54" actId="47"/>
        <pc:sldMkLst>
          <pc:docMk/>
          <pc:sldMk cId="761934615" sldId="261"/>
        </pc:sldMkLst>
      </pc:sldChg>
      <pc:sldChg chg="addSp delSp modSp add mod">
        <pc:chgData name="Ip" userId="35846fbf51f55d86" providerId="LiveId" clId="{F89E0775-1819-4AB7-9E76-4376AF27ACA7}" dt="2020-08-30T11:04:59.566" v="126" actId="478"/>
        <pc:sldMkLst>
          <pc:docMk/>
          <pc:sldMk cId="961666644" sldId="262"/>
        </pc:sldMkLst>
        <pc:picChg chg="add del mod">
          <ac:chgData name="Ip" userId="35846fbf51f55d86" providerId="LiveId" clId="{F89E0775-1819-4AB7-9E76-4376AF27ACA7}" dt="2020-08-30T11:04:59.566" v="126" actId="478"/>
          <ac:picMkLst>
            <pc:docMk/>
            <pc:sldMk cId="961666644" sldId="262"/>
            <ac:picMk id="4" creationId="{13C3100D-AD2C-4886-8209-141E10A2324B}"/>
          </ac:picMkLst>
        </pc:picChg>
        <pc:picChg chg="del">
          <ac:chgData name="Ip" userId="35846fbf51f55d86" providerId="LiveId" clId="{F89E0775-1819-4AB7-9E76-4376AF27ACA7}" dt="2020-08-30T11:04:18.917" v="119" actId="478"/>
          <ac:picMkLst>
            <pc:docMk/>
            <pc:sldMk cId="961666644" sldId="262"/>
            <ac:picMk id="6" creationId="{36F66F0B-CDCE-46A1-B1D8-2A31B5B0D90C}"/>
          </ac:picMkLst>
        </pc:picChg>
        <pc:picChg chg="add del">
          <ac:chgData name="Ip" userId="35846fbf51f55d86" providerId="LiveId" clId="{F89E0775-1819-4AB7-9E76-4376AF27ACA7}" dt="2020-08-30T11:04:56.846" v="124" actId="478"/>
          <ac:picMkLst>
            <pc:docMk/>
            <pc:sldMk cId="961666644" sldId="262"/>
            <ac:picMk id="7" creationId="{6F024FF4-1FD3-4658-BA94-7E675517EE58}"/>
          </ac:picMkLst>
        </pc:picChg>
        <pc:picChg chg="del">
          <ac:chgData name="Ip" userId="35846fbf51f55d86" providerId="LiveId" clId="{F89E0775-1819-4AB7-9E76-4376AF27ACA7}" dt="2020-08-30T11:04:18.388" v="118" actId="478"/>
          <ac:picMkLst>
            <pc:docMk/>
            <pc:sldMk cId="961666644" sldId="262"/>
            <ac:picMk id="10" creationId="{47A219AB-B2B1-4D3E-9360-6ABF8D171C83}"/>
          </ac:picMkLst>
        </pc:picChg>
      </pc:sldChg>
      <pc:sldChg chg="addSp delSp modSp add mod">
        <pc:chgData name="Ip" userId="35846fbf51f55d86" providerId="LiveId" clId="{F89E0775-1819-4AB7-9E76-4376AF27ACA7}" dt="2020-08-30T11:05:16.859" v="131" actId="14100"/>
        <pc:sldMkLst>
          <pc:docMk/>
          <pc:sldMk cId="1376678311" sldId="263"/>
        </pc:sldMkLst>
        <pc:picChg chg="del">
          <ac:chgData name="Ip" userId="35846fbf51f55d86" providerId="LiveId" clId="{F89E0775-1819-4AB7-9E76-4376AF27ACA7}" dt="2020-08-30T11:05:04.755" v="128" actId="478"/>
          <ac:picMkLst>
            <pc:docMk/>
            <pc:sldMk cId="1376678311" sldId="263"/>
            <ac:picMk id="4" creationId="{13C3100D-AD2C-4886-8209-141E10A2324B}"/>
          </ac:picMkLst>
        </pc:picChg>
        <pc:picChg chg="add mod">
          <ac:chgData name="Ip" userId="35846fbf51f55d86" providerId="LiveId" clId="{F89E0775-1819-4AB7-9E76-4376AF27ACA7}" dt="2020-08-30T11:05:16.859" v="131" actId="14100"/>
          <ac:picMkLst>
            <pc:docMk/>
            <pc:sldMk cId="1376678311" sldId="263"/>
            <ac:picMk id="6" creationId="{58DA0707-D748-44FF-930A-706E41CAA945}"/>
          </ac:picMkLst>
        </pc:picChg>
      </pc:sldChg>
      <pc:sldChg chg="del">
        <pc:chgData name="Ip" userId="35846fbf51f55d86" providerId="LiveId" clId="{F89E0775-1819-4AB7-9E76-4376AF27ACA7}" dt="2020-08-30T10:52:39.597" v="55" actId="47"/>
        <pc:sldMkLst>
          <pc:docMk/>
          <pc:sldMk cId="1483021133" sldId="263"/>
        </pc:sldMkLst>
      </pc:sldChg>
      <pc:sldChg chg="del">
        <pc:chgData name="Ip" userId="35846fbf51f55d86" providerId="LiveId" clId="{F89E0775-1819-4AB7-9E76-4376AF27ACA7}" dt="2020-08-30T10:52:39.766" v="56" actId="47"/>
        <pc:sldMkLst>
          <pc:docMk/>
          <pc:sldMk cId="81350736" sldId="264"/>
        </pc:sldMkLst>
      </pc:sldChg>
      <pc:sldChg chg="addSp delSp modSp add mod">
        <pc:chgData name="Ip" userId="35846fbf51f55d86" providerId="LiveId" clId="{F89E0775-1819-4AB7-9E76-4376AF27ACA7}" dt="2020-08-30T11:06:15.336" v="137" actId="22"/>
        <pc:sldMkLst>
          <pc:docMk/>
          <pc:sldMk cId="3696158127" sldId="264"/>
        </pc:sldMkLst>
        <pc:picChg chg="add mod">
          <ac:chgData name="Ip" userId="35846fbf51f55d86" providerId="LiveId" clId="{F89E0775-1819-4AB7-9E76-4376AF27ACA7}" dt="2020-08-30T11:05:51.394" v="135" actId="1076"/>
          <ac:picMkLst>
            <pc:docMk/>
            <pc:sldMk cId="3696158127" sldId="264"/>
            <ac:picMk id="4" creationId="{1475AC39-D659-4103-9BB0-4A1A35D3D651}"/>
          </ac:picMkLst>
        </pc:picChg>
        <pc:picChg chg="del">
          <ac:chgData name="Ip" userId="35846fbf51f55d86" providerId="LiveId" clId="{F89E0775-1819-4AB7-9E76-4376AF27ACA7}" dt="2020-08-30T11:05:42.331" v="133" actId="478"/>
          <ac:picMkLst>
            <pc:docMk/>
            <pc:sldMk cId="3696158127" sldId="264"/>
            <ac:picMk id="6" creationId="{58DA0707-D748-44FF-930A-706E41CAA945}"/>
          </ac:picMkLst>
        </pc:picChg>
        <pc:picChg chg="add del">
          <ac:chgData name="Ip" userId="35846fbf51f55d86" providerId="LiveId" clId="{F89E0775-1819-4AB7-9E76-4376AF27ACA7}" dt="2020-08-30T11:06:15.336" v="137" actId="22"/>
          <ac:picMkLst>
            <pc:docMk/>
            <pc:sldMk cId="3696158127" sldId="264"/>
            <ac:picMk id="7" creationId="{825C5361-3222-4EAC-8A04-CEDB83B90E43}"/>
          </ac:picMkLst>
        </pc:picChg>
      </pc:sldChg>
      <pc:sldChg chg="del">
        <pc:chgData name="Ip" userId="35846fbf51f55d86" providerId="LiveId" clId="{F89E0775-1819-4AB7-9E76-4376AF27ACA7}" dt="2020-08-30T10:52:39.943" v="57" actId="47"/>
        <pc:sldMkLst>
          <pc:docMk/>
          <pc:sldMk cId="95341868" sldId="265"/>
        </pc:sldMkLst>
      </pc:sldChg>
      <pc:sldChg chg="addSp delSp modSp add mod">
        <pc:chgData name="Ip" userId="35846fbf51f55d86" providerId="LiveId" clId="{F89E0775-1819-4AB7-9E76-4376AF27ACA7}" dt="2020-08-30T11:13:05.603" v="144" actId="22"/>
        <pc:sldMkLst>
          <pc:docMk/>
          <pc:sldMk cId="760796740" sldId="265"/>
        </pc:sldMkLst>
        <pc:picChg chg="del">
          <ac:chgData name="Ip" userId="35846fbf51f55d86" providerId="LiveId" clId="{F89E0775-1819-4AB7-9E76-4376AF27ACA7}" dt="2020-08-30T11:06:19.190" v="139" actId="478"/>
          <ac:picMkLst>
            <pc:docMk/>
            <pc:sldMk cId="760796740" sldId="265"/>
            <ac:picMk id="4" creationId="{1475AC39-D659-4103-9BB0-4A1A35D3D651}"/>
          </ac:picMkLst>
        </pc:picChg>
        <pc:picChg chg="add mod">
          <ac:chgData name="Ip" userId="35846fbf51f55d86" providerId="LiveId" clId="{F89E0775-1819-4AB7-9E76-4376AF27ACA7}" dt="2020-08-30T11:06:28.954" v="142" actId="14100"/>
          <ac:picMkLst>
            <pc:docMk/>
            <pc:sldMk cId="760796740" sldId="265"/>
            <ac:picMk id="6" creationId="{C7B474FC-0420-4EEF-98C4-9CB178072726}"/>
          </ac:picMkLst>
        </pc:picChg>
        <pc:picChg chg="add del">
          <ac:chgData name="Ip" userId="35846fbf51f55d86" providerId="LiveId" clId="{F89E0775-1819-4AB7-9E76-4376AF27ACA7}" dt="2020-08-30T11:13:05.603" v="144" actId="22"/>
          <ac:picMkLst>
            <pc:docMk/>
            <pc:sldMk cId="760796740" sldId="265"/>
            <ac:picMk id="7" creationId="{AD1A3431-2A5F-4827-BD3A-964ACA99A67C}"/>
          </ac:picMkLst>
        </pc:picChg>
      </pc:sldChg>
      <pc:sldChg chg="del">
        <pc:chgData name="Ip" userId="35846fbf51f55d86" providerId="LiveId" clId="{F89E0775-1819-4AB7-9E76-4376AF27ACA7}" dt="2020-08-30T10:52:40.290" v="58" actId="47"/>
        <pc:sldMkLst>
          <pc:docMk/>
          <pc:sldMk cId="1609428886" sldId="266"/>
        </pc:sldMkLst>
      </pc:sldChg>
      <pc:sldChg chg="addSp delSp modSp add mod">
        <pc:chgData name="Ip" userId="35846fbf51f55d86" providerId="LiveId" clId="{F89E0775-1819-4AB7-9E76-4376AF27ACA7}" dt="2020-08-30T11:13:42.187" v="162" actId="14100"/>
        <pc:sldMkLst>
          <pc:docMk/>
          <pc:sldMk cId="4232018797" sldId="266"/>
        </pc:sldMkLst>
        <pc:spChg chg="add mod">
          <ac:chgData name="Ip" userId="35846fbf51f55d86" providerId="LiveId" clId="{F89E0775-1819-4AB7-9E76-4376AF27ACA7}" dt="2020-08-30T11:13:42.187" v="162" actId="14100"/>
          <ac:spMkLst>
            <pc:docMk/>
            <pc:sldMk cId="4232018797" sldId="266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3:22.146" v="148" actId="1076"/>
          <ac:picMkLst>
            <pc:docMk/>
            <pc:sldMk cId="4232018797" sldId="266"/>
            <ac:picMk id="4" creationId="{BC3F0F2E-98FA-4EAE-B7C4-30373D84940F}"/>
          </ac:picMkLst>
        </pc:picChg>
        <pc:picChg chg="del">
          <ac:chgData name="Ip" userId="35846fbf51f55d86" providerId="LiveId" clId="{F89E0775-1819-4AB7-9E76-4376AF27ACA7}" dt="2020-08-30T11:13:08.989" v="146" actId="478"/>
          <ac:picMkLst>
            <pc:docMk/>
            <pc:sldMk cId="4232018797" sldId="266"/>
            <ac:picMk id="6" creationId="{C7B474FC-0420-4EEF-98C4-9CB178072726}"/>
          </ac:picMkLst>
        </pc:picChg>
      </pc:sldChg>
      <pc:sldChg chg="addSp delSp modSp add mod">
        <pc:chgData name="Ip" userId="35846fbf51f55d86" providerId="LiveId" clId="{F89E0775-1819-4AB7-9E76-4376AF27ACA7}" dt="2020-08-30T11:15:22.114" v="232" actId="1076"/>
        <pc:sldMkLst>
          <pc:docMk/>
          <pc:sldMk cId="618928729" sldId="267"/>
        </pc:sldMkLst>
        <pc:spChg chg="mod">
          <ac:chgData name="Ip" userId="35846fbf51f55d86" providerId="LiveId" clId="{F89E0775-1819-4AB7-9E76-4376AF27ACA7}" dt="2020-08-30T11:15:09.924" v="230" actId="14100"/>
          <ac:spMkLst>
            <pc:docMk/>
            <pc:sldMk cId="618928729" sldId="267"/>
            <ac:spMk id="7" creationId="{E43987BD-B3BF-4DA7-8051-498C4BE0253F}"/>
          </ac:spMkLst>
        </pc:spChg>
        <pc:picChg chg="del">
          <ac:chgData name="Ip" userId="35846fbf51f55d86" providerId="LiveId" clId="{F89E0775-1819-4AB7-9E76-4376AF27ACA7}" dt="2020-08-30T11:14:34.275" v="164" actId="478"/>
          <ac:picMkLst>
            <pc:docMk/>
            <pc:sldMk cId="618928729" sldId="267"/>
            <ac:picMk id="4" creationId="{BC3F0F2E-98FA-4EAE-B7C4-30373D84940F}"/>
          </ac:picMkLst>
        </pc:picChg>
        <pc:picChg chg="add mod">
          <ac:chgData name="Ip" userId="35846fbf51f55d86" providerId="LiveId" clId="{F89E0775-1819-4AB7-9E76-4376AF27ACA7}" dt="2020-08-30T11:15:22.114" v="232" actId="1076"/>
          <ac:picMkLst>
            <pc:docMk/>
            <pc:sldMk cId="618928729" sldId="267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0.530" v="59" actId="47"/>
        <pc:sldMkLst>
          <pc:docMk/>
          <pc:sldMk cId="2090403673" sldId="267"/>
        </pc:sldMkLst>
      </pc:sldChg>
      <pc:sldChg chg="addSp delSp modSp add mod">
        <pc:chgData name="Ip" userId="35846fbf51f55d86" providerId="LiveId" clId="{F89E0775-1819-4AB7-9E76-4376AF27ACA7}" dt="2020-08-30T11:16:11.332" v="239"/>
        <pc:sldMkLst>
          <pc:docMk/>
          <pc:sldMk cId="407283121" sldId="268"/>
        </pc:sldMkLst>
        <pc:spChg chg="del mod">
          <ac:chgData name="Ip" userId="35846fbf51f55d86" providerId="LiveId" clId="{F89E0775-1819-4AB7-9E76-4376AF27ACA7}" dt="2020-08-30T11:16:11.332" v="239"/>
          <ac:spMkLst>
            <pc:docMk/>
            <pc:sldMk cId="407283121" sldId="268"/>
            <ac:spMk id="7" creationId="{E43987BD-B3BF-4DA7-8051-498C4BE0253F}"/>
          </ac:spMkLst>
        </pc:spChg>
        <pc:picChg chg="add mod">
          <ac:chgData name="Ip" userId="35846fbf51f55d86" providerId="LiveId" clId="{F89E0775-1819-4AB7-9E76-4376AF27ACA7}" dt="2020-08-30T11:15:47.243" v="237" actId="1076"/>
          <ac:picMkLst>
            <pc:docMk/>
            <pc:sldMk cId="407283121" sldId="268"/>
            <ac:picMk id="4" creationId="{6CCA9B9B-63A4-4BD5-8678-F5BD272FE898}"/>
          </ac:picMkLst>
        </pc:picChg>
        <pc:picChg chg="del">
          <ac:chgData name="Ip" userId="35846fbf51f55d86" providerId="LiveId" clId="{F89E0775-1819-4AB7-9E76-4376AF27ACA7}" dt="2020-08-30T11:15:37.413" v="234" actId="478"/>
          <ac:picMkLst>
            <pc:docMk/>
            <pc:sldMk cId="407283121" sldId="268"/>
            <ac:picMk id="6" creationId="{A49B2984-CA91-42A0-BD4A-305D0C11B1B4}"/>
          </ac:picMkLst>
        </pc:picChg>
      </pc:sldChg>
      <pc:sldChg chg="del">
        <pc:chgData name="Ip" userId="35846fbf51f55d86" providerId="LiveId" clId="{F89E0775-1819-4AB7-9E76-4376AF27ACA7}" dt="2020-08-30T10:52:41.028" v="60" actId="47"/>
        <pc:sldMkLst>
          <pc:docMk/>
          <pc:sldMk cId="906454433" sldId="268"/>
        </pc:sldMkLst>
      </pc:sldChg>
      <pc:sldChg chg="addSp delSp modSp add mod">
        <pc:chgData name="Ip" userId="35846fbf51f55d86" providerId="LiveId" clId="{F89E0775-1819-4AB7-9E76-4376AF27ACA7}" dt="2020-08-30T11:16:23.490" v="244" actId="14100"/>
        <pc:sldMkLst>
          <pc:docMk/>
          <pc:sldMk cId="406161979" sldId="269"/>
        </pc:sldMkLst>
        <pc:picChg chg="del">
          <ac:chgData name="Ip" userId="35846fbf51f55d86" providerId="LiveId" clId="{F89E0775-1819-4AB7-9E76-4376AF27ACA7}" dt="2020-08-30T11:16:14.721" v="241" actId="478"/>
          <ac:picMkLst>
            <pc:docMk/>
            <pc:sldMk cId="406161979" sldId="269"/>
            <ac:picMk id="4" creationId="{6CCA9B9B-63A4-4BD5-8678-F5BD272FE898}"/>
          </ac:picMkLst>
        </pc:picChg>
        <pc:picChg chg="add mod">
          <ac:chgData name="Ip" userId="35846fbf51f55d86" providerId="LiveId" clId="{F89E0775-1819-4AB7-9E76-4376AF27ACA7}" dt="2020-08-30T11:16:23.490" v="244" actId="14100"/>
          <ac:picMkLst>
            <pc:docMk/>
            <pc:sldMk cId="406161979" sldId="269"/>
            <ac:picMk id="6" creationId="{E2FE1235-E318-46A8-A6AD-6D55327E24B5}"/>
          </ac:picMkLst>
        </pc:picChg>
      </pc:sldChg>
      <pc:sldChg chg="del">
        <pc:chgData name="Ip" userId="35846fbf51f55d86" providerId="LiveId" clId="{F89E0775-1819-4AB7-9E76-4376AF27ACA7}" dt="2020-08-30T10:52:41.062" v="61" actId="47"/>
        <pc:sldMkLst>
          <pc:docMk/>
          <pc:sldMk cId="781225075" sldId="269"/>
        </pc:sldMkLst>
      </pc:sldChg>
      <pc:sldChg chg="del">
        <pc:chgData name="Ip" userId="35846fbf51f55d86" providerId="LiveId" clId="{F89E0775-1819-4AB7-9E76-4376AF27ACA7}" dt="2020-08-30T10:52:41.157" v="62" actId="47"/>
        <pc:sldMkLst>
          <pc:docMk/>
          <pc:sldMk cId="1940185924" sldId="270"/>
        </pc:sldMkLst>
      </pc:sldChg>
      <pc:sldChg chg="addSp delSp modSp add mod">
        <pc:chgData name="Ip" userId="35846fbf51f55d86" providerId="LiveId" clId="{F89E0775-1819-4AB7-9E76-4376AF27ACA7}" dt="2020-08-30T11:16:47.514" v="248" actId="1076"/>
        <pc:sldMkLst>
          <pc:docMk/>
          <pc:sldMk cId="2269369265" sldId="270"/>
        </pc:sldMkLst>
        <pc:picChg chg="add mod">
          <ac:chgData name="Ip" userId="35846fbf51f55d86" providerId="LiveId" clId="{F89E0775-1819-4AB7-9E76-4376AF27ACA7}" dt="2020-08-30T11:16:47.514" v="248" actId="1076"/>
          <ac:picMkLst>
            <pc:docMk/>
            <pc:sldMk cId="2269369265" sldId="270"/>
            <ac:picMk id="4" creationId="{082E078D-559D-4536-BB92-A9BFB677FAE8}"/>
          </ac:picMkLst>
        </pc:picChg>
        <pc:picChg chg="del">
          <ac:chgData name="Ip" userId="35846fbf51f55d86" providerId="LiveId" clId="{F89E0775-1819-4AB7-9E76-4376AF27ACA7}" dt="2020-08-30T11:16:40.074" v="246" actId="478"/>
          <ac:picMkLst>
            <pc:docMk/>
            <pc:sldMk cId="2269369265" sldId="270"/>
            <ac:picMk id="6" creationId="{E2FE1235-E318-46A8-A6AD-6D55327E24B5}"/>
          </ac:picMkLst>
        </pc:picChg>
      </pc:sldChg>
      <pc:sldChg chg="addSp delSp modSp add mod">
        <pc:chgData name="Ip" userId="35846fbf51f55d86" providerId="LiveId" clId="{F89E0775-1819-4AB7-9E76-4376AF27ACA7}" dt="2020-08-30T11:21:19.963" v="254" actId="22"/>
        <pc:sldMkLst>
          <pc:docMk/>
          <pc:sldMk cId="574056728" sldId="271"/>
        </pc:sldMkLst>
        <pc:picChg chg="del">
          <ac:chgData name="Ip" userId="35846fbf51f55d86" providerId="LiveId" clId="{F89E0775-1819-4AB7-9E76-4376AF27ACA7}" dt="2020-08-30T11:20:58.244" v="250" actId="478"/>
          <ac:picMkLst>
            <pc:docMk/>
            <pc:sldMk cId="574056728" sldId="271"/>
            <ac:picMk id="4" creationId="{082E078D-559D-4536-BB92-A9BFB677FAE8}"/>
          </ac:picMkLst>
        </pc:picChg>
        <pc:picChg chg="add mod">
          <ac:chgData name="Ip" userId="35846fbf51f55d86" providerId="LiveId" clId="{F89E0775-1819-4AB7-9E76-4376AF27ACA7}" dt="2020-08-30T11:21:06.330" v="252" actId="1076"/>
          <ac:picMkLst>
            <pc:docMk/>
            <pc:sldMk cId="574056728" sldId="271"/>
            <ac:picMk id="6" creationId="{819ECB78-B74E-4628-A2E9-D974FC1C5283}"/>
          </ac:picMkLst>
        </pc:picChg>
        <pc:picChg chg="add del">
          <ac:chgData name="Ip" userId="35846fbf51f55d86" providerId="LiveId" clId="{F89E0775-1819-4AB7-9E76-4376AF27ACA7}" dt="2020-08-30T11:21:19.963" v="254" actId="22"/>
          <ac:picMkLst>
            <pc:docMk/>
            <pc:sldMk cId="574056728" sldId="271"/>
            <ac:picMk id="7" creationId="{44136FDB-9ECC-4C8E-AB46-D4052F8EAFE6}"/>
          </ac:picMkLst>
        </pc:picChg>
      </pc:sldChg>
      <pc:sldChg chg="del">
        <pc:chgData name="Ip" userId="35846fbf51f55d86" providerId="LiveId" clId="{F89E0775-1819-4AB7-9E76-4376AF27ACA7}" dt="2020-08-30T10:52:41.198" v="63" actId="47"/>
        <pc:sldMkLst>
          <pc:docMk/>
          <pc:sldMk cId="2290221836" sldId="271"/>
        </pc:sldMkLst>
      </pc:sldChg>
      <pc:sldChg chg="addSp delSp modSp add mod">
        <pc:chgData name="Ip" userId="35846fbf51f55d86" providerId="LiveId" clId="{F89E0775-1819-4AB7-9E76-4376AF27ACA7}" dt="2020-08-30T11:22:26.971" v="267" actId="22"/>
        <pc:sldMkLst>
          <pc:docMk/>
          <pc:sldMk cId="1220581855" sldId="272"/>
        </pc:sldMkLst>
        <pc:picChg chg="add mod">
          <ac:chgData name="Ip" userId="35846fbf51f55d86" providerId="LiveId" clId="{F89E0775-1819-4AB7-9E76-4376AF27ACA7}" dt="2020-08-30T11:21:37.370" v="260" actId="1076"/>
          <ac:picMkLst>
            <pc:docMk/>
            <pc:sldMk cId="1220581855" sldId="272"/>
            <ac:picMk id="4" creationId="{2C455D41-BE5C-4D7F-BF11-5A53D693F5B7}"/>
          </ac:picMkLst>
        </pc:picChg>
        <pc:picChg chg="del">
          <ac:chgData name="Ip" userId="35846fbf51f55d86" providerId="LiveId" clId="{F89E0775-1819-4AB7-9E76-4376AF27ACA7}" dt="2020-08-30T11:21:28.093" v="258" actId="478"/>
          <ac:picMkLst>
            <pc:docMk/>
            <pc:sldMk cId="1220581855" sldId="272"/>
            <ac:picMk id="6" creationId="{819ECB78-B74E-4628-A2E9-D974FC1C5283}"/>
          </ac:picMkLst>
        </pc:picChg>
        <pc:picChg chg="add mod">
          <ac:chgData name="Ip" userId="35846fbf51f55d86" providerId="LiveId" clId="{F89E0775-1819-4AB7-9E76-4376AF27ACA7}" dt="2020-08-30T11:21:49.482" v="263" actId="1076"/>
          <ac:picMkLst>
            <pc:docMk/>
            <pc:sldMk cId="1220581855" sldId="272"/>
            <ac:picMk id="9" creationId="{8AD65435-1D72-4582-9A84-1E4D183EC478}"/>
          </ac:picMkLst>
        </pc:picChg>
        <pc:picChg chg="add mod">
          <ac:chgData name="Ip" userId="35846fbf51f55d86" providerId="LiveId" clId="{F89E0775-1819-4AB7-9E76-4376AF27ACA7}" dt="2020-08-30T11:21:57.874" v="265" actId="1076"/>
          <ac:picMkLst>
            <pc:docMk/>
            <pc:sldMk cId="1220581855" sldId="272"/>
            <ac:picMk id="11" creationId="{05B0F83C-7EFD-4C49-876A-8754E5A5D8E8}"/>
          </ac:picMkLst>
        </pc:picChg>
        <pc:picChg chg="add del">
          <ac:chgData name="Ip" userId="35846fbf51f55d86" providerId="LiveId" clId="{F89E0775-1819-4AB7-9E76-4376AF27ACA7}" dt="2020-08-30T11:22:26.971" v="267" actId="22"/>
          <ac:picMkLst>
            <pc:docMk/>
            <pc:sldMk cId="1220581855" sldId="272"/>
            <ac:picMk id="14" creationId="{ECD2AF21-C383-400A-8707-6B789B961D26}"/>
          </ac:picMkLst>
        </pc:picChg>
      </pc:sldChg>
      <pc:sldChg chg="add del">
        <pc:chgData name="Ip" userId="35846fbf51f55d86" providerId="LiveId" clId="{F89E0775-1819-4AB7-9E76-4376AF27ACA7}" dt="2020-08-30T11:21:23.316" v="256" actId="47"/>
        <pc:sldMkLst>
          <pc:docMk/>
          <pc:sldMk cId="1867512198" sldId="272"/>
        </pc:sldMkLst>
      </pc:sldChg>
      <pc:sldChg chg="del">
        <pc:chgData name="Ip" userId="35846fbf51f55d86" providerId="LiveId" clId="{F89E0775-1819-4AB7-9E76-4376AF27ACA7}" dt="2020-08-30T10:52:41.221" v="64" actId="47"/>
        <pc:sldMkLst>
          <pc:docMk/>
          <pc:sldMk cId="3206699244" sldId="272"/>
        </pc:sldMkLst>
      </pc:sldChg>
      <pc:sldChg chg="del">
        <pc:chgData name="Ip" userId="35846fbf51f55d86" providerId="LiveId" clId="{F89E0775-1819-4AB7-9E76-4376AF27ACA7}" dt="2020-08-30T10:52:41.243" v="65" actId="47"/>
        <pc:sldMkLst>
          <pc:docMk/>
          <pc:sldMk cId="1650501493" sldId="273"/>
        </pc:sldMkLst>
      </pc:sldChg>
      <pc:sldChg chg="addSp delSp modSp add mod">
        <pc:chgData name="Ip" userId="35846fbf51f55d86" providerId="LiveId" clId="{F89E0775-1819-4AB7-9E76-4376AF27ACA7}" dt="2020-08-30T11:22:42.595" v="273" actId="1076"/>
        <pc:sldMkLst>
          <pc:docMk/>
          <pc:sldMk cId="3870872928" sldId="273"/>
        </pc:sldMkLst>
        <pc:picChg chg="del">
          <ac:chgData name="Ip" userId="35846fbf51f55d86" providerId="LiveId" clId="{F89E0775-1819-4AB7-9E76-4376AF27ACA7}" dt="2020-08-30T11:22:31.850" v="271" actId="478"/>
          <ac:picMkLst>
            <pc:docMk/>
            <pc:sldMk cId="3870872928" sldId="273"/>
            <ac:picMk id="4" creationId="{2C455D41-BE5C-4D7F-BF11-5A53D693F5B7}"/>
          </ac:picMkLst>
        </pc:picChg>
        <pc:picChg chg="add mod">
          <ac:chgData name="Ip" userId="35846fbf51f55d86" providerId="LiveId" clId="{F89E0775-1819-4AB7-9E76-4376AF27ACA7}" dt="2020-08-30T11:22:42.595" v="273" actId="1076"/>
          <ac:picMkLst>
            <pc:docMk/>
            <pc:sldMk cId="3870872928" sldId="273"/>
            <ac:picMk id="6" creationId="{128B12C0-C7A1-4F2F-8E78-00203BD4B902}"/>
          </ac:picMkLst>
        </pc:picChg>
        <pc:picChg chg="del">
          <ac:chgData name="Ip" userId="35846fbf51f55d86" providerId="LiveId" clId="{F89E0775-1819-4AB7-9E76-4376AF27ACA7}" dt="2020-08-30T11:22:30.727" v="269" actId="478"/>
          <ac:picMkLst>
            <pc:docMk/>
            <pc:sldMk cId="3870872928" sldId="273"/>
            <ac:picMk id="9" creationId="{8AD65435-1D72-4582-9A84-1E4D183EC478}"/>
          </ac:picMkLst>
        </pc:picChg>
        <pc:picChg chg="del">
          <ac:chgData name="Ip" userId="35846fbf51f55d86" providerId="LiveId" clId="{F89E0775-1819-4AB7-9E76-4376AF27ACA7}" dt="2020-08-30T11:22:31.460" v="270" actId="478"/>
          <ac:picMkLst>
            <pc:docMk/>
            <pc:sldMk cId="3870872928" sldId="273"/>
            <ac:picMk id="11" creationId="{05B0F83C-7EFD-4C49-876A-8754E5A5D8E8}"/>
          </ac:picMkLst>
        </pc:picChg>
      </pc:sldChg>
      <pc:sldChg chg="addSp delSp modSp add mod">
        <pc:chgData name="Ip" userId="35846fbf51f55d86" providerId="LiveId" clId="{F89E0775-1819-4AB7-9E76-4376AF27ACA7}" dt="2020-08-30T11:23:06.267" v="277" actId="1076"/>
        <pc:sldMkLst>
          <pc:docMk/>
          <pc:sldMk cId="1376383299" sldId="274"/>
        </pc:sldMkLst>
        <pc:picChg chg="add mod">
          <ac:chgData name="Ip" userId="35846fbf51f55d86" providerId="LiveId" clId="{F89E0775-1819-4AB7-9E76-4376AF27ACA7}" dt="2020-08-30T11:23:06.267" v="277" actId="1076"/>
          <ac:picMkLst>
            <pc:docMk/>
            <pc:sldMk cId="1376383299" sldId="274"/>
            <ac:picMk id="4" creationId="{7526E085-188F-42BF-83C1-10C8D719A9ED}"/>
          </ac:picMkLst>
        </pc:picChg>
        <pc:picChg chg="del">
          <ac:chgData name="Ip" userId="35846fbf51f55d86" providerId="LiveId" clId="{F89E0775-1819-4AB7-9E76-4376AF27ACA7}" dt="2020-08-30T11:22:57.972" v="275" actId="478"/>
          <ac:picMkLst>
            <pc:docMk/>
            <pc:sldMk cId="1376383299" sldId="274"/>
            <ac:picMk id="6" creationId="{128B12C0-C7A1-4F2F-8E78-00203BD4B902}"/>
          </ac:picMkLst>
        </pc:picChg>
      </pc:sldChg>
      <pc:sldChg chg="del">
        <pc:chgData name="Ip" userId="35846fbf51f55d86" providerId="LiveId" clId="{F89E0775-1819-4AB7-9E76-4376AF27ACA7}" dt="2020-08-30T10:52:41.258" v="66" actId="47"/>
        <pc:sldMkLst>
          <pc:docMk/>
          <pc:sldMk cId="4138584289" sldId="274"/>
        </pc:sldMkLst>
      </pc:sldChg>
      <pc:sldChg chg="delSp modSp add mod">
        <pc:chgData name="Ip" userId="35846fbf51f55d86" providerId="LiveId" clId="{F89E0775-1819-4AB7-9E76-4376AF27ACA7}" dt="2020-08-30T11:23:57.546" v="298" actId="1076"/>
        <pc:sldMkLst>
          <pc:docMk/>
          <pc:sldMk cId="579837290" sldId="275"/>
        </pc:sldMkLst>
        <pc:spChg chg="mod">
          <ac:chgData name="Ip" userId="35846fbf51f55d86" providerId="LiveId" clId="{F89E0775-1819-4AB7-9E76-4376AF27ACA7}" dt="2020-08-30T11:23:57.546" v="298" actId="1076"/>
          <ac:spMkLst>
            <pc:docMk/>
            <pc:sldMk cId="579837290" sldId="275"/>
            <ac:spMk id="3" creationId="{C60A4D7D-9318-424B-9789-FE61731E3386}"/>
          </ac:spMkLst>
        </pc:spChg>
        <pc:picChg chg="del">
          <ac:chgData name="Ip" userId="35846fbf51f55d86" providerId="LiveId" clId="{F89E0775-1819-4AB7-9E76-4376AF27ACA7}" dt="2020-08-30T11:23:41.222" v="279" actId="478"/>
          <ac:picMkLst>
            <pc:docMk/>
            <pc:sldMk cId="579837290" sldId="275"/>
            <ac:picMk id="4" creationId="{7526E085-188F-42BF-83C1-10C8D719A9ED}"/>
          </ac:picMkLst>
        </pc:picChg>
      </pc:sldChg>
      <pc:sldChg chg="del">
        <pc:chgData name="Ip" userId="35846fbf51f55d86" providerId="LiveId" clId="{F89E0775-1819-4AB7-9E76-4376AF27ACA7}" dt="2020-08-30T10:52:41.366" v="67" actId="47"/>
        <pc:sldMkLst>
          <pc:docMk/>
          <pc:sldMk cId="604418000" sldId="275"/>
        </pc:sldMkLst>
      </pc:sldChg>
      <pc:sldChg chg="addSp modSp add mod">
        <pc:chgData name="Ip" userId="35846fbf51f55d86" providerId="LiveId" clId="{F89E0775-1819-4AB7-9E76-4376AF27ACA7}" dt="2020-08-30T11:27:42.074" v="417" actId="1076"/>
        <pc:sldMkLst>
          <pc:docMk/>
          <pc:sldMk cId="1953927484" sldId="276"/>
        </pc:sldMkLst>
        <pc:spChg chg="mod">
          <ac:chgData name="Ip" userId="35846fbf51f55d86" providerId="LiveId" clId="{F89E0775-1819-4AB7-9E76-4376AF27ACA7}" dt="2020-08-30T11:26:41.183" v="316" actId="20577"/>
          <ac:spMkLst>
            <pc:docMk/>
            <pc:sldMk cId="1953927484" sldId="276"/>
            <ac:spMk id="3" creationId="{C60A4D7D-9318-424B-9789-FE61731E3386}"/>
          </ac:spMkLst>
        </pc:spChg>
        <pc:spChg chg="add mod">
          <ac:chgData name="Ip" userId="35846fbf51f55d86" providerId="LiveId" clId="{F89E0775-1819-4AB7-9E76-4376AF27ACA7}" dt="2020-08-30T11:27:42.074" v="417" actId="1076"/>
          <ac:spMkLst>
            <pc:docMk/>
            <pc:sldMk cId="1953927484" sldId="276"/>
            <ac:spMk id="6" creationId="{2E38787A-5AE9-41AF-B110-21AE49D05493}"/>
          </ac:spMkLst>
        </pc:spChg>
        <pc:picChg chg="add mod">
          <ac:chgData name="Ip" userId="35846fbf51f55d86" providerId="LiveId" clId="{F89E0775-1819-4AB7-9E76-4376AF27ACA7}" dt="2020-08-30T11:27:03.146" v="319" actId="14100"/>
          <ac:picMkLst>
            <pc:docMk/>
            <pc:sldMk cId="1953927484" sldId="276"/>
            <ac:picMk id="4" creationId="{1912487D-22FF-4F88-8DF1-E23C1DA825A8}"/>
          </ac:picMkLst>
        </pc:picChg>
      </pc:sldChg>
      <pc:sldChg chg="add del">
        <pc:chgData name="Ip" userId="35846fbf51f55d86" providerId="LiveId" clId="{F89E0775-1819-4AB7-9E76-4376AF27ACA7}" dt="2020-08-30T11:26:20.143" v="300"/>
        <pc:sldMkLst>
          <pc:docMk/>
          <pc:sldMk cId="2198873393" sldId="276"/>
        </pc:sldMkLst>
      </pc:sldChg>
      <pc:sldChg chg="del">
        <pc:chgData name="Ip" userId="35846fbf51f55d86" providerId="LiveId" clId="{F89E0775-1819-4AB7-9E76-4376AF27ACA7}" dt="2020-08-30T10:52:41.413" v="68" actId="47"/>
        <pc:sldMkLst>
          <pc:docMk/>
          <pc:sldMk cId="2623598850" sldId="276"/>
        </pc:sldMkLst>
      </pc:sldChg>
      <pc:sldChg chg="addSp delSp modSp add mod">
        <pc:chgData name="Ip" userId="35846fbf51f55d86" providerId="LiveId" clId="{F89E0775-1819-4AB7-9E76-4376AF27ACA7}" dt="2020-08-30T11:28:24.642" v="425" actId="1076"/>
        <pc:sldMkLst>
          <pc:docMk/>
          <pc:sldMk cId="289957120" sldId="277"/>
        </pc:sldMkLst>
        <pc:spChg chg="del mod">
          <ac:chgData name="Ip" userId="35846fbf51f55d86" providerId="LiveId" clId="{F89E0775-1819-4AB7-9E76-4376AF27ACA7}" dt="2020-08-30T11:28:16.310" v="423" actId="478"/>
          <ac:spMkLst>
            <pc:docMk/>
            <pc:sldMk cId="289957120" sldId="277"/>
            <ac:spMk id="3" creationId="{C60A4D7D-9318-424B-9789-FE61731E3386}"/>
          </ac:spMkLst>
        </pc:spChg>
        <pc:spChg chg="del mod">
          <ac:chgData name="Ip" userId="35846fbf51f55d86" providerId="LiveId" clId="{F89E0775-1819-4AB7-9E76-4376AF27ACA7}" dt="2020-08-30T11:28:12.135" v="421" actId="478"/>
          <ac:spMkLst>
            <pc:docMk/>
            <pc:sldMk cId="289957120" sldId="277"/>
            <ac:spMk id="6" creationId="{2E38787A-5AE9-41AF-B110-21AE49D05493}"/>
          </ac:spMkLst>
        </pc:spChg>
        <pc:picChg chg="del">
          <ac:chgData name="Ip" userId="35846fbf51f55d86" providerId="LiveId" clId="{F89E0775-1819-4AB7-9E76-4376AF27ACA7}" dt="2020-08-30T11:28:09.649" v="419" actId="478"/>
          <ac:picMkLst>
            <pc:docMk/>
            <pc:sldMk cId="289957120" sldId="277"/>
            <ac:picMk id="4" creationId="{1912487D-22FF-4F88-8DF1-E23C1DA825A8}"/>
          </ac:picMkLst>
        </pc:picChg>
        <pc:picChg chg="add mod">
          <ac:chgData name="Ip" userId="35846fbf51f55d86" providerId="LiveId" clId="{F89E0775-1819-4AB7-9E76-4376AF27ACA7}" dt="2020-08-30T11:28:24.642" v="425" actId="1076"/>
          <ac:picMkLst>
            <pc:docMk/>
            <pc:sldMk cId="289957120" sldId="277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28" v="69" actId="47"/>
        <pc:sldMkLst>
          <pc:docMk/>
          <pc:sldMk cId="860419005" sldId="277"/>
        </pc:sldMkLst>
      </pc:sldChg>
      <pc:sldChg chg="addSp delSp modSp add mod">
        <pc:chgData name="Ip" userId="35846fbf51f55d86" providerId="LiveId" clId="{F89E0775-1819-4AB7-9E76-4376AF27ACA7}" dt="2020-08-30T11:36:14.635" v="432" actId="22"/>
        <pc:sldMkLst>
          <pc:docMk/>
          <pc:sldMk cId="1381783029" sldId="278"/>
        </pc:sldMkLst>
        <pc:picChg chg="add mod">
          <ac:chgData name="Ip" userId="35846fbf51f55d86" providerId="LiveId" clId="{F89E0775-1819-4AB7-9E76-4376AF27ACA7}" dt="2020-08-30T11:29:21.066" v="430" actId="1076"/>
          <ac:picMkLst>
            <pc:docMk/>
            <pc:sldMk cId="1381783029" sldId="278"/>
            <ac:picMk id="3" creationId="{4653C19B-84CF-4ED0-9944-B21F565ACD5A}"/>
          </ac:picMkLst>
        </pc:picChg>
        <pc:picChg chg="add del">
          <ac:chgData name="Ip" userId="35846fbf51f55d86" providerId="LiveId" clId="{F89E0775-1819-4AB7-9E76-4376AF27ACA7}" dt="2020-08-30T11:36:14.635" v="432" actId="22"/>
          <ac:picMkLst>
            <pc:docMk/>
            <pc:sldMk cId="1381783029" sldId="278"/>
            <ac:picMk id="4" creationId="{488FFC58-2A86-405A-8786-A6FB97EC4311}"/>
          </ac:picMkLst>
        </pc:picChg>
        <pc:picChg chg="del">
          <ac:chgData name="Ip" userId="35846fbf51f55d86" providerId="LiveId" clId="{F89E0775-1819-4AB7-9E76-4376AF27ACA7}" dt="2020-08-30T11:29:10.408" v="427" actId="478"/>
          <ac:picMkLst>
            <pc:docMk/>
            <pc:sldMk cId="1381783029" sldId="278"/>
            <ac:picMk id="7" creationId="{BD328140-6957-483B-B9C9-4AC7812FA9F7}"/>
          </ac:picMkLst>
        </pc:picChg>
      </pc:sldChg>
      <pc:sldChg chg="del">
        <pc:chgData name="Ip" userId="35846fbf51f55d86" providerId="LiveId" clId="{F89E0775-1819-4AB7-9E76-4376AF27ACA7}" dt="2020-08-30T10:52:41.485" v="70" actId="47"/>
        <pc:sldMkLst>
          <pc:docMk/>
          <pc:sldMk cId="2330285655" sldId="278"/>
        </pc:sldMkLst>
      </pc:sldChg>
      <pc:sldChg chg="del">
        <pc:chgData name="Ip" userId="35846fbf51f55d86" providerId="LiveId" clId="{F89E0775-1819-4AB7-9E76-4376AF27ACA7}" dt="2020-08-30T10:52:41.498" v="71" actId="47"/>
        <pc:sldMkLst>
          <pc:docMk/>
          <pc:sldMk cId="1445987" sldId="279"/>
        </pc:sldMkLst>
      </pc:sldChg>
      <pc:sldChg chg="addSp delSp modSp add mod">
        <pc:chgData name="Ip" userId="35846fbf51f55d86" providerId="LiveId" clId="{F89E0775-1819-4AB7-9E76-4376AF27ACA7}" dt="2020-08-30T11:36:31.874" v="436" actId="1076"/>
        <pc:sldMkLst>
          <pc:docMk/>
          <pc:sldMk cId="3888591464" sldId="279"/>
        </pc:sldMkLst>
        <pc:picChg chg="del">
          <ac:chgData name="Ip" userId="35846fbf51f55d86" providerId="LiveId" clId="{F89E0775-1819-4AB7-9E76-4376AF27ACA7}" dt="2020-08-30T11:36:19.225" v="434" actId="478"/>
          <ac:picMkLst>
            <pc:docMk/>
            <pc:sldMk cId="3888591464" sldId="279"/>
            <ac:picMk id="3" creationId="{4653C19B-84CF-4ED0-9944-B21F565ACD5A}"/>
          </ac:picMkLst>
        </pc:picChg>
        <pc:picChg chg="add mod">
          <ac:chgData name="Ip" userId="35846fbf51f55d86" providerId="LiveId" clId="{F89E0775-1819-4AB7-9E76-4376AF27ACA7}" dt="2020-08-30T11:36:31.874" v="436" actId="1076"/>
          <ac:picMkLst>
            <pc:docMk/>
            <pc:sldMk cId="3888591464" sldId="279"/>
            <ac:picMk id="4" creationId="{CA037A52-012A-4A95-ABC0-1F23D6230499}"/>
          </ac:picMkLst>
        </pc:picChg>
      </pc:sldChg>
      <pc:sldChg chg="addSp delSp modSp add mod">
        <pc:chgData name="Ip" userId="35846fbf51f55d86" providerId="LiveId" clId="{F89E0775-1819-4AB7-9E76-4376AF27ACA7}" dt="2020-08-30T11:37:05.402" v="442" actId="22"/>
        <pc:sldMkLst>
          <pc:docMk/>
          <pc:sldMk cId="1225156642" sldId="280"/>
        </pc:sldMkLst>
        <pc:picChg chg="add mod">
          <ac:chgData name="Ip" userId="35846fbf51f55d86" providerId="LiveId" clId="{F89E0775-1819-4AB7-9E76-4376AF27ACA7}" dt="2020-08-30T11:36:51.635" v="440" actId="1076"/>
          <ac:picMkLst>
            <pc:docMk/>
            <pc:sldMk cId="1225156642" sldId="280"/>
            <ac:picMk id="3" creationId="{A85F8321-055E-44EB-A4E1-FA4E0D8FA615}"/>
          </ac:picMkLst>
        </pc:picChg>
        <pc:picChg chg="del">
          <ac:chgData name="Ip" userId="35846fbf51f55d86" providerId="LiveId" clId="{F89E0775-1819-4AB7-9E76-4376AF27ACA7}" dt="2020-08-30T11:36:43.609" v="438" actId="478"/>
          <ac:picMkLst>
            <pc:docMk/>
            <pc:sldMk cId="1225156642" sldId="280"/>
            <ac:picMk id="4" creationId="{CA037A52-012A-4A95-ABC0-1F23D6230499}"/>
          </ac:picMkLst>
        </pc:picChg>
        <pc:picChg chg="add del">
          <ac:chgData name="Ip" userId="35846fbf51f55d86" providerId="LiveId" clId="{F89E0775-1819-4AB7-9E76-4376AF27ACA7}" dt="2020-08-30T11:37:05.402" v="442" actId="22"/>
          <ac:picMkLst>
            <pc:docMk/>
            <pc:sldMk cId="1225156642" sldId="280"/>
            <ac:picMk id="6" creationId="{7114C2ED-4AA6-4856-88B8-9CA5C3D73687}"/>
          </ac:picMkLst>
        </pc:picChg>
      </pc:sldChg>
      <pc:sldChg chg="del">
        <pc:chgData name="Ip" userId="35846fbf51f55d86" providerId="LiveId" clId="{F89E0775-1819-4AB7-9E76-4376AF27ACA7}" dt="2020-08-30T10:52:41.577" v="72" actId="47"/>
        <pc:sldMkLst>
          <pc:docMk/>
          <pc:sldMk cId="1918921759" sldId="280"/>
        </pc:sldMkLst>
      </pc:sldChg>
      <pc:sldChg chg="addSp delSp modSp add mod">
        <pc:chgData name="Ip" userId="35846fbf51f55d86" providerId="LiveId" clId="{F89E0775-1819-4AB7-9E76-4376AF27ACA7}" dt="2020-08-30T11:37:31.411" v="448" actId="1076"/>
        <pc:sldMkLst>
          <pc:docMk/>
          <pc:sldMk cId="1701016411" sldId="281"/>
        </pc:sldMkLst>
        <pc:picChg chg="del">
          <ac:chgData name="Ip" userId="35846fbf51f55d86" providerId="LiveId" clId="{F89E0775-1819-4AB7-9E76-4376AF27ACA7}" dt="2020-08-30T11:37:08.601" v="444" actId="478"/>
          <ac:picMkLst>
            <pc:docMk/>
            <pc:sldMk cId="1701016411" sldId="281"/>
            <ac:picMk id="3" creationId="{A85F8321-055E-44EB-A4E1-FA4E0D8FA615}"/>
          </ac:picMkLst>
        </pc:picChg>
        <pc:picChg chg="add mod">
          <ac:chgData name="Ip" userId="35846fbf51f55d86" providerId="LiveId" clId="{F89E0775-1819-4AB7-9E76-4376AF27ACA7}" dt="2020-08-30T11:37:17.818" v="446" actId="1076"/>
          <ac:picMkLst>
            <pc:docMk/>
            <pc:sldMk cId="1701016411" sldId="281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7:31.411" v="448" actId="1076"/>
          <ac:picMkLst>
            <pc:docMk/>
            <pc:sldMk cId="1701016411" sldId="281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594" v="73" actId="47"/>
        <pc:sldMkLst>
          <pc:docMk/>
          <pc:sldMk cId="2506822657" sldId="281"/>
        </pc:sldMkLst>
      </pc:sldChg>
      <pc:sldChg chg="addSp delSp modSp add mod">
        <pc:chgData name="Ip" userId="35846fbf51f55d86" providerId="LiveId" clId="{F89E0775-1819-4AB7-9E76-4376AF27ACA7}" dt="2020-08-30T11:39:34.171" v="468" actId="1076"/>
        <pc:sldMkLst>
          <pc:docMk/>
          <pc:sldMk cId="2401378877" sldId="282"/>
        </pc:sldMkLst>
        <pc:spChg chg="add mod">
          <ac:chgData name="Ip" userId="35846fbf51f55d86" providerId="LiveId" clId="{F89E0775-1819-4AB7-9E76-4376AF27ACA7}" dt="2020-08-30T11:38:12.843" v="466" actId="1076"/>
          <ac:spMkLst>
            <pc:docMk/>
            <pc:sldMk cId="2401378877" sldId="282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37:48.354" v="450" actId="478"/>
          <ac:picMkLst>
            <pc:docMk/>
            <pc:sldMk cId="2401378877" sldId="282"/>
            <ac:picMk id="4" creationId="{AC8F45EE-B7C4-4A19-87A2-2EE35CADA121}"/>
          </ac:picMkLst>
        </pc:picChg>
        <pc:picChg chg="add mod">
          <ac:chgData name="Ip" userId="35846fbf51f55d86" providerId="LiveId" clId="{F89E0775-1819-4AB7-9E76-4376AF27ACA7}" dt="2020-08-30T11:39:34.171" v="468" actId="1076"/>
          <ac:picMkLst>
            <pc:docMk/>
            <pc:sldMk cId="2401378877" sldId="282"/>
            <ac:picMk id="6" creationId="{E6389A8F-10F9-4807-9A0C-3408AB4B20B9}"/>
          </ac:picMkLst>
        </pc:picChg>
        <pc:picChg chg="del">
          <ac:chgData name="Ip" userId="35846fbf51f55d86" providerId="LiveId" clId="{F89E0775-1819-4AB7-9E76-4376AF27ACA7}" dt="2020-08-30T11:37:49.322" v="451" actId="478"/>
          <ac:picMkLst>
            <pc:docMk/>
            <pc:sldMk cId="2401378877" sldId="282"/>
            <ac:picMk id="7" creationId="{275DF6B6-E9BC-4CD0-8F17-68609B523482}"/>
          </ac:picMkLst>
        </pc:picChg>
      </pc:sldChg>
      <pc:sldChg chg="del">
        <pc:chgData name="Ip" userId="35846fbf51f55d86" providerId="LiveId" clId="{F89E0775-1819-4AB7-9E76-4376AF27ACA7}" dt="2020-08-30T10:52:41.658" v="74" actId="47"/>
        <pc:sldMkLst>
          <pc:docMk/>
          <pc:sldMk cId="2518618761" sldId="282"/>
        </pc:sldMkLst>
      </pc:sldChg>
      <pc:sldChg chg="del">
        <pc:chgData name="Ip" userId="35846fbf51f55d86" providerId="LiveId" clId="{F89E0775-1819-4AB7-9E76-4376AF27ACA7}" dt="2020-08-30T10:52:41.675" v="75" actId="47"/>
        <pc:sldMkLst>
          <pc:docMk/>
          <pc:sldMk cId="1132040733" sldId="283"/>
        </pc:sldMkLst>
      </pc:sldChg>
      <pc:sldChg chg="addSp delSp modSp add mod">
        <pc:chgData name="Ip" userId="35846fbf51f55d86" providerId="LiveId" clId="{F89E0775-1819-4AB7-9E76-4376AF27ACA7}" dt="2020-08-30T11:40:44.818" v="475" actId="1076"/>
        <pc:sldMkLst>
          <pc:docMk/>
          <pc:sldMk cId="3621535201" sldId="283"/>
        </pc:sldMkLst>
        <pc:picChg chg="add mod">
          <ac:chgData name="Ip" userId="35846fbf51f55d86" providerId="LiveId" clId="{F89E0775-1819-4AB7-9E76-4376AF27ACA7}" dt="2020-08-30T11:40:30.491" v="473" actId="14100"/>
          <ac:picMkLst>
            <pc:docMk/>
            <pc:sldMk cId="3621535201" sldId="283"/>
            <ac:picMk id="4" creationId="{69559069-1B35-4FD1-B83B-91CCC4672ABA}"/>
          </ac:picMkLst>
        </pc:picChg>
        <pc:picChg chg="del">
          <ac:chgData name="Ip" userId="35846fbf51f55d86" providerId="LiveId" clId="{F89E0775-1819-4AB7-9E76-4376AF27ACA7}" dt="2020-08-30T11:40:19.629" v="470" actId="478"/>
          <ac:picMkLst>
            <pc:docMk/>
            <pc:sldMk cId="3621535201" sldId="283"/>
            <ac:picMk id="6" creationId="{E6389A8F-10F9-4807-9A0C-3408AB4B20B9}"/>
          </ac:picMkLst>
        </pc:picChg>
        <pc:picChg chg="add mod">
          <ac:chgData name="Ip" userId="35846fbf51f55d86" providerId="LiveId" clId="{F89E0775-1819-4AB7-9E76-4376AF27ACA7}" dt="2020-08-30T11:40:44.818" v="475" actId="1076"/>
          <ac:picMkLst>
            <pc:docMk/>
            <pc:sldMk cId="3621535201" sldId="283"/>
            <ac:picMk id="9" creationId="{6FD99B3A-C71C-4B0F-B11A-01A6D1E0B2A2}"/>
          </ac:picMkLst>
        </pc:picChg>
      </pc:sldChg>
      <pc:sldChg chg="del">
        <pc:chgData name="Ip" userId="35846fbf51f55d86" providerId="LiveId" clId="{F89E0775-1819-4AB7-9E76-4376AF27ACA7}" dt="2020-08-30T10:52:41.700" v="76" actId="47"/>
        <pc:sldMkLst>
          <pc:docMk/>
          <pc:sldMk cId="68513810" sldId="284"/>
        </pc:sldMkLst>
      </pc:sldChg>
      <pc:sldChg chg="addSp delSp modSp add mod">
        <pc:chgData name="Ip" userId="35846fbf51f55d86" providerId="LiveId" clId="{F89E0775-1819-4AB7-9E76-4376AF27ACA7}" dt="2020-08-30T11:42:12.398" v="580" actId="20577"/>
        <pc:sldMkLst>
          <pc:docMk/>
          <pc:sldMk cId="1160653616" sldId="284"/>
        </pc:sldMkLst>
        <pc:spChg chg="mod">
          <ac:chgData name="Ip" userId="35846fbf51f55d86" providerId="LiveId" clId="{F89E0775-1819-4AB7-9E76-4376AF27ACA7}" dt="2020-08-30T11:40:57.521" v="488" actId="20577"/>
          <ac:spMkLst>
            <pc:docMk/>
            <pc:sldMk cId="1160653616" sldId="284"/>
            <ac:spMk id="2" creationId="{E3B3726F-92B9-491B-B44B-445BFF81A187}"/>
          </ac:spMkLst>
        </pc:spChg>
        <pc:spChg chg="add mod">
          <ac:chgData name="Ip" userId="35846fbf51f55d86" providerId="LiveId" clId="{F89E0775-1819-4AB7-9E76-4376AF27ACA7}" dt="2020-08-30T11:42:12.398" v="580" actId="20577"/>
          <ac:spMkLst>
            <pc:docMk/>
            <pc:sldMk cId="1160653616" sldId="284"/>
            <ac:spMk id="7" creationId="{27085E60-E744-4D59-8DC6-F90E8B284ADD}"/>
          </ac:spMkLst>
        </pc:spChg>
        <pc:picChg chg="del">
          <ac:chgData name="Ip" userId="35846fbf51f55d86" providerId="LiveId" clId="{F89E0775-1819-4AB7-9E76-4376AF27ACA7}" dt="2020-08-30T11:40:52.396" v="477" actId="478"/>
          <ac:picMkLst>
            <pc:docMk/>
            <pc:sldMk cId="1160653616" sldId="284"/>
            <ac:picMk id="4" creationId="{69559069-1B35-4FD1-B83B-91CCC4672ABA}"/>
          </ac:picMkLst>
        </pc:picChg>
        <pc:picChg chg="add mod">
          <ac:chgData name="Ip" userId="35846fbf51f55d86" providerId="LiveId" clId="{F89E0775-1819-4AB7-9E76-4376AF27ACA7}" dt="2020-08-30T11:41:35.779" v="491" actId="1076"/>
          <ac:picMkLst>
            <pc:docMk/>
            <pc:sldMk cId="1160653616" sldId="284"/>
            <ac:picMk id="6" creationId="{9430EEDE-B12B-46D5-BC33-C9E3B046C7A1}"/>
          </ac:picMkLst>
        </pc:picChg>
        <pc:picChg chg="del">
          <ac:chgData name="Ip" userId="35846fbf51f55d86" providerId="LiveId" clId="{F89E0775-1819-4AB7-9E76-4376AF27ACA7}" dt="2020-08-30T11:40:59.736" v="489" actId="478"/>
          <ac:picMkLst>
            <pc:docMk/>
            <pc:sldMk cId="1160653616" sldId="284"/>
            <ac:picMk id="9" creationId="{6FD99B3A-C71C-4B0F-B11A-01A6D1E0B2A2}"/>
          </ac:picMkLst>
        </pc:picChg>
      </pc:sldChg>
      <pc:sldChg chg="addSp delSp modSp add mod">
        <pc:chgData name="Ip" userId="35846fbf51f55d86" providerId="LiveId" clId="{F89E0775-1819-4AB7-9E76-4376AF27ACA7}" dt="2020-08-30T11:43:00.059" v="615" actId="1076"/>
        <pc:sldMkLst>
          <pc:docMk/>
          <pc:sldMk cId="745946469" sldId="285"/>
        </pc:sldMkLst>
        <pc:spChg chg="mod">
          <ac:chgData name="Ip" userId="35846fbf51f55d86" providerId="LiveId" clId="{F89E0775-1819-4AB7-9E76-4376AF27ACA7}" dt="2020-08-30T11:42:48.162" v="613" actId="20577"/>
          <ac:spMkLst>
            <pc:docMk/>
            <pc:sldMk cId="745946469" sldId="285"/>
            <ac:spMk id="2" creationId="{E3B3726F-92B9-491B-B44B-445BFF81A187}"/>
          </ac:spMkLst>
        </pc:spChg>
        <pc:spChg chg="del mod">
          <ac:chgData name="Ip" userId="35846fbf51f55d86" providerId="LiveId" clId="{F89E0775-1819-4AB7-9E76-4376AF27ACA7}" dt="2020-08-30T11:42:36.508" v="585" actId="478"/>
          <ac:spMkLst>
            <pc:docMk/>
            <pc:sldMk cId="745946469" sldId="285"/>
            <ac:spMk id="7" creationId="{27085E60-E744-4D59-8DC6-F90E8B284ADD}"/>
          </ac:spMkLst>
        </pc:spChg>
        <pc:picChg chg="add mod">
          <ac:chgData name="Ip" userId="35846fbf51f55d86" providerId="LiveId" clId="{F89E0775-1819-4AB7-9E76-4376AF27ACA7}" dt="2020-08-30T11:43:00.059" v="615" actId="1076"/>
          <ac:picMkLst>
            <pc:docMk/>
            <pc:sldMk cId="745946469" sldId="285"/>
            <ac:picMk id="4" creationId="{3192C4ED-7EB0-4267-836D-E70A7FC5BEA4}"/>
          </ac:picMkLst>
        </pc:picChg>
        <pc:picChg chg="del">
          <ac:chgData name="Ip" userId="35846fbf51f55d86" providerId="LiveId" clId="{F89E0775-1819-4AB7-9E76-4376AF27ACA7}" dt="2020-08-30T11:42:35.015" v="583" actId="478"/>
          <ac:picMkLst>
            <pc:docMk/>
            <pc:sldMk cId="745946469" sldId="285"/>
            <ac:picMk id="6" creationId="{9430EEDE-B12B-46D5-BC33-C9E3B046C7A1}"/>
          </ac:picMkLst>
        </pc:picChg>
      </pc:sldChg>
      <pc:sldChg chg="addSp delSp modSp add mod">
        <pc:chgData name="Ip" userId="35846fbf51f55d86" providerId="LiveId" clId="{F89E0775-1819-4AB7-9E76-4376AF27ACA7}" dt="2020-08-30T11:43:24.731" v="620" actId="1076"/>
        <pc:sldMkLst>
          <pc:docMk/>
          <pc:sldMk cId="500311433" sldId="286"/>
        </pc:sldMkLst>
        <pc:spChg chg="del">
          <ac:chgData name="Ip" userId="35846fbf51f55d86" providerId="LiveId" clId="{F89E0775-1819-4AB7-9E76-4376AF27ACA7}" dt="2020-08-30T11:43:17.094" v="618" actId="478"/>
          <ac:spMkLst>
            <pc:docMk/>
            <pc:sldMk cId="500311433" sldId="286"/>
            <ac:spMk id="2" creationId="{E3B3726F-92B9-491B-B44B-445BFF81A187}"/>
          </ac:spMkLst>
        </pc:spChg>
        <pc:picChg chg="del">
          <ac:chgData name="Ip" userId="35846fbf51f55d86" providerId="LiveId" clId="{F89E0775-1819-4AB7-9E76-4376AF27ACA7}" dt="2020-08-30T11:43:14.853" v="617" actId="478"/>
          <ac:picMkLst>
            <pc:docMk/>
            <pc:sldMk cId="500311433" sldId="286"/>
            <ac:picMk id="4" creationId="{3192C4ED-7EB0-4267-836D-E70A7FC5BEA4}"/>
          </ac:picMkLst>
        </pc:picChg>
        <pc:picChg chg="add mod">
          <ac:chgData name="Ip" userId="35846fbf51f55d86" providerId="LiveId" clId="{F89E0775-1819-4AB7-9E76-4376AF27ACA7}" dt="2020-08-30T11:43:24.731" v="620" actId="1076"/>
          <ac:picMkLst>
            <pc:docMk/>
            <pc:sldMk cId="500311433" sldId="286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377" v="79" actId="47"/>
        <pc:sldMkLst>
          <pc:docMk/>
          <pc:sldMk cId="1041659422" sldId="286"/>
        </pc:sldMkLst>
      </pc:sldChg>
      <pc:sldChg chg="addSp delSp modSp add mod">
        <pc:chgData name="Ip" userId="35846fbf51f55d86" providerId="LiveId" clId="{F89E0775-1819-4AB7-9E76-4376AF27ACA7}" dt="2020-08-30T11:43:43.946" v="624" actId="1076"/>
        <pc:sldMkLst>
          <pc:docMk/>
          <pc:sldMk cId="2166804846" sldId="287"/>
        </pc:sldMkLst>
        <pc:picChg chg="add mod">
          <ac:chgData name="Ip" userId="35846fbf51f55d86" providerId="LiveId" clId="{F89E0775-1819-4AB7-9E76-4376AF27ACA7}" dt="2020-08-30T11:43:43.946" v="624" actId="1076"/>
          <ac:picMkLst>
            <pc:docMk/>
            <pc:sldMk cId="2166804846" sldId="287"/>
            <ac:picMk id="3" creationId="{94424B1F-8585-4122-82D4-0621A7359DF1}"/>
          </ac:picMkLst>
        </pc:picChg>
        <pc:picChg chg="del">
          <ac:chgData name="Ip" userId="35846fbf51f55d86" providerId="LiveId" clId="{F89E0775-1819-4AB7-9E76-4376AF27ACA7}" dt="2020-08-30T11:43:36.029" v="622" actId="478"/>
          <ac:picMkLst>
            <pc:docMk/>
            <pc:sldMk cId="2166804846" sldId="287"/>
            <ac:picMk id="6" creationId="{B5DC947C-8D1D-469A-90D9-438E42557E7F}"/>
          </ac:picMkLst>
        </pc:picChg>
      </pc:sldChg>
      <pc:sldChg chg="del">
        <pc:chgData name="Ip" userId="35846fbf51f55d86" providerId="LiveId" clId="{F89E0775-1819-4AB7-9E76-4376AF27ACA7}" dt="2020-08-30T10:52:42.412" v="80" actId="47"/>
        <pc:sldMkLst>
          <pc:docMk/>
          <pc:sldMk cId="2363230735" sldId="287"/>
        </pc:sldMkLst>
      </pc:sldChg>
      <pc:sldChg chg="del">
        <pc:chgData name="Ip" userId="35846fbf51f55d86" providerId="LiveId" clId="{F89E0775-1819-4AB7-9E76-4376AF27ACA7}" dt="2020-08-30T10:52:41.795" v="77" actId="47"/>
        <pc:sldMkLst>
          <pc:docMk/>
          <pc:sldMk cId="839515037" sldId="288"/>
        </pc:sldMkLst>
      </pc:sldChg>
      <pc:sldChg chg="addSp delSp modSp add mod">
        <pc:chgData name="Ip" userId="35846fbf51f55d86" providerId="LiveId" clId="{F89E0775-1819-4AB7-9E76-4376AF27ACA7}" dt="2020-08-30T11:44:15.507" v="628" actId="1076"/>
        <pc:sldMkLst>
          <pc:docMk/>
          <pc:sldMk cId="2036454742" sldId="288"/>
        </pc:sldMkLst>
        <pc:picChg chg="del">
          <ac:chgData name="Ip" userId="35846fbf51f55d86" providerId="LiveId" clId="{F89E0775-1819-4AB7-9E76-4376AF27ACA7}" dt="2020-08-30T11:44:02.245" v="626" actId="478"/>
          <ac:picMkLst>
            <pc:docMk/>
            <pc:sldMk cId="2036454742" sldId="288"/>
            <ac:picMk id="3" creationId="{94424B1F-8585-4122-82D4-0621A7359DF1}"/>
          </ac:picMkLst>
        </pc:picChg>
        <pc:picChg chg="add mod">
          <ac:chgData name="Ip" userId="35846fbf51f55d86" providerId="LiveId" clId="{F89E0775-1819-4AB7-9E76-4376AF27ACA7}" dt="2020-08-30T11:44:15.507" v="628" actId="1076"/>
          <ac:picMkLst>
            <pc:docMk/>
            <pc:sldMk cId="2036454742" sldId="288"/>
            <ac:picMk id="4" creationId="{C744AFE2-C536-4B3F-8B0B-08CED18376C5}"/>
          </ac:picMkLst>
        </pc:picChg>
      </pc:sldChg>
      <pc:sldChg chg="addSp delSp modSp add mod">
        <pc:chgData name="Ip" userId="35846fbf51f55d86" providerId="LiveId" clId="{F89E0775-1819-4AB7-9E76-4376AF27ACA7}" dt="2020-08-30T11:44:40.403" v="633" actId="14100"/>
        <pc:sldMkLst>
          <pc:docMk/>
          <pc:sldMk cId="2168633651" sldId="289"/>
        </pc:sldMkLst>
        <pc:picChg chg="add mod">
          <ac:chgData name="Ip" userId="35846fbf51f55d86" providerId="LiveId" clId="{F89E0775-1819-4AB7-9E76-4376AF27ACA7}" dt="2020-08-30T11:44:40.403" v="633" actId="14100"/>
          <ac:picMkLst>
            <pc:docMk/>
            <pc:sldMk cId="2168633651" sldId="289"/>
            <ac:picMk id="3" creationId="{01EB7951-D0F0-4A9F-8B96-D845A19E9722}"/>
          </ac:picMkLst>
        </pc:picChg>
        <pc:picChg chg="del">
          <ac:chgData name="Ip" userId="35846fbf51f55d86" providerId="LiveId" clId="{F89E0775-1819-4AB7-9E76-4376AF27ACA7}" dt="2020-08-30T11:44:26.811" v="630" actId="478"/>
          <ac:picMkLst>
            <pc:docMk/>
            <pc:sldMk cId="2168633651" sldId="289"/>
            <ac:picMk id="4" creationId="{C744AFE2-C536-4B3F-8B0B-08CED18376C5}"/>
          </ac:picMkLst>
        </pc:picChg>
      </pc:sldChg>
      <pc:sldChg chg="del">
        <pc:chgData name="Ip" userId="35846fbf51f55d86" providerId="LiveId" clId="{F89E0775-1819-4AB7-9E76-4376AF27ACA7}" dt="2020-08-30T10:52:42.305" v="78" actId="47"/>
        <pc:sldMkLst>
          <pc:docMk/>
          <pc:sldMk cId="2955803446" sldId="289"/>
        </pc:sldMkLst>
      </pc:sldChg>
      <pc:sldChg chg="addSp delSp modSp add mod">
        <pc:chgData name="Ip" userId="35846fbf51f55d86" providerId="LiveId" clId="{F89E0775-1819-4AB7-9E76-4376AF27ACA7}" dt="2020-08-30T11:44:58.578" v="637" actId="1076"/>
        <pc:sldMkLst>
          <pc:docMk/>
          <pc:sldMk cId="978155164" sldId="290"/>
        </pc:sldMkLst>
        <pc:picChg chg="del">
          <ac:chgData name="Ip" userId="35846fbf51f55d86" providerId="LiveId" clId="{F89E0775-1819-4AB7-9E76-4376AF27ACA7}" dt="2020-08-30T11:44:50.740" v="635" actId="478"/>
          <ac:picMkLst>
            <pc:docMk/>
            <pc:sldMk cId="978155164" sldId="290"/>
            <ac:picMk id="3" creationId="{01EB7951-D0F0-4A9F-8B96-D845A19E9722}"/>
          </ac:picMkLst>
        </pc:picChg>
        <pc:picChg chg="add mod">
          <ac:chgData name="Ip" userId="35846fbf51f55d86" providerId="LiveId" clId="{F89E0775-1819-4AB7-9E76-4376AF27ACA7}" dt="2020-08-30T11:44:58.578" v="637" actId="1076"/>
          <ac:picMkLst>
            <pc:docMk/>
            <pc:sldMk cId="978155164" sldId="290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2.674" v="81" actId="47"/>
        <pc:sldMkLst>
          <pc:docMk/>
          <pc:sldMk cId="3343645892" sldId="290"/>
        </pc:sldMkLst>
      </pc:sldChg>
      <pc:sldChg chg="addSp delSp modSp add mod">
        <pc:chgData name="Ip" userId="35846fbf51f55d86" providerId="LiveId" clId="{F89E0775-1819-4AB7-9E76-4376AF27ACA7}" dt="2020-08-30T11:45:23.371" v="641" actId="1076"/>
        <pc:sldMkLst>
          <pc:docMk/>
          <pc:sldMk cId="13961518" sldId="291"/>
        </pc:sldMkLst>
        <pc:picChg chg="add mod">
          <ac:chgData name="Ip" userId="35846fbf51f55d86" providerId="LiveId" clId="{F89E0775-1819-4AB7-9E76-4376AF27ACA7}" dt="2020-08-30T11:45:23.371" v="641" actId="1076"/>
          <ac:picMkLst>
            <pc:docMk/>
            <pc:sldMk cId="13961518" sldId="291"/>
            <ac:picMk id="3" creationId="{84CECD77-D3A6-4DB4-8252-BEE2F36933CB}"/>
          </ac:picMkLst>
        </pc:picChg>
        <pc:picChg chg="del">
          <ac:chgData name="Ip" userId="35846fbf51f55d86" providerId="LiveId" clId="{F89E0775-1819-4AB7-9E76-4376AF27ACA7}" dt="2020-08-30T11:45:11.641" v="639" actId="478"/>
          <ac:picMkLst>
            <pc:docMk/>
            <pc:sldMk cId="13961518" sldId="291"/>
            <ac:picMk id="4" creationId="{706AC6D4-0FD6-4915-8BEE-32ED37152A31}"/>
          </ac:picMkLst>
        </pc:picChg>
      </pc:sldChg>
      <pc:sldChg chg="del">
        <pc:chgData name="Ip" userId="35846fbf51f55d86" providerId="LiveId" clId="{F89E0775-1819-4AB7-9E76-4376AF27ACA7}" dt="2020-08-30T10:52:43.189" v="82" actId="47"/>
        <pc:sldMkLst>
          <pc:docMk/>
          <pc:sldMk cId="3905807492" sldId="291"/>
        </pc:sldMkLst>
      </pc:sldChg>
      <pc:sldChg chg="addSp delSp modSp add mod">
        <pc:chgData name="Ip" userId="35846fbf51f55d86" providerId="LiveId" clId="{F89E0775-1819-4AB7-9E76-4376AF27ACA7}" dt="2020-08-30T11:45:48.860" v="645" actId="1076"/>
        <pc:sldMkLst>
          <pc:docMk/>
          <pc:sldMk cId="3026742506" sldId="292"/>
        </pc:sldMkLst>
        <pc:picChg chg="del">
          <ac:chgData name="Ip" userId="35846fbf51f55d86" providerId="LiveId" clId="{F89E0775-1819-4AB7-9E76-4376AF27ACA7}" dt="2020-08-30T11:45:38.775" v="643" actId="478"/>
          <ac:picMkLst>
            <pc:docMk/>
            <pc:sldMk cId="3026742506" sldId="292"/>
            <ac:picMk id="3" creationId="{84CECD77-D3A6-4DB4-8252-BEE2F36933CB}"/>
          </ac:picMkLst>
        </pc:picChg>
        <pc:picChg chg="add mod">
          <ac:chgData name="Ip" userId="35846fbf51f55d86" providerId="LiveId" clId="{F89E0775-1819-4AB7-9E76-4376AF27ACA7}" dt="2020-08-30T11:45:48.860" v="645" actId="1076"/>
          <ac:picMkLst>
            <pc:docMk/>
            <pc:sldMk cId="3026742506" sldId="292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285" v="83" actId="47"/>
        <pc:sldMkLst>
          <pc:docMk/>
          <pc:sldMk cId="4132591088" sldId="292"/>
        </pc:sldMkLst>
      </pc:sldChg>
      <pc:sldChg chg="addSp delSp modSp add mod">
        <pc:chgData name="Ip" userId="35846fbf51f55d86" providerId="LiveId" clId="{F89E0775-1819-4AB7-9E76-4376AF27ACA7}" dt="2020-08-30T11:46:22.186" v="649" actId="1076"/>
        <pc:sldMkLst>
          <pc:docMk/>
          <pc:sldMk cId="699384270" sldId="293"/>
        </pc:sldMkLst>
        <pc:picChg chg="add mod">
          <ac:chgData name="Ip" userId="35846fbf51f55d86" providerId="LiveId" clId="{F89E0775-1819-4AB7-9E76-4376AF27ACA7}" dt="2020-08-30T11:46:22.186" v="649" actId="1076"/>
          <ac:picMkLst>
            <pc:docMk/>
            <pc:sldMk cId="699384270" sldId="293"/>
            <ac:picMk id="3" creationId="{AF3A06FE-341B-4F2F-A91D-F5D59725D61E}"/>
          </ac:picMkLst>
        </pc:picChg>
        <pc:picChg chg="del">
          <ac:chgData name="Ip" userId="35846fbf51f55d86" providerId="LiveId" clId="{F89E0775-1819-4AB7-9E76-4376AF27ACA7}" dt="2020-08-30T11:46:14.688" v="647" actId="478"/>
          <ac:picMkLst>
            <pc:docMk/>
            <pc:sldMk cId="699384270" sldId="293"/>
            <ac:picMk id="4" creationId="{C4476F3F-36E6-43B3-9CFA-C7A59BF1A1DD}"/>
          </ac:picMkLst>
        </pc:picChg>
      </pc:sldChg>
      <pc:sldChg chg="del">
        <pc:chgData name="Ip" userId="35846fbf51f55d86" providerId="LiveId" clId="{F89E0775-1819-4AB7-9E76-4376AF27ACA7}" dt="2020-08-30T10:52:43.336" v="84" actId="47"/>
        <pc:sldMkLst>
          <pc:docMk/>
          <pc:sldMk cId="2527569495" sldId="293"/>
        </pc:sldMkLst>
      </pc:sldChg>
      <pc:sldChg chg="addSp delSp modSp add mod">
        <pc:chgData name="Ip" userId="35846fbf51f55d86" providerId="LiveId" clId="{F89E0775-1819-4AB7-9E76-4376AF27ACA7}" dt="2020-08-30T11:46:43.435" v="653" actId="1076"/>
        <pc:sldMkLst>
          <pc:docMk/>
          <pc:sldMk cId="1088437133" sldId="294"/>
        </pc:sldMkLst>
        <pc:picChg chg="del">
          <ac:chgData name="Ip" userId="35846fbf51f55d86" providerId="LiveId" clId="{F89E0775-1819-4AB7-9E76-4376AF27ACA7}" dt="2020-08-30T11:46:35.387" v="651" actId="478"/>
          <ac:picMkLst>
            <pc:docMk/>
            <pc:sldMk cId="1088437133" sldId="294"/>
            <ac:picMk id="3" creationId="{AF3A06FE-341B-4F2F-A91D-F5D59725D61E}"/>
          </ac:picMkLst>
        </pc:picChg>
        <pc:picChg chg="add mod">
          <ac:chgData name="Ip" userId="35846fbf51f55d86" providerId="LiveId" clId="{F89E0775-1819-4AB7-9E76-4376AF27ACA7}" dt="2020-08-30T11:46:43.435" v="653" actId="1076"/>
          <ac:picMkLst>
            <pc:docMk/>
            <pc:sldMk cId="1088437133" sldId="294"/>
            <ac:picMk id="4" creationId="{B1132FF9-5CF7-49EB-8C31-4B4C57B18D7C}"/>
          </ac:picMkLst>
        </pc:picChg>
      </pc:sldChg>
      <pc:sldChg chg="del">
        <pc:chgData name="Ip" userId="35846fbf51f55d86" providerId="LiveId" clId="{F89E0775-1819-4AB7-9E76-4376AF27ACA7}" dt="2020-08-30T10:52:43.362" v="85" actId="47"/>
        <pc:sldMkLst>
          <pc:docMk/>
          <pc:sldMk cId="2876326341" sldId="294"/>
        </pc:sldMkLst>
      </pc:sldChg>
      <pc:sldChg chg="del">
        <pc:chgData name="Ip" userId="35846fbf51f55d86" providerId="LiveId" clId="{F89E0775-1819-4AB7-9E76-4376AF27ACA7}" dt="2020-08-30T10:52:43.391" v="86" actId="47"/>
        <pc:sldMkLst>
          <pc:docMk/>
          <pc:sldMk cId="3371949025" sldId="295"/>
        </pc:sldMkLst>
      </pc:sldChg>
      <pc:sldChg chg="del">
        <pc:chgData name="Ip" userId="35846fbf51f55d86" providerId="LiveId" clId="{F89E0775-1819-4AB7-9E76-4376AF27ACA7}" dt="2020-08-30T10:52:43.438" v="87" actId="47"/>
        <pc:sldMkLst>
          <pc:docMk/>
          <pc:sldMk cId="3710925702" sldId="296"/>
        </pc:sldMkLst>
      </pc:sldChg>
      <pc:sldChg chg="del">
        <pc:chgData name="Ip" userId="35846fbf51f55d86" providerId="LiveId" clId="{F89E0775-1819-4AB7-9E76-4376AF27ACA7}" dt="2020-08-30T10:52:43.474" v="88" actId="47"/>
        <pc:sldMkLst>
          <pc:docMk/>
          <pc:sldMk cId="332887250" sldId="297"/>
        </pc:sldMkLst>
      </pc:sldChg>
      <pc:sldChg chg="del">
        <pc:chgData name="Ip" userId="35846fbf51f55d86" providerId="LiveId" clId="{F89E0775-1819-4AB7-9E76-4376AF27ACA7}" dt="2020-08-30T10:52:43.524" v="89" actId="47"/>
        <pc:sldMkLst>
          <pc:docMk/>
          <pc:sldMk cId="326814480" sldId="298"/>
        </pc:sldMkLst>
      </pc:sldChg>
    </pc:docChg>
  </pc:docChgLst>
  <pc:docChgLst>
    <pc:chgData name="Ip" userId="35846fbf51f55d86" providerId="LiveId" clId="{2DB2CD46-840B-48FC-8778-76750108EF74}"/>
    <pc:docChg chg="custSel addSld delSld modSld sldOrd">
      <pc:chgData name="Ip" userId="35846fbf51f55d86" providerId="LiveId" clId="{2DB2CD46-840B-48FC-8778-76750108EF74}" dt="2020-10-10T23:50:20.879" v="245" actId="1076"/>
      <pc:docMkLst>
        <pc:docMk/>
      </pc:docMkLst>
      <pc:sldChg chg="modSp mod">
        <pc:chgData name="Ip" userId="35846fbf51f55d86" providerId="LiveId" clId="{2DB2CD46-840B-48FC-8778-76750108EF74}" dt="2020-10-08T07:30:58.227" v="20" actId="20577"/>
        <pc:sldMkLst>
          <pc:docMk/>
          <pc:sldMk cId="3008898853" sldId="256"/>
        </pc:sldMkLst>
        <pc:spChg chg="mod">
          <ac:chgData name="Ip" userId="35846fbf51f55d86" providerId="LiveId" clId="{2DB2CD46-840B-48FC-8778-76750108EF74}" dt="2020-10-08T07:30:58.227" v="20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DB2CD46-840B-48FC-8778-76750108EF74}" dt="2020-10-08T07:35:31.548" v="122" actId="14100"/>
        <pc:sldMkLst>
          <pc:docMk/>
          <pc:sldMk cId="3868584368" sldId="257"/>
        </pc:sldMkLst>
        <pc:spChg chg="mod">
          <ac:chgData name="Ip" userId="35846fbf51f55d86" providerId="LiveId" clId="{2DB2CD46-840B-48FC-8778-76750108EF74}" dt="2020-10-08T07:31:29.505" v="60" actId="20577"/>
          <ac:spMkLst>
            <pc:docMk/>
            <pc:sldMk cId="3868584368" sldId="257"/>
            <ac:spMk id="12" creationId="{7C9A1787-6C77-6747-A74F-8EE31F965F04}"/>
          </ac:spMkLst>
        </pc:spChg>
        <pc:picChg chg="del">
          <ac:chgData name="Ip" userId="35846fbf51f55d86" providerId="LiveId" clId="{2DB2CD46-840B-48FC-8778-76750108EF74}" dt="2020-10-08T07:31:39.487" v="96" actId="478"/>
          <ac:picMkLst>
            <pc:docMk/>
            <pc:sldMk cId="3868584368" sldId="257"/>
            <ac:picMk id="4" creationId="{7140680D-294C-46F3-96B2-8E64737C0D78}"/>
          </ac:picMkLst>
        </pc:picChg>
        <pc:picChg chg="add mod">
          <ac:chgData name="Ip" userId="35846fbf51f55d86" providerId="LiveId" clId="{2DB2CD46-840B-48FC-8778-76750108EF74}" dt="2020-10-08T07:35:31.548" v="122" actId="14100"/>
          <ac:picMkLst>
            <pc:docMk/>
            <pc:sldMk cId="3868584368" sldId="257"/>
            <ac:picMk id="6" creationId="{13E2845C-B028-4085-B74E-76742C61EA24}"/>
          </ac:picMkLst>
        </pc:picChg>
        <pc:picChg chg="del">
          <ac:chgData name="Ip" userId="35846fbf51f55d86" providerId="LiveId" clId="{2DB2CD46-840B-48FC-8778-76750108EF74}" dt="2020-10-08T07:31:38.836" v="95" actId="478"/>
          <ac:picMkLst>
            <pc:docMk/>
            <pc:sldMk cId="3868584368" sldId="257"/>
            <ac:picMk id="7" creationId="{CA9C49C4-4CC5-4081-AB2F-8BDC9190B2B9}"/>
          </ac:picMkLst>
        </pc:picChg>
      </pc:sldChg>
      <pc:sldChg chg="modSp mod">
        <pc:chgData name="Ip" userId="35846fbf51f55d86" providerId="LiveId" clId="{2DB2CD46-840B-48FC-8778-76750108EF74}" dt="2020-10-08T07:31:21.436" v="52" actId="20577"/>
        <pc:sldMkLst>
          <pc:docMk/>
          <pc:sldMk cId="361172590" sldId="260"/>
        </pc:sldMkLst>
        <pc:spChg chg="mod">
          <ac:chgData name="Ip" userId="35846fbf51f55d86" providerId="LiveId" clId="{2DB2CD46-840B-48FC-8778-76750108EF74}" dt="2020-10-08T07:31:21.436" v="52" actId="20577"/>
          <ac:spMkLst>
            <pc:docMk/>
            <pc:sldMk cId="361172590" sldId="260"/>
            <ac:spMk id="3" creationId="{C60A4D7D-9318-424B-9789-FE61731E3386}"/>
          </ac:spMkLst>
        </pc:spChg>
        <pc:spChg chg="mod">
          <ac:chgData name="Ip" userId="35846fbf51f55d86" providerId="LiveId" clId="{2DB2CD46-840B-48FC-8778-76750108EF74}" dt="2020-10-08T07:31:12.121" v="36" actId="20577"/>
          <ac:spMkLst>
            <pc:docMk/>
            <pc:sldMk cId="361172590" sldId="260"/>
            <ac:spMk id="12" creationId="{7C9A1787-6C77-6747-A74F-8EE31F965F04}"/>
          </ac:spMkLst>
        </pc:spChg>
      </pc:sldChg>
      <pc:sldChg chg="del">
        <pc:chgData name="Ip" userId="35846fbf51f55d86" providerId="LiveId" clId="{2DB2CD46-840B-48FC-8778-76750108EF74}" dt="2020-10-08T07:31:32.090" v="61" actId="47"/>
        <pc:sldMkLst>
          <pc:docMk/>
          <pc:sldMk cId="664461990" sldId="261"/>
        </pc:sldMkLst>
      </pc:sldChg>
      <pc:sldChg chg="addSp modSp add mod">
        <pc:chgData name="Ip" userId="35846fbf51f55d86" providerId="LiveId" clId="{2DB2CD46-840B-48FC-8778-76750108EF74}" dt="2020-10-08T07:35:58.228" v="125" actId="14100"/>
        <pc:sldMkLst>
          <pc:docMk/>
          <pc:sldMk cId="3313360146" sldId="261"/>
        </pc:sldMkLst>
        <pc:picChg chg="add mod">
          <ac:chgData name="Ip" userId="35846fbf51f55d86" providerId="LiveId" clId="{2DB2CD46-840B-48FC-8778-76750108EF74}" dt="2020-10-08T07:35:58.228" v="125" actId="14100"/>
          <ac:picMkLst>
            <pc:docMk/>
            <pc:sldMk cId="3313360146" sldId="261"/>
            <ac:picMk id="4" creationId="{352654FA-C73E-46F6-BB09-F862FA89183A}"/>
          </ac:picMkLst>
        </pc:picChg>
      </pc:sldChg>
      <pc:sldChg chg="del">
        <pc:chgData name="Ip" userId="35846fbf51f55d86" providerId="LiveId" clId="{2DB2CD46-840B-48FC-8778-76750108EF74}" dt="2020-10-08T07:31:32.599" v="62" actId="47"/>
        <pc:sldMkLst>
          <pc:docMk/>
          <pc:sldMk cId="961666644" sldId="262"/>
        </pc:sldMkLst>
      </pc:sldChg>
      <pc:sldChg chg="addSp modSp add mod">
        <pc:chgData name="Ip" userId="35846fbf51f55d86" providerId="LiveId" clId="{2DB2CD46-840B-48FC-8778-76750108EF74}" dt="2020-10-08T07:36:33.204" v="129" actId="14100"/>
        <pc:sldMkLst>
          <pc:docMk/>
          <pc:sldMk cId="2413907328" sldId="262"/>
        </pc:sldMkLst>
        <pc:picChg chg="add mod">
          <ac:chgData name="Ip" userId="35846fbf51f55d86" providerId="LiveId" clId="{2DB2CD46-840B-48FC-8778-76750108EF74}" dt="2020-10-08T07:36:33.204" v="129" actId="14100"/>
          <ac:picMkLst>
            <pc:docMk/>
            <pc:sldMk cId="2413907328" sldId="262"/>
            <ac:picMk id="4" creationId="{DF817E9A-DB40-41D4-9B02-59B206A87785}"/>
          </ac:picMkLst>
        </pc:picChg>
      </pc:sldChg>
      <pc:sldChg chg="del">
        <pc:chgData name="Ip" userId="35846fbf51f55d86" providerId="LiveId" clId="{2DB2CD46-840B-48FC-8778-76750108EF74}" dt="2020-10-08T07:31:32.630" v="63" actId="47"/>
        <pc:sldMkLst>
          <pc:docMk/>
          <pc:sldMk cId="1376678311" sldId="263"/>
        </pc:sldMkLst>
      </pc:sldChg>
      <pc:sldChg chg="addSp modSp add mod">
        <pc:chgData name="Ip" userId="35846fbf51f55d86" providerId="LiveId" clId="{2DB2CD46-840B-48FC-8778-76750108EF74}" dt="2020-10-08T07:36:47.476" v="132" actId="14100"/>
        <pc:sldMkLst>
          <pc:docMk/>
          <pc:sldMk cId="3317093187" sldId="263"/>
        </pc:sldMkLst>
        <pc:picChg chg="add mod">
          <ac:chgData name="Ip" userId="35846fbf51f55d86" providerId="LiveId" clId="{2DB2CD46-840B-48FC-8778-76750108EF74}" dt="2020-10-08T07:36:47.476" v="132" actId="14100"/>
          <ac:picMkLst>
            <pc:docMk/>
            <pc:sldMk cId="3317093187" sldId="263"/>
            <ac:picMk id="4" creationId="{312DE04B-509E-42CB-8023-539A554BFD29}"/>
          </ac:picMkLst>
        </pc:picChg>
      </pc:sldChg>
      <pc:sldChg chg="addSp modSp add mod">
        <pc:chgData name="Ip" userId="35846fbf51f55d86" providerId="LiveId" clId="{2DB2CD46-840B-48FC-8778-76750108EF74}" dt="2020-10-08T07:37:28.341" v="135" actId="14100"/>
        <pc:sldMkLst>
          <pc:docMk/>
          <pc:sldMk cId="1734708515" sldId="264"/>
        </pc:sldMkLst>
        <pc:picChg chg="add mod">
          <ac:chgData name="Ip" userId="35846fbf51f55d86" providerId="LiveId" clId="{2DB2CD46-840B-48FC-8778-76750108EF74}" dt="2020-10-08T07:37:28.341" v="135" actId="14100"/>
          <ac:picMkLst>
            <pc:docMk/>
            <pc:sldMk cId="1734708515" sldId="264"/>
            <ac:picMk id="4" creationId="{42260099-9150-4609-BA31-32DFF26957C9}"/>
          </ac:picMkLst>
        </pc:picChg>
      </pc:sldChg>
      <pc:sldChg chg="del">
        <pc:chgData name="Ip" userId="35846fbf51f55d86" providerId="LiveId" clId="{2DB2CD46-840B-48FC-8778-76750108EF74}" dt="2020-10-08T07:31:32.654" v="64" actId="47"/>
        <pc:sldMkLst>
          <pc:docMk/>
          <pc:sldMk cId="3696158127" sldId="264"/>
        </pc:sldMkLst>
      </pc:sldChg>
      <pc:sldChg chg="addSp modSp add mod">
        <pc:chgData name="Ip" userId="35846fbf51f55d86" providerId="LiveId" clId="{2DB2CD46-840B-48FC-8778-76750108EF74}" dt="2020-10-08T07:37:50.980" v="138" actId="14100"/>
        <pc:sldMkLst>
          <pc:docMk/>
          <pc:sldMk cId="742031781" sldId="265"/>
        </pc:sldMkLst>
        <pc:picChg chg="add mod">
          <ac:chgData name="Ip" userId="35846fbf51f55d86" providerId="LiveId" clId="{2DB2CD46-840B-48FC-8778-76750108EF74}" dt="2020-10-08T07:37:50.980" v="138" actId="14100"/>
          <ac:picMkLst>
            <pc:docMk/>
            <pc:sldMk cId="742031781" sldId="265"/>
            <ac:picMk id="4" creationId="{D6C37374-5BD3-421F-80DE-15079C1C2A39}"/>
          </ac:picMkLst>
        </pc:picChg>
      </pc:sldChg>
      <pc:sldChg chg="del">
        <pc:chgData name="Ip" userId="35846fbf51f55d86" providerId="LiveId" clId="{2DB2CD46-840B-48FC-8778-76750108EF74}" dt="2020-10-08T07:31:32.711" v="65" actId="47"/>
        <pc:sldMkLst>
          <pc:docMk/>
          <pc:sldMk cId="760796740" sldId="265"/>
        </pc:sldMkLst>
      </pc:sldChg>
      <pc:sldChg chg="addSp modSp add mod">
        <pc:chgData name="Ip" userId="35846fbf51f55d86" providerId="LiveId" clId="{2DB2CD46-840B-48FC-8778-76750108EF74}" dt="2020-10-08T07:40:31.324" v="141" actId="14100"/>
        <pc:sldMkLst>
          <pc:docMk/>
          <pc:sldMk cId="3627371719" sldId="266"/>
        </pc:sldMkLst>
        <pc:picChg chg="add mod">
          <ac:chgData name="Ip" userId="35846fbf51f55d86" providerId="LiveId" clId="{2DB2CD46-840B-48FC-8778-76750108EF74}" dt="2020-10-08T07:40:31.324" v="141" actId="14100"/>
          <ac:picMkLst>
            <pc:docMk/>
            <pc:sldMk cId="3627371719" sldId="266"/>
            <ac:picMk id="4" creationId="{D7AC010C-85DC-4100-81D9-C7EBEFFAA461}"/>
          </ac:picMkLst>
        </pc:picChg>
      </pc:sldChg>
      <pc:sldChg chg="del">
        <pc:chgData name="Ip" userId="35846fbf51f55d86" providerId="LiveId" clId="{2DB2CD46-840B-48FC-8778-76750108EF74}" dt="2020-10-08T07:31:32.730" v="66" actId="47"/>
        <pc:sldMkLst>
          <pc:docMk/>
          <pc:sldMk cId="4232018797" sldId="266"/>
        </pc:sldMkLst>
      </pc:sldChg>
      <pc:sldChg chg="del">
        <pc:chgData name="Ip" userId="35846fbf51f55d86" providerId="LiveId" clId="{2DB2CD46-840B-48FC-8778-76750108EF74}" dt="2020-10-08T07:31:32.757" v="67" actId="47"/>
        <pc:sldMkLst>
          <pc:docMk/>
          <pc:sldMk cId="618928729" sldId="267"/>
        </pc:sldMkLst>
      </pc:sldChg>
      <pc:sldChg chg="addSp modSp add mod">
        <pc:chgData name="Ip" userId="35846fbf51f55d86" providerId="LiveId" clId="{2DB2CD46-840B-48FC-8778-76750108EF74}" dt="2020-10-08T07:44:23.356" v="148" actId="14100"/>
        <pc:sldMkLst>
          <pc:docMk/>
          <pc:sldMk cId="4060495315" sldId="267"/>
        </pc:sldMkLst>
        <pc:picChg chg="add mod">
          <ac:chgData name="Ip" userId="35846fbf51f55d86" providerId="LiveId" clId="{2DB2CD46-840B-48FC-8778-76750108EF74}" dt="2020-10-08T07:44:23.356" v="148" actId="14100"/>
          <ac:picMkLst>
            <pc:docMk/>
            <pc:sldMk cId="4060495315" sldId="267"/>
            <ac:picMk id="4" creationId="{BB6ACD99-AFF6-41E0-828F-1E888C1818C5}"/>
          </ac:picMkLst>
        </pc:picChg>
      </pc:sldChg>
      <pc:sldChg chg="del">
        <pc:chgData name="Ip" userId="35846fbf51f55d86" providerId="LiveId" clId="{2DB2CD46-840B-48FC-8778-76750108EF74}" dt="2020-10-08T07:31:32.808" v="68" actId="47"/>
        <pc:sldMkLst>
          <pc:docMk/>
          <pc:sldMk cId="407283121" sldId="268"/>
        </pc:sldMkLst>
      </pc:sldChg>
      <pc:sldChg chg="addSp modSp add mod">
        <pc:chgData name="Ip" userId="35846fbf51f55d86" providerId="LiveId" clId="{2DB2CD46-840B-48FC-8778-76750108EF74}" dt="2020-10-08T07:45:28.403" v="152" actId="14100"/>
        <pc:sldMkLst>
          <pc:docMk/>
          <pc:sldMk cId="4043994849" sldId="268"/>
        </pc:sldMkLst>
        <pc:picChg chg="add mod">
          <ac:chgData name="Ip" userId="35846fbf51f55d86" providerId="LiveId" clId="{2DB2CD46-840B-48FC-8778-76750108EF74}" dt="2020-10-08T07:45:28.403" v="152" actId="14100"/>
          <ac:picMkLst>
            <pc:docMk/>
            <pc:sldMk cId="4043994849" sldId="268"/>
            <ac:picMk id="4" creationId="{E53EC24F-E56D-4E2B-8DAD-AF872E487443}"/>
          </ac:picMkLst>
        </pc:picChg>
      </pc:sldChg>
      <pc:sldChg chg="del">
        <pc:chgData name="Ip" userId="35846fbf51f55d86" providerId="LiveId" clId="{2DB2CD46-840B-48FC-8778-76750108EF74}" dt="2020-10-08T07:31:32.838" v="69" actId="47"/>
        <pc:sldMkLst>
          <pc:docMk/>
          <pc:sldMk cId="406161979" sldId="269"/>
        </pc:sldMkLst>
      </pc:sldChg>
      <pc:sldChg chg="addSp modSp add mod">
        <pc:chgData name="Ip" userId="35846fbf51f55d86" providerId="LiveId" clId="{2DB2CD46-840B-48FC-8778-76750108EF74}" dt="2020-10-08T07:46:19.700" v="156" actId="14100"/>
        <pc:sldMkLst>
          <pc:docMk/>
          <pc:sldMk cId="572481431" sldId="269"/>
        </pc:sldMkLst>
        <pc:picChg chg="add mod">
          <ac:chgData name="Ip" userId="35846fbf51f55d86" providerId="LiveId" clId="{2DB2CD46-840B-48FC-8778-76750108EF74}" dt="2020-10-08T07:46:19.700" v="156" actId="14100"/>
          <ac:picMkLst>
            <pc:docMk/>
            <pc:sldMk cId="572481431" sldId="269"/>
            <ac:picMk id="4" creationId="{CE882D5B-D6A8-49BE-B904-7455E0E16716}"/>
          </ac:picMkLst>
        </pc:picChg>
      </pc:sldChg>
      <pc:sldChg chg="del">
        <pc:chgData name="Ip" userId="35846fbf51f55d86" providerId="LiveId" clId="{2DB2CD46-840B-48FC-8778-76750108EF74}" dt="2020-10-08T07:31:32.868" v="70" actId="47"/>
        <pc:sldMkLst>
          <pc:docMk/>
          <pc:sldMk cId="2269369265" sldId="270"/>
        </pc:sldMkLst>
      </pc:sldChg>
      <pc:sldChg chg="addSp modSp add mod">
        <pc:chgData name="Ip" userId="35846fbf51f55d86" providerId="LiveId" clId="{2DB2CD46-840B-48FC-8778-76750108EF74}" dt="2020-10-10T23:50:20.879" v="245" actId="1076"/>
        <pc:sldMkLst>
          <pc:docMk/>
          <pc:sldMk cId="3121416598" sldId="270"/>
        </pc:sldMkLst>
        <pc:picChg chg="add mod">
          <ac:chgData name="Ip" userId="35846fbf51f55d86" providerId="LiveId" clId="{2DB2CD46-840B-48FC-8778-76750108EF74}" dt="2020-10-08T07:47:28.044" v="161" actId="14100"/>
          <ac:picMkLst>
            <pc:docMk/>
            <pc:sldMk cId="3121416598" sldId="270"/>
            <ac:picMk id="4" creationId="{ECEE2720-94E4-410F-908D-1C02C79CA651}"/>
          </ac:picMkLst>
        </pc:picChg>
        <pc:picChg chg="add mod">
          <ac:chgData name="Ip" userId="35846fbf51f55d86" providerId="LiveId" clId="{2DB2CD46-840B-48FC-8778-76750108EF74}" dt="2020-10-10T23:50:20.879" v="245" actId="1076"/>
          <ac:picMkLst>
            <pc:docMk/>
            <pc:sldMk cId="3121416598" sldId="270"/>
            <ac:picMk id="7" creationId="{68E3CC21-EDDD-41A9-926D-F65B6107B194}"/>
          </ac:picMkLst>
        </pc:picChg>
      </pc:sldChg>
      <pc:sldChg chg="addSp modSp add mod">
        <pc:chgData name="Ip" userId="35846fbf51f55d86" providerId="LiveId" clId="{2DB2CD46-840B-48FC-8778-76750108EF74}" dt="2020-10-08T07:49:29.940" v="171" actId="1076"/>
        <pc:sldMkLst>
          <pc:docMk/>
          <pc:sldMk cId="543375721" sldId="271"/>
        </pc:sldMkLst>
        <pc:picChg chg="add mod">
          <ac:chgData name="Ip" userId="35846fbf51f55d86" providerId="LiveId" clId="{2DB2CD46-840B-48FC-8778-76750108EF74}" dt="2020-10-08T07:49:29.940" v="171" actId="1076"/>
          <ac:picMkLst>
            <pc:docMk/>
            <pc:sldMk cId="543375721" sldId="271"/>
            <ac:picMk id="4" creationId="{6C96B139-C875-4FD8-81FD-B0F713D7B69E}"/>
          </ac:picMkLst>
        </pc:picChg>
      </pc:sldChg>
      <pc:sldChg chg="del">
        <pc:chgData name="Ip" userId="35846fbf51f55d86" providerId="LiveId" clId="{2DB2CD46-840B-48FC-8778-76750108EF74}" dt="2020-10-08T07:31:32.901" v="71" actId="47"/>
        <pc:sldMkLst>
          <pc:docMk/>
          <pc:sldMk cId="574056728" sldId="271"/>
        </pc:sldMkLst>
      </pc:sldChg>
      <pc:sldChg chg="del">
        <pc:chgData name="Ip" userId="35846fbf51f55d86" providerId="LiveId" clId="{2DB2CD46-840B-48FC-8778-76750108EF74}" dt="2020-10-08T07:31:32.923" v="72" actId="47"/>
        <pc:sldMkLst>
          <pc:docMk/>
          <pc:sldMk cId="1220581855" sldId="272"/>
        </pc:sldMkLst>
      </pc:sldChg>
      <pc:sldChg chg="addSp modSp add mod">
        <pc:chgData name="Ip" userId="35846fbf51f55d86" providerId="LiveId" clId="{2DB2CD46-840B-48FC-8778-76750108EF74}" dt="2020-10-08T08:03:05.676" v="174" actId="14100"/>
        <pc:sldMkLst>
          <pc:docMk/>
          <pc:sldMk cId="2851909699" sldId="272"/>
        </pc:sldMkLst>
        <pc:picChg chg="add mod">
          <ac:chgData name="Ip" userId="35846fbf51f55d86" providerId="LiveId" clId="{2DB2CD46-840B-48FC-8778-76750108EF74}" dt="2020-10-08T08:03:05.676" v="174" actId="14100"/>
          <ac:picMkLst>
            <pc:docMk/>
            <pc:sldMk cId="2851909699" sldId="272"/>
            <ac:picMk id="4" creationId="{BA12F029-9188-4004-BA9D-1D87D9421830}"/>
          </ac:picMkLst>
        </pc:picChg>
      </pc:sldChg>
      <pc:sldChg chg="addSp modSp add mod">
        <pc:chgData name="Ip" userId="35846fbf51f55d86" providerId="LiveId" clId="{2DB2CD46-840B-48FC-8778-76750108EF74}" dt="2020-10-08T08:06:48.741" v="185" actId="1076"/>
        <pc:sldMkLst>
          <pc:docMk/>
          <pc:sldMk cId="321421300" sldId="273"/>
        </pc:sldMkLst>
        <pc:picChg chg="add mod">
          <ac:chgData name="Ip" userId="35846fbf51f55d86" providerId="LiveId" clId="{2DB2CD46-840B-48FC-8778-76750108EF74}" dt="2020-10-08T08:03:54.388" v="181" actId="14100"/>
          <ac:picMkLst>
            <pc:docMk/>
            <pc:sldMk cId="321421300" sldId="273"/>
            <ac:picMk id="4" creationId="{0B05F0C9-A9ED-411B-9F38-E26076FA8463}"/>
          </ac:picMkLst>
        </pc:picChg>
        <pc:picChg chg="add mod">
          <ac:chgData name="Ip" userId="35846fbf51f55d86" providerId="LiveId" clId="{2DB2CD46-840B-48FC-8778-76750108EF74}" dt="2020-10-08T08:06:48.741" v="185" actId="1076"/>
          <ac:picMkLst>
            <pc:docMk/>
            <pc:sldMk cId="321421300" sldId="273"/>
            <ac:picMk id="7" creationId="{525DD1E1-3598-4436-8FB9-45C152F0ADF3}"/>
          </ac:picMkLst>
        </pc:picChg>
      </pc:sldChg>
      <pc:sldChg chg="del">
        <pc:chgData name="Ip" userId="35846fbf51f55d86" providerId="LiveId" clId="{2DB2CD46-840B-48FC-8778-76750108EF74}" dt="2020-10-08T07:31:32.988" v="73" actId="47"/>
        <pc:sldMkLst>
          <pc:docMk/>
          <pc:sldMk cId="3870872928" sldId="273"/>
        </pc:sldMkLst>
      </pc:sldChg>
      <pc:sldChg chg="addSp modSp add mod">
        <pc:chgData name="Ip" userId="35846fbf51f55d86" providerId="LiveId" clId="{2DB2CD46-840B-48FC-8778-76750108EF74}" dt="2020-10-08T08:11:00.525" v="188" actId="14100"/>
        <pc:sldMkLst>
          <pc:docMk/>
          <pc:sldMk cId="709252869" sldId="274"/>
        </pc:sldMkLst>
        <pc:picChg chg="add mod">
          <ac:chgData name="Ip" userId="35846fbf51f55d86" providerId="LiveId" clId="{2DB2CD46-840B-48FC-8778-76750108EF74}" dt="2020-10-08T08:11:00.525" v="188" actId="14100"/>
          <ac:picMkLst>
            <pc:docMk/>
            <pc:sldMk cId="709252869" sldId="274"/>
            <ac:picMk id="4" creationId="{A2B69AAB-05CD-46C3-AEEF-50B8C0B2C813}"/>
          </ac:picMkLst>
        </pc:picChg>
      </pc:sldChg>
      <pc:sldChg chg="del">
        <pc:chgData name="Ip" userId="35846fbf51f55d86" providerId="LiveId" clId="{2DB2CD46-840B-48FC-8778-76750108EF74}" dt="2020-10-08T07:31:33.019" v="74" actId="47"/>
        <pc:sldMkLst>
          <pc:docMk/>
          <pc:sldMk cId="1376383299" sldId="274"/>
        </pc:sldMkLst>
      </pc:sldChg>
      <pc:sldChg chg="del">
        <pc:chgData name="Ip" userId="35846fbf51f55d86" providerId="LiveId" clId="{2DB2CD46-840B-48FC-8778-76750108EF74}" dt="2020-10-08T07:31:33.037" v="75" actId="47"/>
        <pc:sldMkLst>
          <pc:docMk/>
          <pc:sldMk cId="579837290" sldId="275"/>
        </pc:sldMkLst>
      </pc:sldChg>
      <pc:sldChg chg="addSp modSp add mod">
        <pc:chgData name="Ip" userId="35846fbf51f55d86" providerId="LiveId" clId="{2DB2CD46-840B-48FC-8778-76750108EF74}" dt="2020-10-08T08:11:48.812" v="191" actId="14100"/>
        <pc:sldMkLst>
          <pc:docMk/>
          <pc:sldMk cId="730510362" sldId="275"/>
        </pc:sldMkLst>
        <pc:picChg chg="add mod">
          <ac:chgData name="Ip" userId="35846fbf51f55d86" providerId="LiveId" clId="{2DB2CD46-840B-48FC-8778-76750108EF74}" dt="2020-10-08T08:11:48.812" v="191" actId="14100"/>
          <ac:picMkLst>
            <pc:docMk/>
            <pc:sldMk cId="730510362" sldId="275"/>
            <ac:picMk id="4" creationId="{7A4595CB-FF52-4BB0-8AB1-98146903C20E}"/>
          </ac:picMkLst>
        </pc:picChg>
      </pc:sldChg>
      <pc:sldChg chg="del">
        <pc:chgData name="Ip" userId="35846fbf51f55d86" providerId="LiveId" clId="{2DB2CD46-840B-48FC-8778-76750108EF74}" dt="2020-10-08T07:31:33.057" v="76" actId="47"/>
        <pc:sldMkLst>
          <pc:docMk/>
          <pc:sldMk cId="1953927484" sldId="276"/>
        </pc:sldMkLst>
      </pc:sldChg>
      <pc:sldChg chg="addSp modSp add mod">
        <pc:chgData name="Ip" userId="35846fbf51f55d86" providerId="LiveId" clId="{2DB2CD46-840B-48FC-8778-76750108EF74}" dt="2020-10-08T08:15:33.005" v="210" actId="14100"/>
        <pc:sldMkLst>
          <pc:docMk/>
          <pc:sldMk cId="2078559311" sldId="276"/>
        </pc:sldMkLst>
        <pc:picChg chg="add mod">
          <ac:chgData name="Ip" userId="35846fbf51f55d86" providerId="LiveId" clId="{2DB2CD46-840B-48FC-8778-76750108EF74}" dt="2020-10-08T08:15:33.005" v="210" actId="14100"/>
          <ac:picMkLst>
            <pc:docMk/>
            <pc:sldMk cId="2078559311" sldId="276"/>
            <ac:picMk id="4" creationId="{C5A271EB-D1FC-4A8B-AEF9-43048FB095A0}"/>
          </ac:picMkLst>
        </pc:picChg>
      </pc:sldChg>
      <pc:sldChg chg="del">
        <pc:chgData name="Ip" userId="35846fbf51f55d86" providerId="LiveId" clId="{2DB2CD46-840B-48FC-8778-76750108EF74}" dt="2020-10-08T07:31:33.491" v="77" actId="47"/>
        <pc:sldMkLst>
          <pc:docMk/>
          <pc:sldMk cId="289957120" sldId="277"/>
        </pc:sldMkLst>
      </pc:sldChg>
      <pc:sldChg chg="addSp modSp add mod ord">
        <pc:chgData name="Ip" userId="35846fbf51f55d86" providerId="LiveId" clId="{2DB2CD46-840B-48FC-8778-76750108EF74}" dt="2020-10-08T07:35:14.421" v="118"/>
        <pc:sldMkLst>
          <pc:docMk/>
          <pc:sldMk cId="3083496174" sldId="277"/>
        </pc:sldMkLst>
        <pc:picChg chg="add mod">
          <ac:chgData name="Ip" userId="35846fbf51f55d86" providerId="LiveId" clId="{2DB2CD46-840B-48FC-8778-76750108EF74}" dt="2020-10-08T07:35:08.784" v="116" actId="14100"/>
          <ac:picMkLst>
            <pc:docMk/>
            <pc:sldMk cId="3083496174" sldId="277"/>
            <ac:picMk id="4" creationId="{D40A229E-17A7-414E-A149-FBA7EF51826C}"/>
          </ac:picMkLst>
        </pc:picChg>
      </pc:sldChg>
      <pc:sldChg chg="del">
        <pc:chgData name="Ip" userId="35846fbf51f55d86" providerId="LiveId" clId="{2DB2CD46-840B-48FC-8778-76750108EF74}" dt="2020-10-08T07:31:33.688" v="78" actId="47"/>
        <pc:sldMkLst>
          <pc:docMk/>
          <pc:sldMk cId="1381783029" sldId="278"/>
        </pc:sldMkLst>
      </pc:sldChg>
      <pc:sldChg chg="addSp modSp add mod">
        <pc:chgData name="Ip" userId="35846fbf51f55d86" providerId="LiveId" clId="{2DB2CD46-840B-48FC-8778-76750108EF74}" dt="2020-10-08T08:17:40.365" v="213" actId="14100"/>
        <pc:sldMkLst>
          <pc:docMk/>
          <pc:sldMk cId="1897429730" sldId="278"/>
        </pc:sldMkLst>
        <pc:picChg chg="add mod">
          <ac:chgData name="Ip" userId="35846fbf51f55d86" providerId="LiveId" clId="{2DB2CD46-840B-48FC-8778-76750108EF74}" dt="2020-10-08T08:17:40.365" v="213" actId="14100"/>
          <ac:picMkLst>
            <pc:docMk/>
            <pc:sldMk cId="1897429730" sldId="278"/>
            <ac:picMk id="4" creationId="{B327924A-0353-46B0-BCBE-16BA2C28F328}"/>
          </ac:picMkLst>
        </pc:picChg>
      </pc:sldChg>
      <pc:sldChg chg="addSp modSp add del mod">
        <pc:chgData name="Ip" userId="35846fbf51f55d86" providerId="LiveId" clId="{2DB2CD46-840B-48FC-8778-76750108EF74}" dt="2020-10-08T07:44:25.663" v="149" actId="47"/>
        <pc:sldMkLst>
          <pc:docMk/>
          <pc:sldMk cId="3930766850" sldId="278"/>
        </pc:sldMkLst>
        <pc:picChg chg="add mod">
          <ac:chgData name="Ip" userId="35846fbf51f55d86" providerId="LiveId" clId="{2DB2CD46-840B-48FC-8778-76750108EF74}" dt="2020-10-08T07:41:24.892" v="145" actId="14100"/>
          <ac:picMkLst>
            <pc:docMk/>
            <pc:sldMk cId="3930766850" sldId="278"/>
            <ac:picMk id="4" creationId="{3D07E6F6-1B24-441D-8170-BBD4F691249F}"/>
          </ac:picMkLst>
        </pc:picChg>
      </pc:sldChg>
      <pc:sldChg chg="addSp modSp add mod">
        <pc:chgData name="Ip" userId="35846fbf51f55d86" providerId="LiveId" clId="{2DB2CD46-840B-48FC-8778-76750108EF74}" dt="2020-10-08T08:23:15.221" v="217" actId="1076"/>
        <pc:sldMkLst>
          <pc:docMk/>
          <pc:sldMk cId="1669135930" sldId="279"/>
        </pc:sldMkLst>
        <pc:picChg chg="add mod">
          <ac:chgData name="Ip" userId="35846fbf51f55d86" providerId="LiveId" clId="{2DB2CD46-840B-48FC-8778-76750108EF74}" dt="2020-10-08T08:23:15.221" v="217" actId="1076"/>
          <ac:picMkLst>
            <pc:docMk/>
            <pc:sldMk cId="1669135930" sldId="279"/>
            <ac:picMk id="4" creationId="{850EA717-E02A-4049-86A4-C111F3F55EEB}"/>
          </ac:picMkLst>
        </pc:picChg>
      </pc:sldChg>
      <pc:sldChg chg="del">
        <pc:chgData name="Ip" userId="35846fbf51f55d86" providerId="LiveId" clId="{2DB2CD46-840B-48FC-8778-76750108EF74}" dt="2020-10-08T07:31:33.886" v="79" actId="47"/>
        <pc:sldMkLst>
          <pc:docMk/>
          <pc:sldMk cId="3888591464" sldId="279"/>
        </pc:sldMkLst>
      </pc:sldChg>
      <pc:sldChg chg="del">
        <pc:chgData name="Ip" userId="35846fbf51f55d86" providerId="LiveId" clId="{2DB2CD46-840B-48FC-8778-76750108EF74}" dt="2020-10-08T07:31:34.399" v="80" actId="47"/>
        <pc:sldMkLst>
          <pc:docMk/>
          <pc:sldMk cId="1225156642" sldId="280"/>
        </pc:sldMkLst>
      </pc:sldChg>
      <pc:sldChg chg="addSp modSp add mod">
        <pc:chgData name="Ip" userId="35846fbf51f55d86" providerId="LiveId" clId="{2DB2CD46-840B-48FC-8778-76750108EF74}" dt="2020-10-08T08:23:26.589" v="221" actId="1076"/>
        <pc:sldMkLst>
          <pc:docMk/>
          <pc:sldMk cId="1567042202" sldId="280"/>
        </pc:sldMkLst>
        <pc:picChg chg="add mod">
          <ac:chgData name="Ip" userId="35846fbf51f55d86" providerId="LiveId" clId="{2DB2CD46-840B-48FC-8778-76750108EF74}" dt="2020-10-08T08:23:26.589" v="221" actId="1076"/>
          <ac:picMkLst>
            <pc:docMk/>
            <pc:sldMk cId="1567042202" sldId="280"/>
            <ac:picMk id="4" creationId="{419A1804-DAC4-419C-9C62-C31C81528C2B}"/>
          </ac:picMkLst>
        </pc:picChg>
      </pc:sldChg>
      <pc:sldChg chg="addSp modSp add mod">
        <pc:chgData name="Ip" userId="35846fbf51f55d86" providerId="LiveId" clId="{2DB2CD46-840B-48FC-8778-76750108EF74}" dt="2020-10-08T08:23:40.206" v="224" actId="14100"/>
        <pc:sldMkLst>
          <pc:docMk/>
          <pc:sldMk cId="1604478354" sldId="281"/>
        </pc:sldMkLst>
        <pc:picChg chg="add mod">
          <ac:chgData name="Ip" userId="35846fbf51f55d86" providerId="LiveId" clId="{2DB2CD46-840B-48FC-8778-76750108EF74}" dt="2020-10-08T08:23:40.206" v="224" actId="14100"/>
          <ac:picMkLst>
            <pc:docMk/>
            <pc:sldMk cId="1604478354" sldId="281"/>
            <ac:picMk id="4" creationId="{CC0C0CCC-F026-4795-8A93-B0A7B76305E0}"/>
          </ac:picMkLst>
        </pc:picChg>
      </pc:sldChg>
      <pc:sldChg chg="del">
        <pc:chgData name="Ip" userId="35846fbf51f55d86" providerId="LiveId" clId="{2DB2CD46-840B-48FC-8778-76750108EF74}" dt="2020-10-08T07:31:34.461" v="81" actId="47"/>
        <pc:sldMkLst>
          <pc:docMk/>
          <pc:sldMk cId="1701016411" sldId="281"/>
        </pc:sldMkLst>
      </pc:sldChg>
      <pc:sldChg chg="addSp modSp add mod">
        <pc:chgData name="Ip" userId="35846fbf51f55d86" providerId="LiveId" clId="{2DB2CD46-840B-48FC-8778-76750108EF74}" dt="2020-10-08T08:25:28.677" v="228" actId="1076"/>
        <pc:sldMkLst>
          <pc:docMk/>
          <pc:sldMk cId="2364064003" sldId="282"/>
        </pc:sldMkLst>
        <pc:picChg chg="add mod">
          <ac:chgData name="Ip" userId="35846fbf51f55d86" providerId="LiveId" clId="{2DB2CD46-840B-48FC-8778-76750108EF74}" dt="2020-10-08T08:25:28.677" v="228" actId="1076"/>
          <ac:picMkLst>
            <pc:docMk/>
            <pc:sldMk cId="2364064003" sldId="282"/>
            <ac:picMk id="4" creationId="{FC5FDB6B-E402-4E1C-8C40-9D65D42263DF}"/>
          </ac:picMkLst>
        </pc:picChg>
      </pc:sldChg>
      <pc:sldChg chg="del">
        <pc:chgData name="Ip" userId="35846fbf51f55d86" providerId="LiveId" clId="{2DB2CD46-840B-48FC-8778-76750108EF74}" dt="2020-10-08T07:31:34.490" v="82" actId="47"/>
        <pc:sldMkLst>
          <pc:docMk/>
          <pc:sldMk cId="2401378877" sldId="282"/>
        </pc:sldMkLst>
      </pc:sldChg>
      <pc:sldChg chg="addSp modSp add mod">
        <pc:chgData name="Ip" userId="35846fbf51f55d86" providerId="LiveId" clId="{2DB2CD46-840B-48FC-8778-76750108EF74}" dt="2020-10-08T08:28:29.893" v="231" actId="14100"/>
        <pc:sldMkLst>
          <pc:docMk/>
          <pc:sldMk cId="1933356532" sldId="283"/>
        </pc:sldMkLst>
        <pc:picChg chg="add mod">
          <ac:chgData name="Ip" userId="35846fbf51f55d86" providerId="LiveId" clId="{2DB2CD46-840B-48FC-8778-76750108EF74}" dt="2020-10-08T08:28:29.893" v="231" actId="14100"/>
          <ac:picMkLst>
            <pc:docMk/>
            <pc:sldMk cId="1933356532" sldId="283"/>
            <ac:picMk id="4" creationId="{3E5CDED7-9ECD-4EA0-A0A1-ADD9E4E754DB}"/>
          </ac:picMkLst>
        </pc:picChg>
      </pc:sldChg>
      <pc:sldChg chg="del">
        <pc:chgData name="Ip" userId="35846fbf51f55d86" providerId="LiveId" clId="{2DB2CD46-840B-48FC-8778-76750108EF74}" dt="2020-10-08T07:31:34.520" v="83" actId="47"/>
        <pc:sldMkLst>
          <pc:docMk/>
          <pc:sldMk cId="3621535201" sldId="283"/>
        </pc:sldMkLst>
      </pc:sldChg>
      <pc:sldChg chg="addSp modSp add mod">
        <pc:chgData name="Ip" userId="35846fbf51f55d86" providerId="LiveId" clId="{2DB2CD46-840B-48FC-8778-76750108EF74}" dt="2020-10-08T08:29:03.725" v="234" actId="14100"/>
        <pc:sldMkLst>
          <pc:docMk/>
          <pc:sldMk cId="331739160" sldId="284"/>
        </pc:sldMkLst>
        <pc:picChg chg="add mod">
          <ac:chgData name="Ip" userId="35846fbf51f55d86" providerId="LiveId" clId="{2DB2CD46-840B-48FC-8778-76750108EF74}" dt="2020-10-08T08:29:03.725" v="234" actId="14100"/>
          <ac:picMkLst>
            <pc:docMk/>
            <pc:sldMk cId="331739160" sldId="284"/>
            <ac:picMk id="4" creationId="{C1DA4BCE-290B-487A-B3B6-D1A42B6C145A}"/>
          </ac:picMkLst>
        </pc:picChg>
      </pc:sldChg>
      <pc:sldChg chg="del">
        <pc:chgData name="Ip" userId="35846fbf51f55d86" providerId="LiveId" clId="{2DB2CD46-840B-48FC-8778-76750108EF74}" dt="2020-10-08T07:31:34.543" v="84" actId="47"/>
        <pc:sldMkLst>
          <pc:docMk/>
          <pc:sldMk cId="1160653616" sldId="284"/>
        </pc:sldMkLst>
      </pc:sldChg>
      <pc:sldChg chg="del">
        <pc:chgData name="Ip" userId="35846fbf51f55d86" providerId="LiveId" clId="{2DB2CD46-840B-48FC-8778-76750108EF74}" dt="2020-10-08T07:31:34.614" v="85" actId="47"/>
        <pc:sldMkLst>
          <pc:docMk/>
          <pc:sldMk cId="745946469" sldId="285"/>
        </pc:sldMkLst>
      </pc:sldChg>
      <pc:sldChg chg="addSp modSp add mod">
        <pc:chgData name="Ip" userId="35846fbf51f55d86" providerId="LiveId" clId="{2DB2CD46-840B-48FC-8778-76750108EF74}" dt="2020-10-08T08:29:43.981" v="243" actId="1076"/>
        <pc:sldMkLst>
          <pc:docMk/>
          <pc:sldMk cId="2659795926" sldId="285"/>
        </pc:sldMkLst>
        <pc:picChg chg="add mod">
          <ac:chgData name="Ip" userId="35846fbf51f55d86" providerId="LiveId" clId="{2DB2CD46-840B-48FC-8778-76750108EF74}" dt="2020-10-08T08:29:32.680" v="239" actId="14100"/>
          <ac:picMkLst>
            <pc:docMk/>
            <pc:sldMk cId="2659795926" sldId="285"/>
            <ac:picMk id="4" creationId="{6D69F62F-231C-4926-9A12-23B35D298DD7}"/>
          </ac:picMkLst>
        </pc:picChg>
        <pc:picChg chg="add mod">
          <ac:chgData name="Ip" userId="35846fbf51f55d86" providerId="LiveId" clId="{2DB2CD46-840B-48FC-8778-76750108EF74}" dt="2020-10-08T08:29:43.981" v="243" actId="1076"/>
          <ac:picMkLst>
            <pc:docMk/>
            <pc:sldMk cId="2659795926" sldId="285"/>
            <ac:picMk id="7" creationId="{B246F69A-0030-49B1-A154-B80117EBE557}"/>
          </ac:picMkLst>
        </pc:picChg>
      </pc:sldChg>
      <pc:sldChg chg="del">
        <pc:chgData name="Ip" userId="35846fbf51f55d86" providerId="LiveId" clId="{2DB2CD46-840B-48FC-8778-76750108EF74}" dt="2020-10-08T07:31:34.635" v="86" actId="47"/>
        <pc:sldMkLst>
          <pc:docMk/>
          <pc:sldMk cId="500311433" sldId="286"/>
        </pc:sldMkLst>
      </pc:sldChg>
      <pc:sldChg chg="add del">
        <pc:chgData name="Ip" userId="35846fbf51f55d86" providerId="LiveId" clId="{2DB2CD46-840B-48FC-8778-76750108EF74}" dt="2020-10-08T08:31:51.947" v="244" actId="47"/>
        <pc:sldMkLst>
          <pc:docMk/>
          <pc:sldMk cId="3143675459" sldId="286"/>
        </pc:sldMkLst>
      </pc:sldChg>
      <pc:sldChg chg="addSp modSp add mod ord">
        <pc:chgData name="Ip" userId="35846fbf51f55d86" providerId="LiveId" clId="{2DB2CD46-840B-48FC-8778-76750108EF74}" dt="2020-10-08T08:13:22.942" v="207"/>
        <pc:sldMkLst>
          <pc:docMk/>
          <pc:sldMk cId="308051699" sldId="287"/>
        </pc:sldMkLst>
        <pc:picChg chg="add mod">
          <ac:chgData name="Ip" userId="35846fbf51f55d86" providerId="LiveId" clId="{2DB2CD46-840B-48FC-8778-76750108EF74}" dt="2020-10-08T08:13:19.556" v="205" actId="1076"/>
          <ac:picMkLst>
            <pc:docMk/>
            <pc:sldMk cId="308051699" sldId="287"/>
            <ac:picMk id="4" creationId="{7AFE19DB-1E63-4FF4-9A38-CC764D20DA2C}"/>
          </ac:picMkLst>
        </pc:picChg>
      </pc:sldChg>
      <pc:sldChg chg="del">
        <pc:chgData name="Ip" userId="35846fbf51f55d86" providerId="LiveId" clId="{2DB2CD46-840B-48FC-8778-76750108EF74}" dt="2020-10-08T07:31:34.692" v="87" actId="47"/>
        <pc:sldMkLst>
          <pc:docMk/>
          <pc:sldMk cId="2166804846" sldId="287"/>
        </pc:sldMkLst>
      </pc:sldChg>
      <pc:sldChg chg="del">
        <pc:chgData name="Ip" userId="35846fbf51f55d86" providerId="LiveId" clId="{2DB2CD46-840B-48FC-8778-76750108EF74}" dt="2020-10-08T07:31:35.337" v="88" actId="47"/>
        <pc:sldMkLst>
          <pc:docMk/>
          <pc:sldMk cId="2036454742" sldId="288"/>
        </pc:sldMkLst>
      </pc:sldChg>
      <pc:sldChg chg="del">
        <pc:chgData name="Ip" userId="35846fbf51f55d86" providerId="LiveId" clId="{2DB2CD46-840B-48FC-8778-76750108EF74}" dt="2020-10-08T07:31:35.572" v="89" actId="47"/>
        <pc:sldMkLst>
          <pc:docMk/>
          <pc:sldMk cId="2168633651" sldId="289"/>
        </pc:sldMkLst>
      </pc:sldChg>
      <pc:sldChg chg="del">
        <pc:chgData name="Ip" userId="35846fbf51f55d86" providerId="LiveId" clId="{2DB2CD46-840B-48FC-8778-76750108EF74}" dt="2020-10-08T07:31:35.761" v="90" actId="47"/>
        <pc:sldMkLst>
          <pc:docMk/>
          <pc:sldMk cId="978155164" sldId="290"/>
        </pc:sldMkLst>
      </pc:sldChg>
      <pc:sldChg chg="del">
        <pc:chgData name="Ip" userId="35846fbf51f55d86" providerId="LiveId" clId="{2DB2CD46-840B-48FC-8778-76750108EF74}" dt="2020-10-08T07:31:35.967" v="91" actId="47"/>
        <pc:sldMkLst>
          <pc:docMk/>
          <pc:sldMk cId="13961518" sldId="291"/>
        </pc:sldMkLst>
      </pc:sldChg>
      <pc:sldChg chg="del">
        <pc:chgData name="Ip" userId="35846fbf51f55d86" providerId="LiveId" clId="{2DB2CD46-840B-48FC-8778-76750108EF74}" dt="2020-10-08T07:31:36.179" v="92" actId="47"/>
        <pc:sldMkLst>
          <pc:docMk/>
          <pc:sldMk cId="3026742506" sldId="292"/>
        </pc:sldMkLst>
      </pc:sldChg>
      <pc:sldChg chg="del">
        <pc:chgData name="Ip" userId="35846fbf51f55d86" providerId="LiveId" clId="{2DB2CD46-840B-48FC-8778-76750108EF74}" dt="2020-10-08T07:31:36.394" v="93" actId="47"/>
        <pc:sldMkLst>
          <pc:docMk/>
          <pc:sldMk cId="699384270" sldId="293"/>
        </pc:sldMkLst>
      </pc:sldChg>
      <pc:sldChg chg="del">
        <pc:chgData name="Ip" userId="35846fbf51f55d86" providerId="LiveId" clId="{2DB2CD46-840B-48FC-8778-76750108EF74}" dt="2020-10-08T07:31:36.970" v="94" actId="47"/>
        <pc:sldMkLst>
          <pc:docMk/>
          <pc:sldMk cId="1088437133" sldId="294"/>
        </pc:sldMkLst>
      </pc:sldChg>
    </pc:docChg>
  </pc:docChgLst>
  <pc:docChgLst>
    <pc:chgData name="Ip" userId="35846fbf51f55d86" providerId="LiveId" clId="{DD8BF3C5-5211-4E96-9FC4-090E70611309}"/>
    <pc:docChg chg="undo custSel addSld delSld modSld">
      <pc:chgData name="Ip" userId="35846fbf51f55d86" providerId="LiveId" clId="{DD8BF3C5-5211-4E96-9FC4-090E70611309}" dt="2020-08-16T00:34:34.408" v="2144" actId="20577"/>
      <pc:docMkLst>
        <pc:docMk/>
      </pc:docMkLst>
      <pc:sldChg chg="modSp mod">
        <pc:chgData name="Ip" userId="35846fbf51f55d86" providerId="LiveId" clId="{DD8BF3C5-5211-4E96-9FC4-090E70611309}" dt="2020-08-11T04:46:07.360" v="1582" actId="20577"/>
        <pc:sldMkLst>
          <pc:docMk/>
          <pc:sldMk cId="3008898853" sldId="256"/>
        </pc:sldMkLst>
        <pc:spChg chg="mod">
          <ac:chgData name="Ip" userId="35846fbf51f55d86" providerId="LiveId" clId="{DD8BF3C5-5211-4E96-9FC4-090E70611309}" dt="2020-08-11T04:46:07.360" v="1582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modSp mod">
        <pc:chgData name="Ip" userId="35846fbf51f55d86" providerId="LiveId" clId="{DD8BF3C5-5211-4E96-9FC4-090E70611309}" dt="2020-08-14T11:09:35.396" v="2093" actId="313"/>
        <pc:sldMkLst>
          <pc:docMk/>
          <pc:sldMk cId="3868584368" sldId="257"/>
        </pc:sldMkLst>
        <pc:spChg chg="mod">
          <ac:chgData name="Ip" userId="35846fbf51f55d86" providerId="LiveId" clId="{DD8BF3C5-5211-4E96-9FC4-090E70611309}" dt="2020-08-14T11:09:35.396" v="2093" actId="313"/>
          <ac:spMkLst>
            <pc:docMk/>
            <pc:sldMk cId="3868584368" sldId="257"/>
            <ac:spMk id="7" creationId="{7CE32942-5382-4A4D-863F-77EAC4297742}"/>
          </ac:spMkLst>
        </pc:spChg>
      </pc:sldChg>
      <pc:sldChg chg="delSp modSp add mod">
        <pc:chgData name="Ip" userId="35846fbf51f55d86" providerId="LiveId" clId="{DD8BF3C5-5211-4E96-9FC4-090E70611309}" dt="2020-08-15T07:04:15.120" v="2094" actId="1076"/>
        <pc:sldMkLst>
          <pc:docMk/>
          <pc:sldMk cId="124229637" sldId="260"/>
        </pc:sldMkLst>
        <pc:spChg chg="mod">
          <ac:chgData name="Ip" userId="35846fbf51f55d86" providerId="LiveId" clId="{DD8BF3C5-5211-4E96-9FC4-090E70611309}" dt="2020-08-15T07:04:15.120" v="2094" actId="1076"/>
          <ac:spMkLst>
            <pc:docMk/>
            <pc:sldMk cId="124229637" sldId="260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0T04:33:01.023" v="1" actId="478"/>
          <ac:picMkLst>
            <pc:docMk/>
            <pc:sldMk cId="124229637" sldId="260"/>
            <ac:picMk id="3" creationId="{0004779A-CA99-43CA-8892-EF6A11F06BB9}"/>
          </ac:picMkLst>
        </pc:picChg>
      </pc:sldChg>
      <pc:sldChg chg="add del">
        <pc:chgData name="Ip" userId="35846fbf51f55d86" providerId="LiveId" clId="{DD8BF3C5-5211-4E96-9FC4-090E70611309}" dt="2020-08-10T04:33:13.806" v="5" actId="47"/>
        <pc:sldMkLst>
          <pc:docMk/>
          <pc:sldMk cId="191186360" sldId="261"/>
        </pc:sldMkLst>
      </pc:sldChg>
      <pc:sldChg chg="modSp add mod">
        <pc:chgData name="Ip" userId="35846fbf51f55d86" providerId="LiveId" clId="{DD8BF3C5-5211-4E96-9FC4-090E70611309}" dt="2020-08-15T07:06:47.046" v="2134" actId="20577"/>
        <pc:sldMkLst>
          <pc:docMk/>
          <pc:sldMk cId="3501535918" sldId="261"/>
        </pc:sldMkLst>
        <pc:spChg chg="mod">
          <ac:chgData name="Ip" userId="35846fbf51f55d86" providerId="LiveId" clId="{DD8BF3C5-5211-4E96-9FC4-090E70611309}" dt="2020-08-15T07:06:47.046" v="2134" actId="20577"/>
          <ac:spMkLst>
            <pc:docMk/>
            <pc:sldMk cId="3501535918" sldId="261"/>
            <ac:spMk id="7" creationId="{7CE32942-5382-4A4D-863F-77EAC4297742}"/>
          </ac:spMkLst>
        </pc:spChg>
      </pc:sldChg>
      <pc:sldChg chg="modSp add mod">
        <pc:chgData name="Ip" userId="35846fbf51f55d86" providerId="LiveId" clId="{DD8BF3C5-5211-4E96-9FC4-090E70611309}" dt="2020-08-15T07:07:44.478" v="2136" actId="20577"/>
        <pc:sldMkLst>
          <pc:docMk/>
          <pc:sldMk cId="3414202665" sldId="262"/>
        </pc:sldMkLst>
        <pc:spChg chg="mod">
          <ac:chgData name="Ip" userId="35846fbf51f55d86" providerId="LiveId" clId="{DD8BF3C5-5211-4E96-9FC4-090E70611309}" dt="2020-08-15T07:07:44.478" v="2136" actId="20577"/>
          <ac:spMkLst>
            <pc:docMk/>
            <pc:sldMk cId="3414202665" sldId="262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4:33:14.387" v="6" actId="47"/>
        <pc:sldMkLst>
          <pc:docMk/>
          <pc:sldMk cId="3929733651" sldId="262"/>
        </pc:sldMkLst>
      </pc:sldChg>
      <pc:sldChg chg="addSp delSp modSp add mod">
        <pc:chgData name="Ip" userId="35846fbf51f55d86" providerId="LiveId" clId="{DD8BF3C5-5211-4E96-9FC4-090E70611309}" dt="2020-08-16T00:34:34.408" v="2144" actId="20577"/>
        <pc:sldMkLst>
          <pc:docMk/>
          <pc:sldMk cId="2929145652" sldId="263"/>
        </pc:sldMkLst>
        <pc:spChg chg="add mod">
          <ac:chgData name="Ip" userId="35846fbf51f55d86" providerId="LiveId" clId="{DD8BF3C5-5211-4E96-9FC4-090E70611309}" dt="2020-08-16T00:34:34.408" v="2144" actId="20577"/>
          <ac:spMkLst>
            <pc:docMk/>
            <pc:sldMk cId="2929145652" sldId="263"/>
            <ac:spMk id="2" creationId="{42998266-1DCC-4AFF-B7BD-F694E7E683C8}"/>
          </ac:spMkLst>
        </pc:spChg>
        <pc:spChg chg="del mod">
          <ac:chgData name="Ip" userId="35846fbf51f55d86" providerId="LiveId" clId="{DD8BF3C5-5211-4E96-9FC4-090E70611309}" dt="2020-08-10T04:51:56.271" v="454"/>
          <ac:spMkLst>
            <pc:docMk/>
            <pc:sldMk cId="2929145652" sldId="263"/>
            <ac:spMk id="7" creationId="{7CE32942-5382-4A4D-863F-77EAC4297742}"/>
          </ac:spMkLst>
        </pc:spChg>
      </pc:sldChg>
      <pc:sldChg chg="add del">
        <pc:chgData name="Ip" userId="35846fbf51f55d86" providerId="LiveId" clId="{DD8BF3C5-5211-4E96-9FC4-090E70611309}" dt="2020-08-10T05:05:42.131" v="868" actId="47"/>
        <pc:sldMkLst>
          <pc:docMk/>
          <pc:sldMk cId="2283288347" sldId="264"/>
        </pc:sldMkLst>
      </pc:sldChg>
      <pc:sldChg chg="addSp delSp modSp add mod">
        <pc:chgData name="Ip" userId="35846fbf51f55d86" providerId="LiveId" clId="{DD8BF3C5-5211-4E96-9FC4-090E70611309}" dt="2020-08-10T05:24:12.909" v="1403" actId="22"/>
        <pc:sldMkLst>
          <pc:docMk/>
          <pc:sldMk cId="515916851" sldId="265"/>
        </pc:sldMkLst>
        <pc:spChg chg="add mod">
          <ac:chgData name="Ip" userId="35846fbf51f55d86" providerId="LiveId" clId="{DD8BF3C5-5211-4E96-9FC4-090E70611309}" dt="2020-08-10T05:23:05.022" v="1401" actId="20577"/>
          <ac:spMkLst>
            <pc:docMk/>
            <pc:sldMk cId="515916851" sldId="265"/>
            <ac:spMk id="6" creationId="{CCD22A80-D043-4AB1-8D1C-E12A81C7010A}"/>
          </ac:spMkLst>
        </pc:spChg>
        <pc:spChg chg="add del">
          <ac:chgData name="Ip" userId="35846fbf51f55d86" providerId="LiveId" clId="{DD8BF3C5-5211-4E96-9FC4-090E70611309}" dt="2020-08-10T05:24:12.909" v="1403" actId="22"/>
          <ac:spMkLst>
            <pc:docMk/>
            <pc:sldMk cId="515916851" sldId="265"/>
            <ac:spMk id="9" creationId="{D0F886AE-E97C-451D-8CD4-861E7706B8AB}"/>
          </ac:spMkLst>
        </pc:spChg>
      </pc:sldChg>
      <pc:sldChg chg="add del">
        <pc:chgData name="Ip" userId="35846fbf51f55d86" providerId="LiveId" clId="{DD8BF3C5-5211-4E96-9FC4-090E70611309}" dt="2020-08-10T05:38:41.877" v="1539" actId="47"/>
        <pc:sldMkLst>
          <pc:docMk/>
          <pc:sldMk cId="1010967624" sldId="266"/>
        </pc:sldMkLst>
      </pc:sldChg>
      <pc:sldChg chg="add del">
        <pc:chgData name="Ip" userId="35846fbf51f55d86" providerId="LiveId" clId="{DD8BF3C5-5211-4E96-9FC4-090E70611309}" dt="2020-08-10T05:38:43.460" v="1540" actId="47"/>
        <pc:sldMkLst>
          <pc:docMk/>
          <pc:sldMk cId="1532127987" sldId="267"/>
        </pc:sldMkLst>
      </pc:sldChg>
      <pc:sldChg chg="addSp delSp modSp add mod">
        <pc:chgData name="Ip" userId="35846fbf51f55d86" providerId="LiveId" clId="{DD8BF3C5-5211-4E96-9FC4-090E70611309}" dt="2020-08-14T10:55:15.526" v="2050" actId="20577"/>
        <pc:sldMkLst>
          <pc:docMk/>
          <pc:sldMk cId="1788774294" sldId="268"/>
        </pc:sldMkLst>
        <pc:spChg chg="mod">
          <ac:chgData name="Ip" userId="35846fbf51f55d86" providerId="LiveId" clId="{DD8BF3C5-5211-4E96-9FC4-090E70611309}" dt="2020-08-14T10:55:15.526" v="2050" actId="20577"/>
          <ac:spMkLst>
            <pc:docMk/>
            <pc:sldMk cId="1788774294" sldId="268"/>
            <ac:spMk id="2" creationId="{42998266-1DCC-4AFF-B7BD-F694E7E683C8}"/>
          </ac:spMkLst>
        </pc:spChg>
        <pc:spChg chg="add del">
          <ac:chgData name="Ip" userId="35846fbf51f55d86" providerId="LiveId" clId="{DD8BF3C5-5211-4E96-9FC4-090E70611309}" dt="2020-08-10T05:05:50.159" v="870" actId="22"/>
          <ac:spMkLst>
            <pc:docMk/>
            <pc:sldMk cId="1788774294" sldId="268"/>
            <ac:spMk id="7" creationId="{762C275C-41FB-4DE4-AD30-2FBF890FC013}"/>
          </ac:spMkLst>
        </pc:spChg>
      </pc:sldChg>
      <pc:sldChg chg="modSp add mod">
        <pc:chgData name="Ip" userId="35846fbf51f55d86" providerId="LiveId" clId="{DD8BF3C5-5211-4E96-9FC4-090E70611309}" dt="2020-08-14T10:56:12.039" v="2061" actId="20577"/>
        <pc:sldMkLst>
          <pc:docMk/>
          <pc:sldMk cId="3243883085" sldId="269"/>
        </pc:sldMkLst>
        <pc:spChg chg="mod">
          <ac:chgData name="Ip" userId="35846fbf51f55d86" providerId="LiveId" clId="{DD8BF3C5-5211-4E96-9FC4-090E70611309}" dt="2020-08-14T10:56:12.039" v="2061" actId="20577"/>
          <ac:spMkLst>
            <pc:docMk/>
            <pc:sldMk cId="3243883085" sldId="269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4T10:58:29.840" v="2092" actId="207"/>
        <pc:sldMkLst>
          <pc:docMk/>
          <pc:sldMk cId="3041030321" sldId="270"/>
        </pc:sldMkLst>
        <pc:spChg chg="mod">
          <ac:chgData name="Ip" userId="35846fbf51f55d86" providerId="LiveId" clId="{DD8BF3C5-5211-4E96-9FC4-090E70611309}" dt="2020-08-14T10:58:29.840" v="2092" actId="207"/>
          <ac:spMkLst>
            <pc:docMk/>
            <pc:sldMk cId="3041030321" sldId="270"/>
            <ac:spMk id="2" creationId="{42998266-1DCC-4AFF-B7BD-F694E7E683C8}"/>
          </ac:spMkLst>
        </pc:spChg>
      </pc:sldChg>
      <pc:sldChg chg="modSp add mod">
        <pc:chgData name="Ip" userId="35846fbf51f55d86" providerId="LiveId" clId="{DD8BF3C5-5211-4E96-9FC4-090E70611309}" dt="2020-08-10T05:24:46.469" v="1463" actId="20577"/>
        <pc:sldMkLst>
          <pc:docMk/>
          <pc:sldMk cId="4165424417" sldId="271"/>
        </pc:sldMkLst>
        <pc:spChg chg="mod">
          <ac:chgData name="Ip" userId="35846fbf51f55d86" providerId="LiveId" clId="{DD8BF3C5-5211-4E96-9FC4-090E70611309}" dt="2020-08-10T05:24:46.469" v="1463" actId="20577"/>
          <ac:spMkLst>
            <pc:docMk/>
            <pc:sldMk cId="4165424417" sldId="271"/>
            <ac:spMk id="6" creationId="{CCD22A80-D043-4AB1-8D1C-E12A81C7010A}"/>
          </ac:spMkLst>
        </pc:spChg>
      </pc:sldChg>
      <pc:sldChg chg="modSp add mod">
        <pc:chgData name="Ip" userId="35846fbf51f55d86" providerId="LiveId" clId="{DD8BF3C5-5211-4E96-9FC4-090E70611309}" dt="2020-08-10T05:35:12.442" v="1510" actId="20577"/>
        <pc:sldMkLst>
          <pc:docMk/>
          <pc:sldMk cId="432271795" sldId="272"/>
        </pc:sldMkLst>
        <pc:spChg chg="mod">
          <ac:chgData name="Ip" userId="35846fbf51f55d86" providerId="LiveId" clId="{DD8BF3C5-5211-4E96-9FC4-090E70611309}" dt="2020-08-10T05:35:12.442" v="1510" actId="20577"/>
          <ac:spMkLst>
            <pc:docMk/>
            <pc:sldMk cId="432271795" sldId="272"/>
            <ac:spMk id="6" creationId="{CCD22A80-D043-4AB1-8D1C-E12A81C7010A}"/>
          </ac:spMkLst>
        </pc:spChg>
      </pc:sldChg>
      <pc:sldChg chg="addSp delSp modSp add mod">
        <pc:chgData name="Ip" userId="35846fbf51f55d86" providerId="LiveId" clId="{DD8BF3C5-5211-4E96-9FC4-090E70611309}" dt="2020-08-11T04:53:50.422" v="1776" actId="20577"/>
        <pc:sldMkLst>
          <pc:docMk/>
          <pc:sldMk cId="1428117090" sldId="273"/>
        </pc:sldMkLst>
        <pc:spChg chg="del mod">
          <ac:chgData name="Ip" userId="35846fbf51f55d86" providerId="LiveId" clId="{DD8BF3C5-5211-4E96-9FC4-090E70611309}" dt="2020-08-11T04:46:30.612" v="1586"/>
          <ac:spMkLst>
            <pc:docMk/>
            <pc:sldMk cId="1428117090" sldId="273"/>
            <ac:spMk id="6" creationId="{CCD22A80-D043-4AB1-8D1C-E12A81C7010A}"/>
          </ac:spMkLst>
        </pc:spChg>
        <pc:spChg chg="add mod">
          <ac:chgData name="Ip" userId="35846fbf51f55d86" providerId="LiveId" clId="{DD8BF3C5-5211-4E96-9FC4-090E70611309}" dt="2020-08-11T04:53:50.422" v="1776" actId="20577"/>
          <ac:spMkLst>
            <pc:docMk/>
            <pc:sldMk cId="1428117090" sldId="273"/>
            <ac:spMk id="11" creationId="{DD99CEBC-EE4A-46D5-B56D-E08C22DFD614}"/>
          </ac:spMkLst>
        </pc:spChg>
        <pc:picChg chg="add mod">
          <ac:chgData name="Ip" userId="35846fbf51f55d86" providerId="LiveId" clId="{DD8BF3C5-5211-4E96-9FC4-090E70611309}" dt="2020-08-11T04:53:07.251" v="1653" actId="1076"/>
          <ac:picMkLst>
            <pc:docMk/>
            <pc:sldMk cId="1428117090" sldId="273"/>
            <ac:picMk id="3" creationId="{DE63AC12-2D26-44B0-B187-6CA27310FF6B}"/>
          </ac:picMkLst>
        </pc:picChg>
        <pc:picChg chg="add del">
          <ac:chgData name="Ip" userId="35846fbf51f55d86" providerId="LiveId" clId="{DD8BF3C5-5211-4E96-9FC4-090E70611309}" dt="2020-08-11T04:50:09.718" v="1646" actId="22"/>
          <ac:picMkLst>
            <pc:docMk/>
            <pc:sldMk cId="1428117090" sldId="273"/>
            <ac:picMk id="7" creationId="{C1247211-B9C3-4002-9D8B-1F8BA6CEA020}"/>
          </ac:picMkLst>
        </pc:picChg>
        <pc:picChg chg="add mod">
          <ac:chgData name="Ip" userId="35846fbf51f55d86" providerId="LiveId" clId="{DD8BF3C5-5211-4E96-9FC4-090E70611309}" dt="2020-08-11T04:53:11.859" v="1654" actId="1076"/>
          <ac:picMkLst>
            <pc:docMk/>
            <pc:sldMk cId="1428117090" sldId="273"/>
            <ac:picMk id="10" creationId="{91D8B3AA-636A-460A-A1BF-68A9C2124BA5}"/>
          </ac:picMkLst>
        </pc:picChg>
      </pc:sldChg>
      <pc:sldChg chg="modSp add mod">
        <pc:chgData name="Ip" userId="35846fbf51f55d86" providerId="LiveId" clId="{DD8BF3C5-5211-4E96-9FC4-090E70611309}" dt="2020-08-11T04:48:20.885" v="1637" actId="1076"/>
        <pc:sldMkLst>
          <pc:docMk/>
          <pc:sldMk cId="3700022593" sldId="274"/>
        </pc:sldMkLst>
        <pc:spChg chg="mod">
          <ac:chgData name="Ip" userId="35846fbf51f55d86" providerId="LiveId" clId="{DD8BF3C5-5211-4E96-9FC4-090E70611309}" dt="2020-08-11T04:48:20.885" v="1637" actId="1076"/>
          <ac:spMkLst>
            <pc:docMk/>
            <pc:sldMk cId="3700022593" sldId="274"/>
            <ac:spMk id="6" creationId="{CCD22A80-D043-4AB1-8D1C-E12A81C7010A}"/>
          </ac:spMkLst>
        </pc:spChg>
      </pc:sldChg>
      <pc:sldChg chg="delSp modSp add mod">
        <pc:chgData name="Ip" userId="35846fbf51f55d86" providerId="LiveId" clId="{DD8BF3C5-5211-4E96-9FC4-090E70611309}" dt="2020-08-11T04:48:30.980" v="1638" actId="1076"/>
        <pc:sldMkLst>
          <pc:docMk/>
          <pc:sldMk cId="3725109944" sldId="275"/>
        </pc:sldMkLst>
        <pc:spChg chg="mod">
          <ac:chgData name="Ip" userId="35846fbf51f55d86" providerId="LiveId" clId="{DD8BF3C5-5211-4E96-9FC4-090E70611309}" dt="2020-08-11T04:48:30.980" v="1638" actId="1076"/>
          <ac:spMkLst>
            <pc:docMk/>
            <pc:sldMk cId="3725109944" sldId="275"/>
            <ac:spMk id="7" creationId="{7CE32942-5382-4A4D-863F-77EAC4297742}"/>
          </ac:spMkLst>
        </pc:spChg>
        <pc:picChg chg="del">
          <ac:chgData name="Ip" userId="35846fbf51f55d86" providerId="LiveId" clId="{DD8BF3C5-5211-4E96-9FC4-090E70611309}" dt="2020-08-11T04:47:15.764" v="1613" actId="478"/>
          <ac:picMkLst>
            <pc:docMk/>
            <pc:sldMk cId="3725109944" sldId="275"/>
            <ac:picMk id="3" creationId="{0004779A-CA99-43CA-8892-EF6A11F06BB9}"/>
          </ac:picMkLst>
        </pc:picChg>
      </pc:sldChg>
      <pc:sldChg chg="delSp modSp add mod">
        <pc:chgData name="Ip" userId="35846fbf51f55d86" providerId="LiveId" clId="{DD8BF3C5-5211-4E96-9FC4-090E70611309}" dt="2020-08-11T04:56:36.889" v="2044" actId="20577"/>
        <pc:sldMkLst>
          <pc:docMk/>
          <pc:sldMk cId="2537361175" sldId="276"/>
        </pc:sldMkLst>
        <pc:spChg chg="mod">
          <ac:chgData name="Ip" userId="35846fbf51f55d86" providerId="LiveId" clId="{DD8BF3C5-5211-4E96-9FC4-090E70611309}" dt="2020-08-11T04:56:36.889" v="2044" actId="20577"/>
          <ac:spMkLst>
            <pc:docMk/>
            <pc:sldMk cId="2537361175" sldId="276"/>
            <ac:spMk id="11" creationId="{DD99CEBC-EE4A-46D5-B56D-E08C22DFD614}"/>
          </ac:spMkLst>
        </pc:spChg>
        <pc:picChg chg="del">
          <ac:chgData name="Ip" userId="35846fbf51f55d86" providerId="LiveId" clId="{DD8BF3C5-5211-4E96-9FC4-090E70611309}" dt="2020-08-11T04:54:50.919" v="1778" actId="478"/>
          <ac:picMkLst>
            <pc:docMk/>
            <pc:sldMk cId="2537361175" sldId="276"/>
            <ac:picMk id="3" creationId="{DE63AC12-2D26-44B0-B187-6CA27310FF6B}"/>
          </ac:picMkLst>
        </pc:picChg>
        <pc:picChg chg="del">
          <ac:chgData name="Ip" userId="35846fbf51f55d86" providerId="LiveId" clId="{DD8BF3C5-5211-4E96-9FC4-090E70611309}" dt="2020-08-11T04:54:51.470" v="1779" actId="478"/>
          <ac:picMkLst>
            <pc:docMk/>
            <pc:sldMk cId="2537361175" sldId="276"/>
            <ac:picMk id="10" creationId="{91D8B3AA-636A-460A-A1BF-68A9C2124BA5}"/>
          </ac:picMkLst>
        </pc:picChg>
      </pc:sldChg>
    </pc:docChg>
  </pc:docChgLst>
  <pc:docChgLst>
    <pc:chgData name="Ip" userId="35846fbf51f55d86" providerId="LiveId" clId="{27B5F692-2874-4D60-8B1D-098F831FD759}"/>
    <pc:docChg chg="undo custSel addSld delSld modSld">
      <pc:chgData name="Ip" userId="35846fbf51f55d86" providerId="LiveId" clId="{27B5F692-2874-4D60-8B1D-098F831FD759}" dt="2020-08-22T08:41:44.403" v="2559" actId="47"/>
      <pc:docMkLst>
        <pc:docMk/>
      </pc:docMkLst>
      <pc:sldChg chg="modSp mod">
        <pc:chgData name="Ip" userId="35846fbf51f55d86" providerId="LiveId" clId="{27B5F692-2874-4D60-8B1D-098F831FD759}" dt="2020-08-16T10:44:39.325" v="17" actId="20577"/>
        <pc:sldMkLst>
          <pc:docMk/>
          <pc:sldMk cId="3008898853" sldId="256"/>
        </pc:sldMkLst>
        <pc:spChg chg="mod">
          <ac:chgData name="Ip" userId="35846fbf51f55d86" providerId="LiveId" clId="{27B5F692-2874-4D60-8B1D-098F831FD759}" dt="2020-08-16T10:44:39.325" v="17" actId="20577"/>
          <ac:spMkLst>
            <pc:docMk/>
            <pc:sldMk cId="3008898853" sldId="256"/>
            <ac:spMk id="2" creationId="{1723F022-CF43-9E46-A5A7-74C2BB8CF664}"/>
          </ac:spMkLst>
        </pc:spChg>
      </pc:sldChg>
      <pc:sldChg chg="addSp delSp modSp mod">
        <pc:chgData name="Ip" userId="35846fbf51f55d86" providerId="LiveId" clId="{27B5F692-2874-4D60-8B1D-098F831FD759}" dt="2020-08-16T10:48:03.031" v="61" actId="20577"/>
        <pc:sldMkLst>
          <pc:docMk/>
          <pc:sldMk cId="3868584368" sldId="257"/>
        </pc:sldMkLst>
        <pc:spChg chg="add del mod">
          <ac:chgData name="Ip" userId="35846fbf51f55d86" providerId="LiveId" clId="{27B5F692-2874-4D60-8B1D-098F831FD759}" dt="2020-08-16T10:47:21.277" v="46"/>
          <ac:spMkLst>
            <pc:docMk/>
            <pc:sldMk cId="3868584368" sldId="257"/>
            <ac:spMk id="2" creationId="{B9313610-3757-4C3F-BEBD-C03234EC9351}"/>
          </ac:spMkLst>
        </pc:spChg>
        <pc:spChg chg="add mod">
          <ac:chgData name="Ip" userId="35846fbf51f55d86" providerId="LiveId" clId="{27B5F692-2874-4D60-8B1D-098F831FD759}" dt="2020-08-16T10:48:03.031" v="61" actId="20577"/>
          <ac:spMkLst>
            <pc:docMk/>
            <pc:sldMk cId="3868584368" sldId="257"/>
            <ac:spMk id="3" creationId="{C60A4D7D-9318-424B-9789-FE61731E3386}"/>
          </ac:spMkLst>
        </pc:spChg>
        <pc:spChg chg="del mod">
          <ac:chgData name="Ip" userId="35846fbf51f55d86" providerId="LiveId" clId="{27B5F692-2874-4D60-8B1D-098F831FD759}" dt="2020-08-16T10:44:49.495" v="26"/>
          <ac:spMkLst>
            <pc:docMk/>
            <pc:sldMk cId="3868584368" sldId="257"/>
            <ac:spMk id="7" creationId="{7CE32942-5382-4A4D-863F-77EAC4297742}"/>
          </ac:spMkLst>
        </pc:spChg>
        <pc:spChg chg="mod">
          <ac:chgData name="Ip" userId="35846fbf51f55d86" providerId="LiveId" clId="{27B5F692-2874-4D60-8B1D-098F831FD759}" dt="2020-08-16T10:44:48.503" v="24" actId="20577"/>
          <ac:spMkLst>
            <pc:docMk/>
            <pc:sldMk cId="3868584368" sldId="257"/>
            <ac:spMk id="12" creationId="{7C9A1787-6C77-6747-A74F-8EE31F965F04}"/>
          </ac:spMkLst>
        </pc:spChg>
      </pc:sldChg>
      <pc:sldChg chg="del">
        <pc:chgData name="Ip" userId="35846fbf51f55d86" providerId="LiveId" clId="{27B5F692-2874-4D60-8B1D-098F831FD759}" dt="2020-08-16T10:44:51.432" v="28" actId="47"/>
        <pc:sldMkLst>
          <pc:docMk/>
          <pc:sldMk cId="2035023580" sldId="258"/>
        </pc:sldMkLst>
      </pc:sldChg>
      <pc:sldChg chg="modSp add mod">
        <pc:chgData name="Ip" userId="35846fbf51f55d86" providerId="LiveId" clId="{27B5F692-2874-4D60-8B1D-098F831FD759}" dt="2020-08-16T10:48:52.111" v="84" actId="20577"/>
        <pc:sldMkLst>
          <pc:docMk/>
          <pc:sldMk cId="3784472469" sldId="258"/>
        </pc:sldMkLst>
        <pc:spChg chg="mod">
          <ac:chgData name="Ip" userId="35846fbf51f55d86" providerId="LiveId" clId="{27B5F692-2874-4D60-8B1D-098F831FD759}" dt="2020-08-16T10:48:52.111" v="84" actId="20577"/>
          <ac:spMkLst>
            <pc:docMk/>
            <pc:sldMk cId="3784472469" sldId="258"/>
            <ac:spMk id="3" creationId="{C60A4D7D-9318-424B-9789-FE61731E3386}"/>
          </ac:spMkLst>
        </pc:spChg>
      </pc:sldChg>
      <pc:sldChg chg="add del">
        <pc:chgData name="Ip" userId="35846fbf51f55d86" providerId="LiveId" clId="{27B5F692-2874-4D60-8B1D-098F831FD759}" dt="2020-08-22T08:41:38.276" v="2558" actId="47"/>
        <pc:sldMkLst>
          <pc:docMk/>
          <pc:sldMk cId="1014294177" sldId="259"/>
        </pc:sldMkLst>
      </pc:sldChg>
      <pc:sldChg chg="del">
        <pc:chgData name="Ip" userId="35846fbf51f55d86" providerId="LiveId" clId="{27B5F692-2874-4D60-8B1D-098F831FD759}" dt="2020-08-16T10:44:50.982" v="27" actId="47"/>
        <pc:sldMkLst>
          <pc:docMk/>
          <pc:sldMk cId="3647565462" sldId="259"/>
        </pc:sldMkLst>
      </pc:sldChg>
      <pc:sldChg chg="del">
        <pc:chgData name="Ip" userId="35846fbf51f55d86" providerId="LiveId" clId="{27B5F692-2874-4D60-8B1D-098F831FD759}" dt="2020-08-16T10:44:51.785" v="30" actId="47"/>
        <pc:sldMkLst>
          <pc:docMk/>
          <pc:sldMk cId="124229637" sldId="260"/>
        </pc:sldMkLst>
      </pc:sldChg>
      <pc:sldChg chg="modSp add mod">
        <pc:chgData name="Ip" userId="35846fbf51f55d86" providerId="LiveId" clId="{27B5F692-2874-4D60-8B1D-098F831FD759}" dt="2020-08-16T10:49:58.766" v="137" actId="20577"/>
        <pc:sldMkLst>
          <pc:docMk/>
          <pc:sldMk cId="361172590" sldId="260"/>
        </pc:sldMkLst>
        <pc:spChg chg="mod">
          <ac:chgData name="Ip" userId="35846fbf51f55d86" providerId="LiveId" clId="{27B5F692-2874-4D60-8B1D-098F831FD759}" dt="2020-08-16T10:49:58.766" v="137" actId="20577"/>
          <ac:spMkLst>
            <pc:docMk/>
            <pc:sldMk cId="361172590" sldId="260"/>
            <ac:spMk id="3" creationId="{C60A4D7D-9318-424B-9789-FE61731E3386}"/>
          </ac:spMkLst>
        </pc:spChg>
      </pc:sldChg>
      <pc:sldChg chg="modSp add mod">
        <pc:chgData name="Ip" userId="35846fbf51f55d86" providerId="LiveId" clId="{27B5F692-2874-4D60-8B1D-098F831FD759}" dt="2020-08-16T10:50:29.095" v="179"/>
        <pc:sldMkLst>
          <pc:docMk/>
          <pc:sldMk cId="761934615" sldId="261"/>
        </pc:sldMkLst>
        <pc:spChg chg="mod">
          <ac:chgData name="Ip" userId="35846fbf51f55d86" providerId="LiveId" clId="{27B5F692-2874-4D60-8B1D-098F831FD759}" dt="2020-08-16T10:50:29.095" v="179"/>
          <ac:spMkLst>
            <pc:docMk/>
            <pc:sldMk cId="761934615" sldId="261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1.964" v="31" actId="47"/>
        <pc:sldMkLst>
          <pc:docMk/>
          <pc:sldMk cId="3501535918" sldId="261"/>
        </pc:sldMkLst>
      </pc:sldChg>
      <pc:sldChg chg="add del">
        <pc:chgData name="Ip" userId="35846fbf51f55d86" providerId="LiveId" clId="{27B5F692-2874-4D60-8B1D-098F831FD759}" dt="2020-08-22T08:41:44.403" v="2559" actId="47"/>
        <pc:sldMkLst>
          <pc:docMk/>
          <pc:sldMk cId="1794682953" sldId="262"/>
        </pc:sldMkLst>
      </pc:sldChg>
      <pc:sldChg chg="del">
        <pc:chgData name="Ip" userId="35846fbf51f55d86" providerId="LiveId" clId="{27B5F692-2874-4D60-8B1D-098F831FD759}" dt="2020-08-16T10:44:52.198" v="32" actId="47"/>
        <pc:sldMkLst>
          <pc:docMk/>
          <pc:sldMk cId="3414202665" sldId="262"/>
        </pc:sldMkLst>
      </pc:sldChg>
      <pc:sldChg chg="addSp delSp modSp add mod">
        <pc:chgData name="Ip" userId="35846fbf51f55d86" providerId="LiveId" clId="{27B5F692-2874-4D60-8B1D-098F831FD759}" dt="2020-08-16T10:51:26.378" v="197"/>
        <pc:sldMkLst>
          <pc:docMk/>
          <pc:sldMk cId="1483021133" sldId="263"/>
        </pc:sldMkLst>
        <pc:spChg chg="add del mod">
          <ac:chgData name="Ip" userId="35846fbf51f55d86" providerId="LiveId" clId="{27B5F692-2874-4D60-8B1D-098F831FD759}" dt="2020-08-16T10:51:26.378" v="197"/>
          <ac:spMkLst>
            <pc:docMk/>
            <pc:sldMk cId="1483021133" sldId="263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2.361" v="33" actId="47"/>
        <pc:sldMkLst>
          <pc:docMk/>
          <pc:sldMk cId="2929145652" sldId="263"/>
        </pc:sldMkLst>
      </pc:sldChg>
      <pc:sldChg chg="modSp add mod">
        <pc:chgData name="Ip" userId="35846fbf51f55d86" providerId="LiveId" clId="{27B5F692-2874-4D60-8B1D-098F831FD759}" dt="2020-08-16T10:51:38.118" v="200" actId="20577"/>
        <pc:sldMkLst>
          <pc:docMk/>
          <pc:sldMk cId="81350736" sldId="264"/>
        </pc:sldMkLst>
        <pc:spChg chg="mod">
          <ac:chgData name="Ip" userId="35846fbf51f55d86" providerId="LiveId" clId="{27B5F692-2874-4D60-8B1D-098F831FD759}" dt="2020-08-16T10:51:38.118" v="200" actId="20577"/>
          <ac:spMkLst>
            <pc:docMk/>
            <pc:sldMk cId="81350736" sldId="264"/>
            <ac:spMk id="3" creationId="{C60A4D7D-9318-424B-9789-FE61731E3386}"/>
          </ac:spMkLst>
        </pc:spChg>
      </pc:sldChg>
      <pc:sldChg chg="addSp delSp modSp add mod">
        <pc:chgData name="Ip" userId="35846fbf51f55d86" providerId="LiveId" clId="{27B5F692-2874-4D60-8B1D-098F831FD759}" dt="2020-08-16T10:54:38.766" v="263" actId="20577"/>
        <pc:sldMkLst>
          <pc:docMk/>
          <pc:sldMk cId="95341868" sldId="265"/>
        </pc:sldMkLst>
        <pc:spChg chg="add del mod">
          <ac:chgData name="Ip" userId="35846fbf51f55d86" providerId="LiveId" clId="{27B5F692-2874-4D60-8B1D-098F831FD759}" dt="2020-08-16T10:54:38.766" v="263" actId="20577"/>
          <ac:spMkLst>
            <pc:docMk/>
            <pc:sldMk cId="95341868" sldId="265"/>
            <ac:spMk id="3" creationId="{C60A4D7D-9318-424B-9789-FE61731E3386}"/>
          </ac:spMkLst>
        </pc:spChg>
      </pc:sldChg>
      <pc:sldChg chg="del">
        <pc:chgData name="Ip" userId="35846fbf51f55d86" providerId="LiveId" clId="{27B5F692-2874-4D60-8B1D-098F831FD759}" dt="2020-08-16T10:44:53.097" v="37" actId="47"/>
        <pc:sldMkLst>
          <pc:docMk/>
          <pc:sldMk cId="515916851" sldId="265"/>
        </pc:sldMkLst>
      </pc:sldChg>
      <pc:sldChg chg="addSp delSp modSp add mod">
        <pc:chgData name="Ip" userId="35846fbf51f55d86" providerId="LiveId" clId="{27B5F692-2874-4D60-8B1D-098F831FD759}" dt="2020-08-16T10:55:40.946" v="270"/>
        <pc:sldMkLst>
          <pc:docMk/>
          <pc:sldMk cId="1609428886" sldId="266"/>
        </pc:sldMkLst>
        <pc:spChg chg="del mod">
          <ac:chgData name="Ip" userId="35846fbf51f55d86" providerId="LiveId" clId="{27B5F692-2874-4D60-8B1D-098F831FD759}" dt="2020-08-16T10:55:40.946" v="270"/>
          <ac:spMkLst>
            <pc:docMk/>
            <pc:sldMk cId="1609428886" sldId="266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5:40.136" v="268" actId="1076"/>
          <ac:picMkLst>
            <pc:docMk/>
            <pc:sldMk cId="1609428886" sldId="266"/>
            <ac:picMk id="4" creationId="{B5F02C1A-5F5B-42DC-A19A-7A667C45785F}"/>
          </ac:picMkLst>
        </pc:picChg>
      </pc:sldChg>
      <pc:sldChg chg="addSp delSp modSp add mod">
        <pc:chgData name="Ip" userId="35846fbf51f55d86" providerId="LiveId" clId="{27B5F692-2874-4D60-8B1D-098F831FD759}" dt="2020-08-16T10:56:19.383" v="277"/>
        <pc:sldMkLst>
          <pc:docMk/>
          <pc:sldMk cId="2090403673" sldId="267"/>
        </pc:sldMkLst>
        <pc:spChg chg="del mod">
          <ac:chgData name="Ip" userId="35846fbf51f55d86" providerId="LiveId" clId="{27B5F692-2874-4D60-8B1D-098F831FD759}" dt="2020-08-16T10:56:19.383" v="277"/>
          <ac:spMkLst>
            <pc:docMk/>
            <pc:sldMk cId="2090403673" sldId="267"/>
            <ac:spMk id="3" creationId="{C60A4D7D-9318-424B-9789-FE61731E3386}"/>
          </ac:spMkLst>
        </pc:spChg>
        <pc:picChg chg="add mod">
          <ac:chgData name="Ip" userId="35846fbf51f55d86" providerId="LiveId" clId="{27B5F692-2874-4D60-8B1D-098F831FD759}" dt="2020-08-16T10:56:13.228" v="275" actId="14100"/>
          <ac:picMkLst>
            <pc:docMk/>
            <pc:sldMk cId="2090403673" sldId="267"/>
            <ac:picMk id="4" creationId="{D3E2F7AD-F8BC-4702-ABB6-C8ADB07F54D2}"/>
          </ac:picMkLst>
        </pc:picChg>
      </pc:sldChg>
      <pc:sldChg chg="addSp delSp modSp add mod">
        <pc:chgData name="Ip" userId="35846fbf51f55d86" providerId="LiveId" clId="{27B5F692-2874-4D60-8B1D-098F831FD759}" dt="2020-08-16T10:56:52.360" v="289" actId="1076"/>
        <pc:sldMkLst>
          <pc:docMk/>
          <pc:sldMk cId="906454433" sldId="268"/>
        </pc:sldMkLst>
        <pc:spChg chg="add mod">
          <ac:chgData name="Ip" userId="35846fbf51f55d86" providerId="LiveId" clId="{27B5F692-2874-4D60-8B1D-098F831FD759}" dt="2020-08-16T10:56:52.360" v="289" actId="1076"/>
          <ac:spMkLst>
            <pc:docMk/>
            <pc:sldMk cId="906454433" sldId="268"/>
            <ac:spMk id="2" creationId="{8D282B8F-42A2-4E22-96C8-7E5B46A2284B}"/>
          </ac:spMkLst>
        </pc:spChg>
        <pc:picChg chg="del">
          <ac:chgData name="Ip" userId="35846fbf51f55d86" providerId="LiveId" clId="{27B5F692-2874-4D60-8B1D-098F831FD759}" dt="2020-08-16T10:56:22.393" v="279" actId="478"/>
          <ac:picMkLst>
            <pc:docMk/>
            <pc:sldMk cId="906454433" sldId="268"/>
            <ac:picMk id="4" creationId="{D3E2F7AD-F8BC-4702-ABB6-C8ADB07F54D2}"/>
          </ac:picMkLst>
        </pc:picChg>
      </pc:sldChg>
      <pc:sldChg chg="del">
        <pc:chgData name="Ip" userId="35846fbf51f55d86" providerId="LiveId" clId="{27B5F692-2874-4D60-8B1D-098F831FD759}" dt="2020-08-16T10:44:52.536" v="34" actId="47"/>
        <pc:sldMkLst>
          <pc:docMk/>
          <pc:sldMk cId="1788774294" sldId="268"/>
        </pc:sldMkLst>
      </pc:sldChg>
      <pc:sldChg chg="modSp add mod">
        <pc:chgData name="Ip" userId="35846fbf51f55d86" providerId="LiveId" clId="{27B5F692-2874-4D60-8B1D-098F831FD759}" dt="2020-08-16T11:01:52.770" v="399" actId="20577"/>
        <pc:sldMkLst>
          <pc:docMk/>
          <pc:sldMk cId="781225075" sldId="269"/>
        </pc:sldMkLst>
        <pc:spChg chg="mod">
          <ac:chgData name="Ip" userId="35846fbf51f55d86" providerId="LiveId" clId="{27B5F692-2874-4D60-8B1D-098F831FD759}" dt="2020-08-16T11:01:52.770" v="399" actId="20577"/>
          <ac:spMkLst>
            <pc:docMk/>
            <pc:sldMk cId="781225075" sldId="269"/>
            <ac:spMk id="2" creationId="{8D282B8F-42A2-4E22-96C8-7E5B46A2284B}"/>
          </ac:spMkLst>
        </pc:spChg>
      </pc:sldChg>
      <pc:sldChg chg="del">
        <pc:chgData name="Ip" userId="35846fbf51f55d86" providerId="LiveId" clId="{27B5F692-2874-4D60-8B1D-098F831FD759}" dt="2020-08-16T10:44:52.755" v="35" actId="47"/>
        <pc:sldMkLst>
          <pc:docMk/>
          <pc:sldMk cId="3243883085" sldId="269"/>
        </pc:sldMkLst>
      </pc:sldChg>
      <pc:sldChg chg="addSp delSp modSp add mod">
        <pc:chgData name="Ip" userId="35846fbf51f55d86" providerId="LiveId" clId="{27B5F692-2874-4D60-8B1D-098F831FD759}" dt="2020-08-16T11:02:56.032" v="405"/>
        <pc:sldMkLst>
          <pc:docMk/>
          <pc:sldMk cId="1940185924" sldId="270"/>
        </pc:sldMkLst>
        <pc:spChg chg="del mod">
          <ac:chgData name="Ip" userId="35846fbf51f55d86" providerId="LiveId" clId="{27B5F692-2874-4D60-8B1D-098F831FD759}" dt="2020-08-16T11:02:56.032" v="405"/>
          <ac:spMkLst>
            <pc:docMk/>
            <pc:sldMk cId="1940185924" sldId="270"/>
            <ac:spMk id="2" creationId="{8D282B8F-42A2-4E22-96C8-7E5B46A2284B}"/>
          </ac:spMkLst>
        </pc:spChg>
        <pc:picChg chg="add mod">
          <ac:chgData name="Ip" userId="35846fbf51f55d86" providerId="LiveId" clId="{27B5F692-2874-4D60-8B1D-098F831FD759}" dt="2020-08-16T11:02:47.775" v="403" actId="1076"/>
          <ac:picMkLst>
            <pc:docMk/>
            <pc:sldMk cId="1940185924" sldId="270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2.920" v="36" actId="47"/>
        <pc:sldMkLst>
          <pc:docMk/>
          <pc:sldMk cId="3041030321" sldId="270"/>
        </pc:sldMkLst>
      </pc:sldChg>
      <pc:sldChg chg="addSp delSp modSp add mod">
        <pc:chgData name="Ip" userId="35846fbf51f55d86" providerId="LiveId" clId="{27B5F692-2874-4D60-8B1D-098F831FD759}" dt="2020-08-16T11:03:06.831" v="409" actId="1076"/>
        <pc:sldMkLst>
          <pc:docMk/>
          <pc:sldMk cId="2290221836" sldId="271"/>
        </pc:sldMkLst>
        <pc:picChg chg="add mod">
          <ac:chgData name="Ip" userId="35846fbf51f55d86" providerId="LiveId" clId="{27B5F692-2874-4D60-8B1D-098F831FD759}" dt="2020-08-16T11:03:06.831" v="409" actId="1076"/>
          <ac:picMkLst>
            <pc:docMk/>
            <pc:sldMk cId="2290221836" sldId="271"/>
            <ac:picMk id="3" creationId="{66210D76-F3E9-4B8D-AA2D-45E8184758B6}"/>
          </ac:picMkLst>
        </pc:picChg>
        <pc:picChg chg="del">
          <ac:chgData name="Ip" userId="35846fbf51f55d86" providerId="LiveId" clId="{27B5F692-2874-4D60-8B1D-098F831FD759}" dt="2020-08-16T11:02:59.735" v="407" actId="478"/>
          <ac:picMkLst>
            <pc:docMk/>
            <pc:sldMk cId="2290221836" sldId="271"/>
            <ac:picMk id="4" creationId="{55E8B86A-CAA5-44D9-A04F-8274362B0B37}"/>
          </ac:picMkLst>
        </pc:picChg>
      </pc:sldChg>
      <pc:sldChg chg="del">
        <pc:chgData name="Ip" userId="35846fbf51f55d86" providerId="LiveId" clId="{27B5F692-2874-4D60-8B1D-098F831FD759}" dt="2020-08-16T10:44:53.287" v="38" actId="47"/>
        <pc:sldMkLst>
          <pc:docMk/>
          <pc:sldMk cId="4165424417" sldId="271"/>
        </pc:sldMkLst>
      </pc:sldChg>
      <pc:sldChg chg="del">
        <pc:chgData name="Ip" userId="35846fbf51f55d86" providerId="LiveId" clId="{27B5F692-2874-4D60-8B1D-098F831FD759}" dt="2020-08-16T10:44:53.466" v="39" actId="47"/>
        <pc:sldMkLst>
          <pc:docMk/>
          <pc:sldMk cId="432271795" sldId="272"/>
        </pc:sldMkLst>
      </pc:sldChg>
      <pc:sldChg chg="addSp delSp modSp add mod">
        <pc:chgData name="Ip" userId="35846fbf51f55d86" providerId="LiveId" clId="{27B5F692-2874-4D60-8B1D-098F831FD759}" dt="2020-08-16T11:03:27.012" v="414" actId="14100"/>
        <pc:sldMkLst>
          <pc:docMk/>
          <pc:sldMk cId="3206699244" sldId="272"/>
        </pc:sldMkLst>
        <pc:spChg chg="add mod">
          <ac:chgData name="Ip" userId="35846fbf51f55d86" providerId="LiveId" clId="{27B5F692-2874-4D60-8B1D-098F831FD759}" dt="2020-08-16T11:03:27.012" v="414" actId="14100"/>
          <ac:spMkLst>
            <pc:docMk/>
            <pc:sldMk cId="3206699244" sldId="272"/>
            <ac:spMk id="7" creationId="{2E42058B-94CC-4E66-8FFD-272B03C032C0}"/>
          </ac:spMkLst>
        </pc:spChg>
        <pc:picChg chg="del">
          <ac:chgData name="Ip" userId="35846fbf51f55d86" providerId="LiveId" clId="{27B5F692-2874-4D60-8B1D-098F831FD759}" dt="2020-08-16T11:03:20.980" v="411" actId="478"/>
          <ac:picMkLst>
            <pc:docMk/>
            <pc:sldMk cId="3206699244" sldId="272"/>
            <ac:picMk id="3" creationId="{66210D76-F3E9-4B8D-AA2D-45E8184758B6}"/>
          </ac:picMkLst>
        </pc:picChg>
      </pc:sldChg>
      <pc:sldChg chg="del">
        <pc:chgData name="Ip" userId="35846fbf51f55d86" providerId="LiveId" clId="{27B5F692-2874-4D60-8B1D-098F831FD759}" dt="2020-08-16T10:44:54.403" v="41" actId="47"/>
        <pc:sldMkLst>
          <pc:docMk/>
          <pc:sldMk cId="1428117090" sldId="273"/>
        </pc:sldMkLst>
      </pc:sldChg>
      <pc:sldChg chg="addSp delSp modSp add mod">
        <pc:chgData name="Ip" userId="35846fbf51f55d86" providerId="LiveId" clId="{27B5F692-2874-4D60-8B1D-098F831FD759}" dt="2020-08-16T11:05:23.872" v="459" actId="22"/>
        <pc:sldMkLst>
          <pc:docMk/>
          <pc:sldMk cId="1650501493" sldId="273"/>
        </pc:sldMkLst>
        <pc:spChg chg="mod">
          <ac:chgData name="Ip" userId="35846fbf51f55d86" providerId="LiveId" clId="{27B5F692-2874-4D60-8B1D-098F831FD759}" dt="2020-08-16T11:05:11.888" v="457" actId="20577"/>
          <ac:spMkLst>
            <pc:docMk/>
            <pc:sldMk cId="1650501493" sldId="273"/>
            <ac:spMk id="7" creationId="{2E42058B-94CC-4E66-8FFD-272B03C032C0}"/>
          </ac:spMkLst>
        </pc:spChg>
        <pc:spChg chg="add del">
          <ac:chgData name="Ip" userId="35846fbf51f55d86" providerId="LiveId" clId="{27B5F692-2874-4D60-8B1D-098F831FD759}" dt="2020-08-16T11:05:23.872" v="459" actId="22"/>
          <ac:spMkLst>
            <pc:docMk/>
            <pc:sldMk cId="1650501493" sldId="273"/>
            <ac:spMk id="9" creationId="{B85FDC12-882F-4CD0-AC61-9E407E081F0D}"/>
          </ac:spMkLst>
        </pc:spChg>
      </pc:sldChg>
      <pc:sldChg chg="del">
        <pc:chgData name="Ip" userId="35846fbf51f55d86" providerId="LiveId" clId="{27B5F692-2874-4D60-8B1D-098F831FD759}" dt="2020-08-16T10:44:53.679" v="40" actId="47"/>
        <pc:sldMkLst>
          <pc:docMk/>
          <pc:sldMk cId="3700022593" sldId="274"/>
        </pc:sldMkLst>
      </pc:sldChg>
      <pc:sldChg chg="modSp add mod">
        <pc:chgData name="Ip" userId="35846fbf51f55d86" providerId="LiveId" clId="{27B5F692-2874-4D60-8B1D-098F831FD759}" dt="2020-08-16T11:05:39.527" v="466" actId="20577"/>
        <pc:sldMkLst>
          <pc:docMk/>
          <pc:sldMk cId="4138584289" sldId="274"/>
        </pc:sldMkLst>
        <pc:spChg chg="mod">
          <ac:chgData name="Ip" userId="35846fbf51f55d86" providerId="LiveId" clId="{27B5F692-2874-4D60-8B1D-098F831FD759}" dt="2020-08-16T11:05:39.527" v="466" actId="20577"/>
          <ac:spMkLst>
            <pc:docMk/>
            <pc:sldMk cId="4138584289" sldId="274"/>
            <ac:spMk id="7" creationId="{2E42058B-94CC-4E66-8FFD-272B03C032C0}"/>
          </ac:spMkLst>
        </pc:spChg>
      </pc:sldChg>
      <pc:sldChg chg="addSp delSp modSp add mod">
        <pc:chgData name="Ip" userId="35846fbf51f55d86" providerId="LiveId" clId="{27B5F692-2874-4D60-8B1D-098F831FD759}" dt="2020-08-16T11:06:15.729" v="472"/>
        <pc:sldMkLst>
          <pc:docMk/>
          <pc:sldMk cId="604418000" sldId="275"/>
        </pc:sldMkLst>
        <pc:spChg chg="del mod">
          <ac:chgData name="Ip" userId="35846fbf51f55d86" providerId="LiveId" clId="{27B5F692-2874-4D60-8B1D-098F831FD759}" dt="2020-08-16T11:06:15.729" v="472"/>
          <ac:spMkLst>
            <pc:docMk/>
            <pc:sldMk cId="604418000" sldId="275"/>
            <ac:spMk id="7" creationId="{2E42058B-94CC-4E66-8FFD-272B03C032C0}"/>
          </ac:spMkLst>
        </pc:spChg>
        <pc:picChg chg="add mod">
          <ac:chgData name="Ip" userId="35846fbf51f55d86" providerId="LiveId" clId="{27B5F692-2874-4D60-8B1D-098F831FD759}" dt="2020-08-16T11:06:14.831" v="470" actId="1076"/>
          <ac:picMkLst>
            <pc:docMk/>
            <pc:sldMk cId="604418000" sldId="275"/>
            <ac:picMk id="3" creationId="{3662C8B9-F3A2-4702-8138-1FBE31795B53}"/>
          </ac:picMkLst>
        </pc:picChg>
      </pc:sldChg>
      <pc:sldChg chg="del">
        <pc:chgData name="Ip" userId="35846fbf51f55d86" providerId="LiveId" clId="{27B5F692-2874-4D60-8B1D-098F831FD759}" dt="2020-08-16T10:44:51.637" v="29" actId="47"/>
        <pc:sldMkLst>
          <pc:docMk/>
          <pc:sldMk cId="3725109944" sldId="275"/>
        </pc:sldMkLst>
      </pc:sldChg>
      <pc:sldChg chg="del">
        <pc:chgData name="Ip" userId="35846fbf51f55d86" providerId="LiveId" clId="{27B5F692-2874-4D60-8B1D-098F831FD759}" dt="2020-08-16T10:44:55.176" v="42" actId="47"/>
        <pc:sldMkLst>
          <pc:docMk/>
          <pc:sldMk cId="2537361175" sldId="276"/>
        </pc:sldMkLst>
      </pc:sldChg>
      <pc:sldChg chg="addSp delSp modSp add mod">
        <pc:chgData name="Ip" userId="35846fbf51f55d86" providerId="LiveId" clId="{27B5F692-2874-4D60-8B1D-098F831FD759}" dt="2020-08-16T11:09:20.951" v="532" actId="22"/>
        <pc:sldMkLst>
          <pc:docMk/>
          <pc:sldMk cId="2623598850" sldId="276"/>
        </pc:sldMkLst>
        <pc:spChg chg="add mod">
          <ac:chgData name="Ip" userId="35846fbf51f55d86" providerId="LiveId" clId="{27B5F692-2874-4D60-8B1D-098F831FD759}" dt="2020-08-16T11:08:55.580" v="528" actId="20577"/>
          <ac:spMkLst>
            <pc:docMk/>
            <pc:sldMk cId="2623598850" sldId="276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8:30.919" v="474" actId="478"/>
          <ac:picMkLst>
            <pc:docMk/>
            <pc:sldMk cId="2623598850" sldId="276"/>
            <ac:picMk id="3" creationId="{3662C8B9-F3A2-4702-8138-1FBE31795B53}"/>
          </ac:picMkLst>
        </pc:picChg>
        <pc:picChg chg="add mod">
          <ac:chgData name="Ip" userId="35846fbf51f55d86" providerId="LiveId" clId="{27B5F692-2874-4D60-8B1D-098F831FD759}" dt="2020-08-16T11:09:08.351" v="530" actId="1076"/>
          <ac:picMkLst>
            <pc:docMk/>
            <pc:sldMk cId="2623598850" sldId="276"/>
            <ac:picMk id="6" creationId="{BC5D82D4-6526-4B62-834E-F10DCEB5051C}"/>
          </ac:picMkLst>
        </pc:picChg>
        <pc:picChg chg="add del">
          <ac:chgData name="Ip" userId="35846fbf51f55d86" providerId="LiveId" clId="{27B5F692-2874-4D60-8B1D-098F831FD759}" dt="2020-08-16T11:09:20.951" v="532" actId="22"/>
          <ac:picMkLst>
            <pc:docMk/>
            <pc:sldMk cId="2623598850" sldId="276"/>
            <ac:picMk id="7" creationId="{6BCBF0BD-A2C4-4E89-81FE-AB743A695F85}"/>
          </ac:picMkLst>
        </pc:picChg>
      </pc:sldChg>
      <pc:sldChg chg="delSp modSp add mod">
        <pc:chgData name="Ip" userId="35846fbf51f55d86" providerId="LiveId" clId="{27B5F692-2874-4D60-8B1D-098F831FD759}" dt="2020-08-16T11:11:16.792" v="577" actId="115"/>
        <pc:sldMkLst>
          <pc:docMk/>
          <pc:sldMk cId="860419005" sldId="277"/>
        </pc:sldMkLst>
        <pc:spChg chg="mod">
          <ac:chgData name="Ip" userId="35846fbf51f55d86" providerId="LiveId" clId="{27B5F692-2874-4D60-8B1D-098F831FD759}" dt="2020-08-16T11:11:16.792" v="577" actId="115"/>
          <ac:spMkLst>
            <pc:docMk/>
            <pc:sldMk cId="860419005" sldId="277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09:25.558" v="534" actId="478"/>
          <ac:picMkLst>
            <pc:docMk/>
            <pc:sldMk cId="860419005" sldId="277"/>
            <ac:picMk id="6" creationId="{BC5D82D4-6526-4B62-834E-F10DCEB5051C}"/>
          </ac:picMkLst>
        </pc:picChg>
      </pc:sldChg>
      <pc:sldChg chg="addSp modSp add mod">
        <pc:chgData name="Ip" userId="35846fbf51f55d86" providerId="LiveId" clId="{27B5F692-2874-4D60-8B1D-098F831FD759}" dt="2020-08-16T11:13:33.841" v="651" actId="1076"/>
        <pc:sldMkLst>
          <pc:docMk/>
          <pc:sldMk cId="2330285655" sldId="278"/>
        </pc:sldMkLst>
        <pc:spChg chg="mod">
          <ac:chgData name="Ip" userId="35846fbf51f55d86" providerId="LiveId" clId="{27B5F692-2874-4D60-8B1D-098F831FD759}" dt="2020-08-16T11:13:29.286" v="649"/>
          <ac:spMkLst>
            <pc:docMk/>
            <pc:sldMk cId="2330285655" sldId="278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2:42.991" v="611" actId="1076"/>
          <ac:picMkLst>
            <pc:docMk/>
            <pc:sldMk cId="2330285655" sldId="278"/>
            <ac:picMk id="4" creationId="{583374D3-97EE-4ED2-B2EE-5233C70F6683}"/>
          </ac:picMkLst>
        </pc:picChg>
        <pc:picChg chg="add mod">
          <ac:chgData name="Ip" userId="35846fbf51f55d86" providerId="LiveId" clId="{27B5F692-2874-4D60-8B1D-098F831FD759}" dt="2020-08-16T11:13:33.841" v="651" actId="1076"/>
          <ac:picMkLst>
            <pc:docMk/>
            <pc:sldMk cId="2330285655" sldId="278"/>
            <ac:picMk id="6" creationId="{088A276E-C359-4B2D-8AFA-A274C774ECDC}"/>
          </ac:picMkLst>
        </pc:picChg>
      </pc:sldChg>
      <pc:sldChg chg="addSp delSp modSp add mod">
        <pc:chgData name="Ip" userId="35846fbf51f55d86" providerId="LiveId" clId="{27B5F692-2874-4D60-8B1D-098F831FD759}" dt="2020-08-16T11:14:41.873" v="706" actId="14100"/>
        <pc:sldMkLst>
          <pc:docMk/>
          <pc:sldMk cId="1445987" sldId="279"/>
        </pc:sldMkLst>
        <pc:spChg chg="mod">
          <ac:chgData name="Ip" userId="35846fbf51f55d86" providerId="LiveId" clId="{27B5F692-2874-4D60-8B1D-098F831FD759}" dt="2020-08-16T11:13:50.321" v="691" actId="20577"/>
          <ac:spMkLst>
            <pc:docMk/>
            <pc:sldMk cId="1445987" sldId="279"/>
            <ac:spMk id="2" creationId="{A42DCE81-479F-487A-AE11-529E9B6D087C}"/>
          </ac:spMkLst>
        </pc:spChg>
        <pc:spChg chg="add mod">
          <ac:chgData name="Ip" userId="35846fbf51f55d86" providerId="LiveId" clId="{27B5F692-2874-4D60-8B1D-098F831FD759}" dt="2020-08-16T11:14:41.873" v="706" actId="14100"/>
          <ac:spMkLst>
            <pc:docMk/>
            <pc:sldMk cId="1445987" sldId="279"/>
            <ac:spMk id="9" creationId="{E26E10FA-7BA8-4691-A8A1-1E5BDEAD05D0}"/>
          </ac:spMkLst>
        </pc:spChg>
        <pc:picChg chg="del">
          <ac:chgData name="Ip" userId="35846fbf51f55d86" providerId="LiveId" clId="{27B5F692-2874-4D60-8B1D-098F831FD759}" dt="2020-08-16T11:13:52.482" v="692" actId="478"/>
          <ac:picMkLst>
            <pc:docMk/>
            <pc:sldMk cId="1445987" sldId="279"/>
            <ac:picMk id="4" creationId="{583374D3-97EE-4ED2-B2EE-5233C70F6683}"/>
          </ac:picMkLst>
        </pc:picChg>
      </pc:sldChg>
      <pc:sldChg chg="addSp delSp modSp add mod">
        <pc:chgData name="Ip" userId="35846fbf51f55d86" providerId="LiveId" clId="{27B5F692-2874-4D60-8B1D-098F831FD759}" dt="2020-08-16T11:15:52.712" v="712"/>
        <pc:sldMkLst>
          <pc:docMk/>
          <pc:sldMk cId="1918921759" sldId="280"/>
        </pc:sldMkLst>
        <pc:spChg chg="del mod">
          <ac:chgData name="Ip" userId="35846fbf51f55d86" providerId="LiveId" clId="{27B5F692-2874-4D60-8B1D-098F831FD759}" dt="2020-08-16T11:15:52.712" v="712"/>
          <ac:spMkLst>
            <pc:docMk/>
            <pc:sldMk cId="1918921759" sldId="280"/>
            <ac:spMk id="9" creationId="{E26E10FA-7BA8-4691-A8A1-1E5BDEAD05D0}"/>
          </ac:spMkLst>
        </pc:spChg>
        <pc:picChg chg="add mod">
          <ac:chgData name="Ip" userId="35846fbf51f55d86" providerId="LiveId" clId="{27B5F692-2874-4D60-8B1D-098F831FD759}" dt="2020-08-16T11:15:31.815" v="710" actId="1076"/>
          <ac:picMkLst>
            <pc:docMk/>
            <pc:sldMk cId="1918921759" sldId="280"/>
            <ac:picMk id="4" creationId="{C153721C-8E6D-486C-8935-E8F0438A556B}"/>
          </ac:picMkLst>
        </pc:picChg>
      </pc:sldChg>
      <pc:sldChg chg="delSp modSp add mod">
        <pc:chgData name="Ip" userId="35846fbf51f55d86" providerId="LiveId" clId="{27B5F692-2874-4D60-8B1D-098F831FD759}" dt="2020-08-16T11:16:19.635" v="784" actId="478"/>
        <pc:sldMkLst>
          <pc:docMk/>
          <pc:sldMk cId="2506822657" sldId="281"/>
        </pc:sldMkLst>
        <pc:spChg chg="mod">
          <ac:chgData name="Ip" userId="35846fbf51f55d86" providerId="LiveId" clId="{27B5F692-2874-4D60-8B1D-098F831FD759}" dt="2020-08-16T11:16:17.120" v="783" actId="20577"/>
          <ac:spMkLst>
            <pc:docMk/>
            <pc:sldMk cId="2506822657" sldId="281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6:19.635" v="784" actId="478"/>
          <ac:picMkLst>
            <pc:docMk/>
            <pc:sldMk cId="2506822657" sldId="281"/>
            <ac:picMk id="4" creationId="{C153721C-8E6D-486C-8935-E8F0438A556B}"/>
          </ac:picMkLst>
        </pc:picChg>
      </pc:sldChg>
      <pc:sldChg chg="addSp modSp add mod">
        <pc:chgData name="Ip" userId="35846fbf51f55d86" providerId="LiveId" clId="{27B5F692-2874-4D60-8B1D-098F831FD759}" dt="2020-08-16T11:17:33.399" v="828" actId="14100"/>
        <pc:sldMkLst>
          <pc:docMk/>
          <pc:sldMk cId="2518618761" sldId="282"/>
        </pc:sldMkLst>
        <pc:spChg chg="mod">
          <ac:chgData name="Ip" userId="35846fbf51f55d86" providerId="LiveId" clId="{27B5F692-2874-4D60-8B1D-098F831FD759}" dt="2020-08-16T11:16:44.899" v="812" actId="20577"/>
          <ac:spMkLst>
            <pc:docMk/>
            <pc:sldMk cId="2518618761" sldId="282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17:22.119" v="823" actId="14100"/>
          <ac:picMkLst>
            <pc:docMk/>
            <pc:sldMk cId="2518618761" sldId="282"/>
            <ac:picMk id="4" creationId="{878E3AA9-90FA-479B-AD60-C247AEA9C3C3}"/>
          </ac:picMkLst>
        </pc:picChg>
        <pc:picChg chg="add mod">
          <ac:chgData name="Ip" userId="35846fbf51f55d86" providerId="LiveId" clId="{27B5F692-2874-4D60-8B1D-098F831FD759}" dt="2020-08-16T11:17:19.279" v="822" actId="14100"/>
          <ac:picMkLst>
            <pc:docMk/>
            <pc:sldMk cId="2518618761" sldId="282"/>
            <ac:picMk id="7" creationId="{F8D8EAFF-F77A-456D-BD85-D8D366BD5472}"/>
          </ac:picMkLst>
        </pc:picChg>
        <pc:picChg chg="add mod">
          <ac:chgData name="Ip" userId="35846fbf51f55d86" providerId="LiveId" clId="{27B5F692-2874-4D60-8B1D-098F831FD759}" dt="2020-08-16T11:17:33.399" v="828" actId="14100"/>
          <ac:picMkLst>
            <pc:docMk/>
            <pc:sldMk cId="2518618761" sldId="282"/>
            <ac:picMk id="10" creationId="{C8A8A92F-E211-4EC2-9965-46589E44FB29}"/>
          </ac:picMkLst>
        </pc:picChg>
      </pc:sldChg>
      <pc:sldChg chg="delSp modSp add mod">
        <pc:chgData name="Ip" userId="35846fbf51f55d86" providerId="LiveId" clId="{27B5F692-2874-4D60-8B1D-098F831FD759}" dt="2020-08-16T11:25:24.990" v="1082" actId="20577"/>
        <pc:sldMkLst>
          <pc:docMk/>
          <pc:sldMk cId="1132040733" sldId="283"/>
        </pc:sldMkLst>
        <pc:spChg chg="mod">
          <ac:chgData name="Ip" userId="35846fbf51f55d86" providerId="LiveId" clId="{27B5F692-2874-4D60-8B1D-098F831FD759}" dt="2020-08-16T11:25:24.990" v="1082" actId="20577"/>
          <ac:spMkLst>
            <pc:docMk/>
            <pc:sldMk cId="1132040733" sldId="283"/>
            <ac:spMk id="2" creationId="{A42DCE81-479F-487A-AE11-529E9B6D087C}"/>
          </ac:spMkLst>
        </pc:spChg>
        <pc:picChg chg="del">
          <ac:chgData name="Ip" userId="35846fbf51f55d86" providerId="LiveId" clId="{27B5F692-2874-4D60-8B1D-098F831FD759}" dt="2020-08-16T11:18:00.142" v="872" actId="478"/>
          <ac:picMkLst>
            <pc:docMk/>
            <pc:sldMk cId="1132040733" sldId="283"/>
            <ac:picMk id="4" creationId="{878E3AA9-90FA-479B-AD60-C247AEA9C3C3}"/>
          </ac:picMkLst>
        </pc:picChg>
        <pc:picChg chg="del">
          <ac:chgData name="Ip" userId="35846fbf51f55d86" providerId="LiveId" clId="{27B5F692-2874-4D60-8B1D-098F831FD759}" dt="2020-08-16T11:17:59.714" v="871" actId="478"/>
          <ac:picMkLst>
            <pc:docMk/>
            <pc:sldMk cId="1132040733" sldId="283"/>
            <ac:picMk id="7" creationId="{F8D8EAFF-F77A-456D-BD85-D8D366BD5472}"/>
          </ac:picMkLst>
        </pc:picChg>
        <pc:picChg chg="del">
          <ac:chgData name="Ip" userId="35846fbf51f55d86" providerId="LiveId" clId="{27B5F692-2874-4D60-8B1D-098F831FD759}" dt="2020-08-16T11:18:00.587" v="873" actId="478"/>
          <ac:picMkLst>
            <pc:docMk/>
            <pc:sldMk cId="1132040733" sldId="283"/>
            <ac:picMk id="10" creationId="{C8A8A92F-E211-4EC2-9965-46589E44FB29}"/>
          </ac:picMkLst>
        </pc:picChg>
      </pc:sldChg>
      <pc:sldChg chg="add">
        <pc:chgData name="Ip" userId="35846fbf51f55d86" providerId="LiveId" clId="{27B5F692-2874-4D60-8B1D-098F831FD759}" dt="2020-08-16T11:26:16.651" v="1083"/>
        <pc:sldMkLst>
          <pc:docMk/>
          <pc:sldMk cId="68513810" sldId="284"/>
        </pc:sldMkLst>
      </pc:sldChg>
      <pc:sldChg chg="modSp add del mod">
        <pc:chgData name="Ip" userId="35846fbf51f55d86" providerId="LiveId" clId="{27B5F692-2874-4D60-8B1D-098F831FD759}" dt="2020-08-16T11:30:49.677" v="1267" actId="47"/>
        <pc:sldMkLst>
          <pc:docMk/>
          <pc:sldMk cId="1640151160" sldId="285"/>
        </pc:sldMkLst>
        <pc:spChg chg="mod">
          <ac:chgData name="Ip" userId="35846fbf51f55d86" providerId="LiveId" clId="{27B5F692-2874-4D60-8B1D-098F831FD759}" dt="2020-08-16T11:30:11.925" v="1261" actId="20577"/>
          <ac:spMkLst>
            <pc:docMk/>
            <pc:sldMk cId="1640151160" sldId="285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29:11.458" v="1186"/>
        <pc:sldMkLst>
          <pc:docMk/>
          <pc:sldMk cId="1041659422" sldId="286"/>
        </pc:sldMkLst>
        <pc:spChg chg="del mod">
          <ac:chgData name="Ip" userId="35846fbf51f55d86" providerId="LiveId" clId="{27B5F692-2874-4D60-8B1D-098F831FD759}" dt="2020-08-16T11:29:11.458" v="1186"/>
          <ac:spMkLst>
            <pc:docMk/>
            <pc:sldMk cId="1041659422" sldId="286"/>
            <ac:spMk id="2" creationId="{A42DCE81-479F-487A-AE11-529E9B6D087C}"/>
          </ac:spMkLst>
        </pc:spChg>
        <pc:picChg chg="add mod">
          <ac:chgData name="Ip" userId="35846fbf51f55d86" providerId="LiveId" clId="{27B5F692-2874-4D60-8B1D-098F831FD759}" dt="2020-08-16T11:28:48.799" v="1182" actId="14100"/>
          <ac:picMkLst>
            <pc:docMk/>
            <pc:sldMk cId="1041659422" sldId="286"/>
            <ac:picMk id="4" creationId="{DB299E88-1B7C-4178-807C-3B60D4A25909}"/>
          </ac:picMkLst>
        </pc:picChg>
        <pc:picChg chg="add del">
          <ac:chgData name="Ip" userId="35846fbf51f55d86" providerId="LiveId" clId="{27B5F692-2874-4D60-8B1D-098F831FD759}" dt="2020-08-16T11:29:11.455" v="1184" actId="478"/>
          <ac:picMkLst>
            <pc:docMk/>
            <pc:sldMk cId="1041659422" sldId="286"/>
            <ac:picMk id="6" creationId="{1AED86CB-D774-4B39-B561-4E591A495CD7}"/>
          </ac:picMkLst>
        </pc:picChg>
      </pc:sldChg>
      <pc:sldChg chg="addSp delSp modSp add mod">
        <pc:chgData name="Ip" userId="35846fbf51f55d86" providerId="LiveId" clId="{27B5F692-2874-4D60-8B1D-098F831FD759}" dt="2020-08-16T11:29:27.070" v="1191" actId="14100"/>
        <pc:sldMkLst>
          <pc:docMk/>
          <pc:sldMk cId="2363230735" sldId="287"/>
        </pc:sldMkLst>
        <pc:picChg chg="add mod">
          <ac:chgData name="Ip" userId="35846fbf51f55d86" providerId="LiveId" clId="{27B5F692-2874-4D60-8B1D-098F831FD759}" dt="2020-08-16T11:29:27.070" v="1191" actId="14100"/>
          <ac:picMkLst>
            <pc:docMk/>
            <pc:sldMk cId="2363230735" sldId="287"/>
            <ac:picMk id="3" creationId="{59B9A402-91D1-456B-B646-CA8D9C841A09}"/>
          </ac:picMkLst>
        </pc:picChg>
        <pc:picChg chg="del">
          <ac:chgData name="Ip" userId="35846fbf51f55d86" providerId="LiveId" clId="{27B5F692-2874-4D60-8B1D-098F831FD759}" dt="2020-08-16T11:29:16.174" v="1188" actId="478"/>
          <ac:picMkLst>
            <pc:docMk/>
            <pc:sldMk cId="2363230735" sldId="287"/>
            <ac:picMk id="4" creationId="{DB299E88-1B7C-4178-807C-3B60D4A25909}"/>
          </ac:picMkLst>
        </pc:picChg>
      </pc:sldChg>
      <pc:sldChg chg="modSp add mod">
        <pc:chgData name="Ip" userId="35846fbf51f55d86" providerId="LiveId" clId="{27B5F692-2874-4D60-8B1D-098F831FD759}" dt="2020-08-16T11:30:31.163" v="1266" actId="115"/>
        <pc:sldMkLst>
          <pc:docMk/>
          <pc:sldMk cId="839515037" sldId="288"/>
        </pc:sldMkLst>
        <pc:spChg chg="mod">
          <ac:chgData name="Ip" userId="35846fbf51f55d86" providerId="LiveId" clId="{27B5F692-2874-4D60-8B1D-098F831FD759}" dt="2020-08-16T11:30:31.163" v="1266" actId="115"/>
          <ac:spMkLst>
            <pc:docMk/>
            <pc:sldMk cId="839515037" sldId="288"/>
            <ac:spMk id="2" creationId="{A42DCE81-479F-487A-AE11-529E9B6D087C}"/>
          </ac:spMkLst>
        </pc:spChg>
      </pc:sldChg>
      <pc:sldChg chg="modSp add mod">
        <pc:chgData name="Ip" userId="35846fbf51f55d86" providerId="LiveId" clId="{27B5F692-2874-4D60-8B1D-098F831FD759}" dt="2020-08-16T11:33:42.399" v="1553" actId="20577"/>
        <pc:sldMkLst>
          <pc:docMk/>
          <pc:sldMk cId="2955803446" sldId="289"/>
        </pc:sldMkLst>
        <pc:spChg chg="mod">
          <ac:chgData name="Ip" userId="35846fbf51f55d86" providerId="LiveId" clId="{27B5F692-2874-4D60-8B1D-098F831FD759}" dt="2020-08-16T11:33:42.399" v="1553" actId="20577"/>
          <ac:spMkLst>
            <pc:docMk/>
            <pc:sldMk cId="2955803446" sldId="289"/>
            <ac:spMk id="2" creationId="{A42DCE81-479F-487A-AE11-529E9B6D087C}"/>
          </ac:spMkLst>
        </pc:spChg>
      </pc:sldChg>
      <pc:sldChg chg="addSp delSp modSp add mod">
        <pc:chgData name="Ip" userId="35846fbf51f55d86" providerId="LiveId" clId="{27B5F692-2874-4D60-8B1D-098F831FD759}" dt="2020-08-16T11:35:00.863" v="1557" actId="1076"/>
        <pc:sldMkLst>
          <pc:docMk/>
          <pc:sldMk cId="3343645892" sldId="290"/>
        </pc:sldMkLst>
        <pc:picChg chg="del">
          <ac:chgData name="Ip" userId="35846fbf51f55d86" providerId="LiveId" clId="{27B5F692-2874-4D60-8B1D-098F831FD759}" dt="2020-08-16T11:34:36.428" v="1555" actId="478"/>
          <ac:picMkLst>
            <pc:docMk/>
            <pc:sldMk cId="3343645892" sldId="290"/>
            <ac:picMk id="3" creationId="{59B9A402-91D1-456B-B646-CA8D9C841A09}"/>
          </ac:picMkLst>
        </pc:picChg>
        <pc:picChg chg="add mod">
          <ac:chgData name="Ip" userId="35846fbf51f55d86" providerId="LiveId" clId="{27B5F692-2874-4D60-8B1D-098F831FD759}" dt="2020-08-16T11:35:00.863" v="1557" actId="1076"/>
          <ac:picMkLst>
            <pc:docMk/>
            <pc:sldMk cId="3343645892" sldId="290"/>
            <ac:picMk id="4" creationId="{029A296F-ACAF-43BE-9152-780030D856D4}"/>
          </ac:picMkLst>
        </pc:picChg>
      </pc:sldChg>
      <pc:sldChg chg="addSp delSp modSp add mod">
        <pc:chgData name="Ip" userId="35846fbf51f55d86" providerId="LiveId" clId="{27B5F692-2874-4D60-8B1D-098F831FD759}" dt="2020-08-16T11:36:24.110" v="1568" actId="1076"/>
        <pc:sldMkLst>
          <pc:docMk/>
          <pc:sldMk cId="3905807492" sldId="291"/>
        </pc:sldMkLst>
        <pc:spChg chg="add del mod">
          <ac:chgData name="Ip" userId="35846fbf51f55d86" providerId="LiveId" clId="{27B5F692-2874-4D60-8B1D-098F831FD759}" dt="2020-08-16T11:36:21.152" v="1566" actId="478"/>
          <ac:spMkLst>
            <pc:docMk/>
            <pc:sldMk cId="3905807492" sldId="291"/>
            <ac:spMk id="7" creationId="{9DDE07E7-BF9E-41B8-B590-3F354A3B4361}"/>
          </ac:spMkLst>
        </pc:spChg>
        <pc:picChg chg="del">
          <ac:chgData name="Ip" userId="35846fbf51f55d86" providerId="LiveId" clId="{27B5F692-2874-4D60-8B1D-098F831FD759}" dt="2020-08-16T11:35:24.913" v="1559" actId="478"/>
          <ac:picMkLst>
            <pc:docMk/>
            <pc:sldMk cId="3905807492" sldId="291"/>
            <ac:picMk id="4" creationId="{029A296F-ACAF-43BE-9152-780030D856D4}"/>
          </ac:picMkLst>
        </pc:picChg>
        <pc:picChg chg="add mod">
          <ac:chgData name="Ip" userId="35846fbf51f55d86" providerId="LiveId" clId="{27B5F692-2874-4D60-8B1D-098F831FD759}" dt="2020-08-16T11:36:24.110" v="1568" actId="1076"/>
          <ac:picMkLst>
            <pc:docMk/>
            <pc:sldMk cId="3905807492" sldId="291"/>
            <ac:picMk id="6" creationId="{79A60153-F632-4AA6-8EDA-C8721E98AC19}"/>
          </ac:picMkLst>
        </pc:picChg>
      </pc:sldChg>
      <pc:sldChg chg="addSp delSp modSp add mod">
        <pc:chgData name="Ip" userId="35846fbf51f55d86" providerId="LiveId" clId="{27B5F692-2874-4D60-8B1D-098F831FD759}" dt="2020-08-16T11:38:48.135" v="1767" actId="1076"/>
        <pc:sldMkLst>
          <pc:docMk/>
          <pc:sldMk cId="4132591088" sldId="292"/>
        </pc:sldMkLst>
        <pc:spChg chg="add mod">
          <ac:chgData name="Ip" userId="35846fbf51f55d86" providerId="LiveId" clId="{27B5F692-2874-4D60-8B1D-098F831FD759}" dt="2020-08-16T11:38:31.026" v="1765" actId="20577"/>
          <ac:spMkLst>
            <pc:docMk/>
            <pc:sldMk cId="4132591088" sldId="292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38:48.135" v="1767" actId="1076"/>
          <ac:picMkLst>
            <pc:docMk/>
            <pc:sldMk cId="4132591088" sldId="292"/>
            <ac:picMk id="4" creationId="{511CD7D9-3C10-4050-9AF2-ECA757AF252B}"/>
          </ac:picMkLst>
        </pc:picChg>
        <pc:picChg chg="del">
          <ac:chgData name="Ip" userId="35846fbf51f55d86" providerId="LiveId" clId="{27B5F692-2874-4D60-8B1D-098F831FD759}" dt="2020-08-16T11:36:52.659" v="1570" actId="478"/>
          <ac:picMkLst>
            <pc:docMk/>
            <pc:sldMk cId="4132591088" sldId="292"/>
            <ac:picMk id="6" creationId="{79A60153-F632-4AA6-8EDA-C8721E98AC19}"/>
          </ac:picMkLst>
        </pc:picChg>
      </pc:sldChg>
      <pc:sldChg chg="delSp modSp add mod">
        <pc:chgData name="Ip" userId="35846fbf51f55d86" providerId="LiveId" clId="{27B5F692-2874-4D60-8B1D-098F831FD759}" dt="2020-08-16T11:39:47.850" v="1838" actId="20577"/>
        <pc:sldMkLst>
          <pc:docMk/>
          <pc:sldMk cId="2527569495" sldId="293"/>
        </pc:sldMkLst>
        <pc:spChg chg="mod">
          <ac:chgData name="Ip" userId="35846fbf51f55d86" providerId="LiveId" clId="{27B5F692-2874-4D60-8B1D-098F831FD759}" dt="2020-08-16T11:39:47.850" v="1838" actId="20577"/>
          <ac:spMkLst>
            <pc:docMk/>
            <pc:sldMk cId="2527569495" sldId="293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38:55.480" v="1769" actId="478"/>
          <ac:picMkLst>
            <pc:docMk/>
            <pc:sldMk cId="2527569495" sldId="293"/>
            <ac:picMk id="4" creationId="{511CD7D9-3C10-4050-9AF2-ECA757AF252B}"/>
          </ac:picMkLst>
        </pc:picChg>
      </pc:sldChg>
      <pc:sldChg chg="modSp add mod">
        <pc:chgData name="Ip" userId="35846fbf51f55d86" providerId="LiveId" clId="{27B5F692-2874-4D60-8B1D-098F831FD759}" dt="2020-08-16T11:42:47.383" v="2191" actId="20577"/>
        <pc:sldMkLst>
          <pc:docMk/>
          <pc:sldMk cId="2876326341" sldId="294"/>
        </pc:sldMkLst>
        <pc:spChg chg="mod">
          <ac:chgData name="Ip" userId="35846fbf51f55d86" providerId="LiveId" clId="{27B5F692-2874-4D60-8B1D-098F831FD759}" dt="2020-08-16T11:42:47.383" v="2191" actId="20577"/>
          <ac:spMkLst>
            <pc:docMk/>
            <pc:sldMk cId="2876326341" sldId="294"/>
            <ac:spMk id="2" creationId="{55648FF8-8A7B-42C1-BB15-6C839DA4F7F3}"/>
          </ac:spMkLst>
        </pc:spChg>
      </pc:sldChg>
      <pc:sldChg chg="modSp add mod">
        <pc:chgData name="Ip" userId="35846fbf51f55d86" providerId="LiveId" clId="{27B5F692-2874-4D60-8B1D-098F831FD759}" dt="2020-08-16T11:44:39.053" v="2303" actId="20577"/>
        <pc:sldMkLst>
          <pc:docMk/>
          <pc:sldMk cId="3371949025" sldId="295"/>
        </pc:sldMkLst>
        <pc:spChg chg="mod">
          <ac:chgData name="Ip" userId="35846fbf51f55d86" providerId="LiveId" clId="{27B5F692-2874-4D60-8B1D-098F831FD759}" dt="2020-08-16T11:44:39.053" v="2303" actId="20577"/>
          <ac:spMkLst>
            <pc:docMk/>
            <pc:sldMk cId="3371949025" sldId="295"/>
            <ac:spMk id="2" creationId="{55648FF8-8A7B-42C1-BB15-6C839DA4F7F3}"/>
          </ac:spMkLst>
        </pc:spChg>
      </pc:sldChg>
      <pc:sldChg chg="addSp delSp modSp add mod">
        <pc:chgData name="Ip" userId="35846fbf51f55d86" providerId="LiveId" clId="{27B5F692-2874-4D60-8B1D-098F831FD759}" dt="2020-08-16T11:47:00.322" v="2310"/>
        <pc:sldMkLst>
          <pc:docMk/>
          <pc:sldMk cId="3710925702" sldId="296"/>
        </pc:sldMkLst>
        <pc:spChg chg="del mod">
          <ac:chgData name="Ip" userId="35846fbf51f55d86" providerId="LiveId" clId="{27B5F692-2874-4D60-8B1D-098F831FD759}" dt="2020-08-16T11:47:00.322" v="2310"/>
          <ac:spMkLst>
            <pc:docMk/>
            <pc:sldMk cId="3710925702" sldId="296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6:59.390" v="2308" actId="1076"/>
          <ac:picMkLst>
            <pc:docMk/>
            <pc:sldMk cId="3710925702" sldId="296"/>
            <ac:picMk id="4" creationId="{52112D63-BB65-41F8-805B-FCF333BE4638}"/>
          </ac:picMkLst>
        </pc:picChg>
      </pc:sldChg>
      <pc:sldChg chg="addSp modSp add mod">
        <pc:chgData name="Ip" userId="35846fbf51f55d86" providerId="LiveId" clId="{27B5F692-2874-4D60-8B1D-098F831FD759}" dt="2020-08-16T11:49:21.910" v="2498" actId="1076"/>
        <pc:sldMkLst>
          <pc:docMk/>
          <pc:sldMk cId="332887250" sldId="297"/>
        </pc:sldMkLst>
        <pc:spChg chg="mod">
          <ac:chgData name="Ip" userId="35846fbf51f55d86" providerId="LiveId" clId="{27B5F692-2874-4D60-8B1D-098F831FD759}" dt="2020-08-16T11:49:02.844" v="2496" actId="20577"/>
          <ac:spMkLst>
            <pc:docMk/>
            <pc:sldMk cId="332887250" sldId="297"/>
            <ac:spMk id="2" creationId="{55648FF8-8A7B-42C1-BB15-6C839DA4F7F3}"/>
          </ac:spMkLst>
        </pc:spChg>
        <pc:picChg chg="add mod">
          <ac:chgData name="Ip" userId="35846fbf51f55d86" providerId="LiveId" clId="{27B5F692-2874-4D60-8B1D-098F831FD759}" dt="2020-08-16T11:49:21.910" v="2498" actId="1076"/>
          <ac:picMkLst>
            <pc:docMk/>
            <pc:sldMk cId="332887250" sldId="297"/>
            <ac:picMk id="4" creationId="{48D2988B-E18F-4873-860C-DDB9C0E58EE3}"/>
          </ac:picMkLst>
        </pc:picChg>
      </pc:sldChg>
      <pc:sldChg chg="addSp delSp modSp add mod">
        <pc:chgData name="Ip" userId="35846fbf51f55d86" providerId="LiveId" clId="{27B5F692-2874-4D60-8B1D-098F831FD759}" dt="2020-08-16T11:51:06.566" v="2557" actId="1076"/>
        <pc:sldMkLst>
          <pc:docMk/>
          <pc:sldMk cId="326814480" sldId="298"/>
        </pc:sldMkLst>
        <pc:spChg chg="mod">
          <ac:chgData name="Ip" userId="35846fbf51f55d86" providerId="LiveId" clId="{27B5F692-2874-4D60-8B1D-098F831FD759}" dt="2020-08-16T11:50:50.722" v="2554" actId="20577"/>
          <ac:spMkLst>
            <pc:docMk/>
            <pc:sldMk cId="326814480" sldId="298"/>
            <ac:spMk id="2" creationId="{55648FF8-8A7B-42C1-BB15-6C839DA4F7F3}"/>
          </ac:spMkLst>
        </pc:spChg>
        <pc:picChg chg="del">
          <ac:chgData name="Ip" userId="35846fbf51f55d86" providerId="LiveId" clId="{27B5F692-2874-4D60-8B1D-098F831FD759}" dt="2020-08-16T11:50:52.843" v="2555" actId="478"/>
          <ac:picMkLst>
            <pc:docMk/>
            <pc:sldMk cId="326814480" sldId="298"/>
            <ac:picMk id="4" creationId="{48D2988B-E18F-4873-860C-DDB9C0E58EE3}"/>
          </ac:picMkLst>
        </pc:picChg>
        <pc:picChg chg="add mod">
          <ac:chgData name="Ip" userId="35846fbf51f55d86" providerId="LiveId" clId="{27B5F692-2874-4D60-8B1D-098F831FD759}" dt="2020-08-16T11:51:06.566" v="2557" actId="1076"/>
          <ac:picMkLst>
            <pc:docMk/>
            <pc:sldMk cId="326814480" sldId="298"/>
            <ac:picMk id="6" creationId="{AD83D387-CCAA-4042-9901-9ACB85F89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C09-226F-3A44-BA8B-5D51830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F586-D19E-2745-8A22-09C414619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A82A-41A6-B140-9B7B-D240545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69D2-D5A4-C24A-B05D-085DCA80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3170-4C55-304A-B530-4566DAF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F0F3-CB12-A743-8CA8-1462501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E8B0-5789-9647-8C6E-E166291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7FA-9909-4A4E-BDD0-AFDE7D6D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EEFA-40FA-3849-A504-96BB4BC8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DB8C-6179-294C-98B9-2B43AD2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71FB9-4545-F540-9B76-2B74589DE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402E1-CF52-F14D-9F74-8062667FC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9C03-AB52-9D4C-BD39-B940A1C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C576-F7A9-B94E-B596-9EC8B666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0EBE2-BCA8-5A46-9695-FFEE779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51-493E-9744-889F-0BDAB673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05E-F7A0-B841-A077-01E611C8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C100-6B1D-EF4E-9645-1DCC5820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ABF-067F-E849-818B-3FBC0485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221B-B862-8745-9706-022C5C4D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5CBE-F64F-A14A-95F1-67E341F2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2C46-789D-E243-93BB-A524F106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8439-357B-5A40-8C54-04E7F68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C29F-97F5-4E40-8F37-5788F515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5D4-B434-0649-9B8A-2148477B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0A06-84BA-E14D-A599-BDAF9E51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BB04-7176-F140-8C08-43A00C9F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AAB23-2BFF-C745-B6A1-7AF9EAA28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B981-1441-904C-97A1-9676216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CE18-1C8E-5D40-BF0A-EAB1A765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D3CF1-7631-D540-9CDB-0396801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5FB-7DE1-6D41-BCE1-0265E152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EB75-6684-0B42-A5E2-641C782A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E0BC-C17E-0841-A95B-1FCC408A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78011-1596-CE4B-B7D8-052A9BA0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F35B3-FFE5-5B4E-A31A-E46896C1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14CA-F0DE-D04F-97A5-B65F733F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97D05-44DF-6241-9019-7DF9D192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A008-D14F-5B49-AB1F-BC754074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067-2293-6D43-BB22-D87453AD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32F5-7941-5548-BD4E-AABD2556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EDE84-EF47-8049-9BCD-8190316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557CE-6BDF-F245-A7E0-B40B5F2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10B0-7237-1042-B1B2-81932D2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B9A7-07FB-EF43-83B6-0458687E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3FB-E052-1248-AB4F-B61DC90F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3F14-0E42-8D19-A4454E91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99AA-1BBC-3849-9DF7-E2D62E3C7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8D5F-C323-454E-AC9B-61A9D2B68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F398-63DC-1E42-A699-E94A45F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0A56C-AEBC-654A-A769-119AE32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0DEB-F669-A346-9C23-0B84BE31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423E-497B-334E-8C93-0DE09995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2B2AF-C2C0-134B-B12F-B964EDDE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BCE32-631B-6F43-B702-99117330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98EE-0E7E-8F4B-87A7-008F1B9C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F651-A64F-0B41-A121-0F4A130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F2E9-2DBE-034B-BEB4-FBA97FBD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2689-F37E-3642-9AAF-19B3D88A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3649-C5B6-C043-861C-485382246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ACD0-D634-C44D-95C7-B70C72EDC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E18B9-96D9-F940-A90D-50AC1BC74424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B8FB-BC86-E64E-B7A2-B69D6059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311C-E477-BA47-A0D3-DBEFCC37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EC36-D764-B142-A1EB-2FEC9E89E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3F022-CF43-9E46-A5A7-74C2BB8CF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793493" cy="2889114"/>
          </a:xfrm>
        </p:spPr>
        <p:txBody>
          <a:bodyPr anchor="b">
            <a:normAutofit/>
          </a:bodyPr>
          <a:lstStyle/>
          <a:p>
            <a:pPr algn="l"/>
            <a:r>
              <a:rPr lang="en-AU" dirty="0">
                <a:solidFill>
                  <a:schemeClr val="bg1"/>
                </a:solidFill>
              </a:rPr>
              <a:t>FIT</a:t>
            </a:r>
            <a:r>
              <a:rPr lang="en-US" dirty="0">
                <a:solidFill>
                  <a:schemeClr val="bg1"/>
                </a:solidFill>
              </a:rPr>
              <a:t>5047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Module 4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4000" dirty="0">
                <a:solidFill>
                  <a:schemeClr val="bg1"/>
                </a:solidFill>
              </a:rPr>
              <a:t>Bayes Net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3373-5D05-7145-8BFB-65F22BBDE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847" y="4750893"/>
            <a:ext cx="5188012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授课老师：</a:t>
            </a:r>
            <a:r>
              <a:rPr lang="en-US" altLang="zh-CN" sz="2000" dirty="0">
                <a:solidFill>
                  <a:schemeClr val="bg1"/>
                </a:solidFill>
              </a:rPr>
              <a:t>Joe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B9D3-64D8-A246-81A2-258D9439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935346"/>
            <a:ext cx="4047843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C010C-85DC-4100-81D9-C7EBEFFA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0300"/>
            <a:ext cx="6312943" cy="34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ACD99-AFF6-41E0-828F-1E888C1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11413"/>
            <a:ext cx="7384267" cy="4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C24F-E56D-4E2B-8DAD-AF872E48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0300"/>
            <a:ext cx="6940771" cy="37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82D5B-D6A8-49BE-B904-7455E0E1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695634"/>
            <a:ext cx="6742583" cy="42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E2720-94E4-410F-908D-1C02C79C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34" y="1695633"/>
            <a:ext cx="5947782" cy="4288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3CC21-EDDD-41A9-926D-F65B6107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176" y="2064966"/>
            <a:ext cx="5418279" cy="33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1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6B139-C875-4FD8-81FD-B0F713D7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76037"/>
            <a:ext cx="7916642" cy="45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7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F029-9188-4004-BA9D-1D87D9421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58" y="2064966"/>
            <a:ext cx="6914859" cy="36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5F0C9-A9ED-411B-9F38-E26076FA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4" y="1702630"/>
            <a:ext cx="6226115" cy="40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DD1E1-3598-4436-8FB9-45C152F0A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399" y="1950977"/>
            <a:ext cx="5729565" cy="36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69AAB-05CD-46C3-AEEF-50B8C0B2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0300"/>
            <a:ext cx="6421114" cy="35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52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595CB-FF52-4BB0-8AB1-98146903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61810"/>
            <a:ext cx="8800088" cy="36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4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3818911" y="2374834"/>
            <a:ext cx="10040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i="0" u="none" strike="noStrike" baseline="0" dirty="0">
              <a:solidFill>
                <a:srgbClr val="00528C"/>
              </a:solidFill>
              <a:latin typeface="Arial-BoldMT"/>
            </a:endParaRPr>
          </a:p>
          <a:p>
            <a:endParaRPr lang="en-US" sz="3600" b="1" dirty="0">
              <a:solidFill>
                <a:srgbClr val="00528C"/>
              </a:solidFill>
              <a:latin typeface="Arial-BoldMT"/>
            </a:endParaRPr>
          </a:p>
          <a:p>
            <a:r>
              <a:rPr lang="en-US" sz="3600" b="1" i="0" u="none" strike="noStrike" baseline="0" dirty="0">
                <a:solidFill>
                  <a:srgbClr val="00528C"/>
                </a:solidFill>
                <a:latin typeface="Arial-BoldMT"/>
              </a:rPr>
              <a:t>Bayesian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1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E19DB-1E63-4FF4-9A38-CC764D20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99011"/>
            <a:ext cx="7324856" cy="44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71EB-D1FC-4A8B-AEF9-43048FB09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467739"/>
            <a:ext cx="8224330" cy="50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9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7924A-0353-46B0-BCBE-16BA2C28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3"/>
            <a:ext cx="7795264" cy="47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2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EA717-E02A-4049-86A4-C111F3F5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01" y="1628841"/>
            <a:ext cx="7334212" cy="43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A1804-DAC4-419C-9C62-C31C8152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7303485" cy="42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CCC-F026-4795-8A93-B0A7B763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7341616" cy="40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FDB6B-E402-4E1C-8C40-9D65D422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70" y="1627911"/>
            <a:ext cx="8971815" cy="39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CDED7-9ECD-4EA0-A0A1-ADD9E4E7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695634"/>
            <a:ext cx="7416352" cy="47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5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A4BCE-290B-487A-B3B6-D1A42B6C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0300"/>
            <a:ext cx="8270087" cy="36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9F62F-231C-4926-9A12-23B35D29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7" y="1695634"/>
            <a:ext cx="5954473" cy="3906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6F69A-0030-49B1-A154-B80117EBE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5633"/>
            <a:ext cx="6492268" cy="37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A229E-17A7-414E-A149-FBA7EF518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32" y="1695634"/>
            <a:ext cx="6933626" cy="30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2845C-B028-4085-B74E-76742C61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574441"/>
            <a:ext cx="7364986" cy="39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54FA-C73E-46F6-BB09-F862FA89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8" y="1861810"/>
            <a:ext cx="6967173" cy="38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17E9A-DB40-41D4-9B02-59B206A8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880300"/>
            <a:ext cx="8555341" cy="258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DE04B-509E-42CB-8023-539A554B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1755791"/>
            <a:ext cx="7849488" cy="4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0099-9150-4609-BA31-32DFF269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59" y="2064965"/>
            <a:ext cx="6878566" cy="366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C599F-2F97-C84D-B9C0-4D680BA4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4" y="172995"/>
            <a:ext cx="942975" cy="9514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F4A36-6056-9746-82A1-62E21BA56A17}"/>
              </a:ext>
            </a:extLst>
          </p:cNvPr>
          <p:cNvCxnSpPr>
            <a:cxnSpLocks/>
          </p:cNvCxnSpPr>
          <p:nvPr/>
        </p:nvCxnSpPr>
        <p:spPr>
          <a:xfrm>
            <a:off x="1198259" y="1124465"/>
            <a:ext cx="6388790" cy="0"/>
          </a:xfrm>
          <a:prstGeom prst="line">
            <a:avLst/>
          </a:prstGeom>
          <a:ln w="28575">
            <a:solidFill>
              <a:srgbClr val="7B24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A1787-6C77-6747-A74F-8EE31F965F04}"/>
              </a:ext>
            </a:extLst>
          </p:cNvPr>
          <p:cNvSpPr/>
          <p:nvPr/>
        </p:nvSpPr>
        <p:spPr>
          <a:xfrm>
            <a:off x="2316476" y="387120"/>
            <a:ext cx="41649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FIT5047</a:t>
            </a:r>
            <a:r>
              <a:rPr lang="zh-CN" altLang="en-GB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平时班 </a:t>
            </a:r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Module 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D7D-9318-424B-9789-FE61731E3386}"/>
              </a:ext>
            </a:extLst>
          </p:cNvPr>
          <p:cNvSpPr txBox="1"/>
          <p:nvPr/>
        </p:nvSpPr>
        <p:spPr>
          <a:xfrm>
            <a:off x="1198259" y="1695634"/>
            <a:ext cx="1004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37374-5BD3-421F-80DE-15079C1C2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93" y="2064966"/>
            <a:ext cx="6998823" cy="33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211</Words>
  <Application>Microsoft Office PowerPoint</Application>
  <PresentationFormat>Widescreen</PresentationFormat>
  <Paragraphs>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Arial-BoldMT</vt:lpstr>
      <vt:lpstr>Arial</vt:lpstr>
      <vt:lpstr>Calibri</vt:lpstr>
      <vt:lpstr>Calibri Light</vt:lpstr>
      <vt:lpstr>Office Theme</vt:lpstr>
      <vt:lpstr>FIT5047 Module 4 Bayes 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FIT9131作业班</dc:title>
  <dc:creator>jerry wu</dc:creator>
  <cp:lastModifiedBy>Ip</cp:lastModifiedBy>
  <cp:revision>3</cp:revision>
  <dcterms:created xsi:type="dcterms:W3CDTF">2019-09-10T14:26:27Z</dcterms:created>
  <dcterms:modified xsi:type="dcterms:W3CDTF">2020-10-10T23:50:53Z</dcterms:modified>
</cp:coreProperties>
</file>