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60" r:id="rId4"/>
    <p:sldId id="285" r:id="rId5"/>
    <p:sldId id="30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35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51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1FBEA-EDB3-4B2B-ACF3-B0AAF69D7BA1}" v="72" dt="2020-10-18T01:55:5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F89E0775-1819-4AB7-9E76-4376AF27ACA7}"/>
    <pc:docChg chg="undo custSel addSld delSld modSld">
      <pc:chgData name="Ip" userId="35846fbf51f55d86" providerId="LiveId" clId="{F89E0775-1819-4AB7-9E76-4376AF27ACA7}" dt="2020-08-30T11:46:43.435" v="653" actId="1076"/>
      <pc:docMkLst>
        <pc:docMk/>
      </pc:docMkLst>
      <pc:sldChg chg="modSp add del mod">
        <pc:chgData name="Ip" userId="35846fbf51f55d86" providerId="LiveId" clId="{F89E0775-1819-4AB7-9E76-4376AF27ACA7}" dt="2020-08-30T10:52:45.035" v="93" actId="47"/>
        <pc:sldMkLst>
          <pc:docMk/>
          <pc:sldMk cId="3008898853" sldId="256"/>
        </pc:sldMkLst>
        <pc:spChg chg="mod">
          <ac:chgData name="Ip" userId="35846fbf51f55d86" providerId="LiveId" clId="{F89E0775-1819-4AB7-9E76-4376AF27ACA7}" dt="2020-08-30T10:50:41.185" v="2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modSp add del mod">
        <pc:chgData name="Ip" userId="35846fbf51f55d86" providerId="LiveId" clId="{F89E0775-1819-4AB7-9E76-4376AF27ACA7}" dt="2020-08-30T10:56:18.994" v="109" actId="1076"/>
        <pc:sldMkLst>
          <pc:docMk/>
          <pc:sldMk cId="3868584368" sldId="257"/>
        </pc:sldMkLst>
        <pc:spChg chg="mod">
          <ac:chgData name="Ip" userId="35846fbf51f55d86" providerId="LiveId" clId="{F89E0775-1819-4AB7-9E76-4376AF27ACA7}" dt="2020-08-30T10:55:54.763" v="105"/>
          <ac:spMkLst>
            <pc:docMk/>
            <pc:sldMk cId="3868584368" sldId="257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6.711" v="52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F89E0775-1819-4AB7-9E76-4376AF27ACA7}" dt="2020-08-30T10:56:07.153" v="107" actId="1076"/>
          <ac:picMkLst>
            <pc:docMk/>
            <pc:sldMk cId="3868584368" sldId="257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18.994" v="109" actId="1076"/>
          <ac:picMkLst>
            <pc:docMk/>
            <pc:sldMk cId="3868584368" sldId="257"/>
            <ac:picMk id="7" creationId="{CA9C49C4-4CC5-4081-AB2F-8BDC9190B2B9}"/>
          </ac:picMkLst>
        </pc:picChg>
      </pc:sldChg>
      <pc:sldChg chg="del">
        <pc:chgData name="Ip" userId="35846fbf51f55d86" providerId="LiveId" clId="{F89E0775-1819-4AB7-9E76-4376AF27ACA7}" dt="2020-08-30T10:52:39.204" v="53" actId="47"/>
        <pc:sldMkLst>
          <pc:docMk/>
          <pc:sldMk cId="3784472469" sldId="258"/>
        </pc:sldMkLst>
      </pc:sldChg>
      <pc:sldChg chg="modSp add del mod">
        <pc:chgData name="Ip" userId="35846fbf51f55d86" providerId="LiveId" clId="{F89E0775-1819-4AB7-9E76-4376AF27ACA7}" dt="2020-08-30T10:52:45.985" v="94" actId="47"/>
        <pc:sldMkLst>
          <pc:docMk/>
          <pc:sldMk cId="361172590" sldId="260"/>
        </pc:sldMkLst>
        <pc:spChg chg="mod">
          <ac:chgData name="Ip" userId="35846fbf51f55d86" providerId="LiveId" clId="{F89E0775-1819-4AB7-9E76-4376AF27ACA7}" dt="2020-08-30T10:52:27.970" v="48" actId="1076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2.794" v="50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F89E0775-1819-4AB7-9E76-4376AF27ACA7}" dt="2020-08-30T11:03:47.012" v="116" actId="1076"/>
        <pc:sldMkLst>
          <pc:docMk/>
          <pc:sldMk cId="664461990" sldId="261"/>
        </pc:sldMkLst>
        <pc:picChg chg="del">
          <ac:chgData name="Ip" userId="35846fbf51f55d86" providerId="LiveId" clId="{F89E0775-1819-4AB7-9E76-4376AF27ACA7}" dt="2020-08-30T10:56:36.742" v="112" actId="478"/>
          <ac:picMkLst>
            <pc:docMk/>
            <pc:sldMk cId="664461990" sldId="261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45.963" v="114" actId="1076"/>
          <ac:picMkLst>
            <pc:docMk/>
            <pc:sldMk cId="664461990" sldId="261"/>
            <ac:picMk id="6" creationId="{36F66F0B-CDCE-46A1-B1D8-2A31B5B0D90C}"/>
          </ac:picMkLst>
        </pc:picChg>
        <pc:picChg chg="del">
          <ac:chgData name="Ip" userId="35846fbf51f55d86" providerId="LiveId" clId="{F89E0775-1819-4AB7-9E76-4376AF27ACA7}" dt="2020-08-30T10:56:36.288" v="111" actId="478"/>
          <ac:picMkLst>
            <pc:docMk/>
            <pc:sldMk cId="664461990" sldId="261"/>
            <ac:picMk id="7" creationId="{CA9C49C4-4CC5-4081-AB2F-8BDC9190B2B9}"/>
          </ac:picMkLst>
        </pc:picChg>
        <pc:picChg chg="add mod">
          <ac:chgData name="Ip" userId="35846fbf51f55d86" providerId="LiveId" clId="{F89E0775-1819-4AB7-9E76-4376AF27ACA7}" dt="2020-08-30T11:03:47.012" v="116" actId="1076"/>
          <ac:picMkLst>
            <pc:docMk/>
            <pc:sldMk cId="664461990" sldId="261"/>
            <ac:picMk id="10" creationId="{47A219AB-B2B1-4D3E-9360-6ABF8D171C83}"/>
          </ac:picMkLst>
        </pc:picChg>
      </pc:sldChg>
      <pc:sldChg chg="del">
        <pc:chgData name="Ip" userId="35846fbf51f55d86" providerId="LiveId" clId="{F89E0775-1819-4AB7-9E76-4376AF27ACA7}" dt="2020-08-30T10:52:39.389" v="54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F89E0775-1819-4AB7-9E76-4376AF27ACA7}" dt="2020-08-30T11:04:59.566" v="126" actId="478"/>
        <pc:sldMkLst>
          <pc:docMk/>
          <pc:sldMk cId="961666644" sldId="262"/>
        </pc:sldMkLst>
        <pc:picChg chg="add del mod">
          <ac:chgData name="Ip" userId="35846fbf51f55d86" providerId="LiveId" clId="{F89E0775-1819-4AB7-9E76-4376AF27ACA7}" dt="2020-08-30T11:04:59.566" v="126" actId="478"/>
          <ac:picMkLst>
            <pc:docMk/>
            <pc:sldMk cId="961666644" sldId="262"/>
            <ac:picMk id="4" creationId="{13C3100D-AD2C-4886-8209-141E10A2324B}"/>
          </ac:picMkLst>
        </pc:picChg>
        <pc:picChg chg="del">
          <ac:chgData name="Ip" userId="35846fbf51f55d86" providerId="LiveId" clId="{F89E0775-1819-4AB7-9E76-4376AF27ACA7}" dt="2020-08-30T11:04:18.917" v="119" actId="478"/>
          <ac:picMkLst>
            <pc:docMk/>
            <pc:sldMk cId="961666644" sldId="262"/>
            <ac:picMk id="6" creationId="{36F66F0B-CDCE-46A1-B1D8-2A31B5B0D90C}"/>
          </ac:picMkLst>
        </pc:picChg>
        <pc:picChg chg="add del">
          <ac:chgData name="Ip" userId="35846fbf51f55d86" providerId="LiveId" clId="{F89E0775-1819-4AB7-9E76-4376AF27ACA7}" dt="2020-08-30T11:04:56.846" v="124" actId="478"/>
          <ac:picMkLst>
            <pc:docMk/>
            <pc:sldMk cId="961666644" sldId="262"/>
            <ac:picMk id="7" creationId="{6F024FF4-1FD3-4658-BA94-7E675517EE58}"/>
          </ac:picMkLst>
        </pc:picChg>
        <pc:picChg chg="del">
          <ac:chgData name="Ip" userId="35846fbf51f55d86" providerId="LiveId" clId="{F89E0775-1819-4AB7-9E76-4376AF27ACA7}" dt="2020-08-30T11:04:18.388" v="118" actId="478"/>
          <ac:picMkLst>
            <pc:docMk/>
            <pc:sldMk cId="961666644" sldId="262"/>
            <ac:picMk id="10" creationId="{47A219AB-B2B1-4D3E-9360-6ABF8D171C83}"/>
          </ac:picMkLst>
        </pc:picChg>
      </pc:sldChg>
      <pc:sldChg chg="addSp delSp modSp add mod">
        <pc:chgData name="Ip" userId="35846fbf51f55d86" providerId="LiveId" clId="{F89E0775-1819-4AB7-9E76-4376AF27ACA7}" dt="2020-08-30T11:05:16.859" v="131" actId="14100"/>
        <pc:sldMkLst>
          <pc:docMk/>
          <pc:sldMk cId="1376678311" sldId="263"/>
        </pc:sldMkLst>
        <pc:picChg chg="del">
          <ac:chgData name="Ip" userId="35846fbf51f55d86" providerId="LiveId" clId="{F89E0775-1819-4AB7-9E76-4376AF27ACA7}" dt="2020-08-30T11:05:04.755" v="128" actId="478"/>
          <ac:picMkLst>
            <pc:docMk/>
            <pc:sldMk cId="1376678311" sldId="263"/>
            <ac:picMk id="4" creationId="{13C3100D-AD2C-4886-8209-141E10A2324B}"/>
          </ac:picMkLst>
        </pc:picChg>
        <pc:picChg chg="add mod">
          <ac:chgData name="Ip" userId="35846fbf51f55d86" providerId="LiveId" clId="{F89E0775-1819-4AB7-9E76-4376AF27ACA7}" dt="2020-08-30T11:05:16.859" v="131" actId="14100"/>
          <ac:picMkLst>
            <pc:docMk/>
            <pc:sldMk cId="1376678311" sldId="263"/>
            <ac:picMk id="6" creationId="{58DA0707-D748-44FF-930A-706E41CAA945}"/>
          </ac:picMkLst>
        </pc:picChg>
      </pc:sldChg>
      <pc:sldChg chg="del">
        <pc:chgData name="Ip" userId="35846fbf51f55d86" providerId="LiveId" clId="{F89E0775-1819-4AB7-9E76-4376AF27ACA7}" dt="2020-08-30T10:52:39.597" v="55" actId="47"/>
        <pc:sldMkLst>
          <pc:docMk/>
          <pc:sldMk cId="1483021133" sldId="263"/>
        </pc:sldMkLst>
      </pc:sldChg>
      <pc:sldChg chg="del">
        <pc:chgData name="Ip" userId="35846fbf51f55d86" providerId="LiveId" clId="{F89E0775-1819-4AB7-9E76-4376AF27ACA7}" dt="2020-08-30T10:52:39.766" v="56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F89E0775-1819-4AB7-9E76-4376AF27ACA7}" dt="2020-08-30T11:06:15.336" v="137" actId="22"/>
        <pc:sldMkLst>
          <pc:docMk/>
          <pc:sldMk cId="3696158127" sldId="264"/>
        </pc:sldMkLst>
        <pc:picChg chg="add mod">
          <ac:chgData name="Ip" userId="35846fbf51f55d86" providerId="LiveId" clId="{F89E0775-1819-4AB7-9E76-4376AF27ACA7}" dt="2020-08-30T11:05:51.394" v="135" actId="1076"/>
          <ac:picMkLst>
            <pc:docMk/>
            <pc:sldMk cId="3696158127" sldId="264"/>
            <ac:picMk id="4" creationId="{1475AC39-D659-4103-9BB0-4A1A35D3D651}"/>
          </ac:picMkLst>
        </pc:picChg>
        <pc:picChg chg="del">
          <ac:chgData name="Ip" userId="35846fbf51f55d86" providerId="LiveId" clId="{F89E0775-1819-4AB7-9E76-4376AF27ACA7}" dt="2020-08-30T11:05:42.331" v="133" actId="478"/>
          <ac:picMkLst>
            <pc:docMk/>
            <pc:sldMk cId="3696158127" sldId="264"/>
            <ac:picMk id="6" creationId="{58DA0707-D748-44FF-930A-706E41CAA945}"/>
          </ac:picMkLst>
        </pc:picChg>
        <pc:picChg chg="add del">
          <ac:chgData name="Ip" userId="35846fbf51f55d86" providerId="LiveId" clId="{F89E0775-1819-4AB7-9E76-4376AF27ACA7}" dt="2020-08-30T11:06:15.336" v="137" actId="22"/>
          <ac:picMkLst>
            <pc:docMk/>
            <pc:sldMk cId="3696158127" sldId="264"/>
            <ac:picMk id="7" creationId="{825C5361-3222-4EAC-8A04-CEDB83B90E43}"/>
          </ac:picMkLst>
        </pc:picChg>
      </pc:sldChg>
      <pc:sldChg chg="del">
        <pc:chgData name="Ip" userId="35846fbf51f55d86" providerId="LiveId" clId="{F89E0775-1819-4AB7-9E76-4376AF27ACA7}" dt="2020-08-30T10:52:39.943" v="57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F89E0775-1819-4AB7-9E76-4376AF27ACA7}" dt="2020-08-30T11:13:05.603" v="144" actId="22"/>
        <pc:sldMkLst>
          <pc:docMk/>
          <pc:sldMk cId="760796740" sldId="265"/>
        </pc:sldMkLst>
        <pc:picChg chg="del">
          <ac:chgData name="Ip" userId="35846fbf51f55d86" providerId="LiveId" clId="{F89E0775-1819-4AB7-9E76-4376AF27ACA7}" dt="2020-08-30T11:06:19.190" v="139" actId="478"/>
          <ac:picMkLst>
            <pc:docMk/>
            <pc:sldMk cId="760796740" sldId="265"/>
            <ac:picMk id="4" creationId="{1475AC39-D659-4103-9BB0-4A1A35D3D651}"/>
          </ac:picMkLst>
        </pc:picChg>
        <pc:picChg chg="add mod">
          <ac:chgData name="Ip" userId="35846fbf51f55d86" providerId="LiveId" clId="{F89E0775-1819-4AB7-9E76-4376AF27ACA7}" dt="2020-08-30T11:06:28.954" v="142" actId="14100"/>
          <ac:picMkLst>
            <pc:docMk/>
            <pc:sldMk cId="760796740" sldId="265"/>
            <ac:picMk id="6" creationId="{C7B474FC-0420-4EEF-98C4-9CB178072726}"/>
          </ac:picMkLst>
        </pc:picChg>
        <pc:picChg chg="add del">
          <ac:chgData name="Ip" userId="35846fbf51f55d86" providerId="LiveId" clId="{F89E0775-1819-4AB7-9E76-4376AF27ACA7}" dt="2020-08-30T11:13:05.603" v="144" actId="22"/>
          <ac:picMkLst>
            <pc:docMk/>
            <pc:sldMk cId="760796740" sldId="265"/>
            <ac:picMk id="7" creationId="{AD1A3431-2A5F-4827-BD3A-964ACA99A67C}"/>
          </ac:picMkLst>
        </pc:picChg>
      </pc:sldChg>
      <pc:sldChg chg="del">
        <pc:chgData name="Ip" userId="35846fbf51f55d86" providerId="LiveId" clId="{F89E0775-1819-4AB7-9E76-4376AF27ACA7}" dt="2020-08-30T10:52:40.290" v="58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F89E0775-1819-4AB7-9E76-4376AF27ACA7}" dt="2020-08-30T11:13:42.187" v="162" actId="14100"/>
        <pc:sldMkLst>
          <pc:docMk/>
          <pc:sldMk cId="4232018797" sldId="266"/>
        </pc:sldMkLst>
        <pc:spChg chg="add mod">
          <ac:chgData name="Ip" userId="35846fbf51f55d86" providerId="LiveId" clId="{F89E0775-1819-4AB7-9E76-4376AF27ACA7}" dt="2020-08-30T11:13:42.187" v="162" actId="14100"/>
          <ac:spMkLst>
            <pc:docMk/>
            <pc:sldMk cId="4232018797" sldId="266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3:22.146" v="148" actId="1076"/>
          <ac:picMkLst>
            <pc:docMk/>
            <pc:sldMk cId="4232018797" sldId="266"/>
            <ac:picMk id="4" creationId="{BC3F0F2E-98FA-4EAE-B7C4-30373D84940F}"/>
          </ac:picMkLst>
        </pc:picChg>
        <pc:picChg chg="del">
          <ac:chgData name="Ip" userId="35846fbf51f55d86" providerId="LiveId" clId="{F89E0775-1819-4AB7-9E76-4376AF27ACA7}" dt="2020-08-30T11:13:08.989" v="146" actId="478"/>
          <ac:picMkLst>
            <pc:docMk/>
            <pc:sldMk cId="4232018797" sldId="266"/>
            <ac:picMk id="6" creationId="{C7B474FC-0420-4EEF-98C4-9CB178072726}"/>
          </ac:picMkLst>
        </pc:picChg>
      </pc:sldChg>
      <pc:sldChg chg="addSp delSp modSp add mod">
        <pc:chgData name="Ip" userId="35846fbf51f55d86" providerId="LiveId" clId="{F89E0775-1819-4AB7-9E76-4376AF27ACA7}" dt="2020-08-30T11:15:22.114" v="232" actId="1076"/>
        <pc:sldMkLst>
          <pc:docMk/>
          <pc:sldMk cId="618928729" sldId="267"/>
        </pc:sldMkLst>
        <pc:spChg chg="mod">
          <ac:chgData name="Ip" userId="35846fbf51f55d86" providerId="LiveId" clId="{F89E0775-1819-4AB7-9E76-4376AF27ACA7}" dt="2020-08-30T11:15:09.924" v="230" actId="14100"/>
          <ac:spMkLst>
            <pc:docMk/>
            <pc:sldMk cId="618928729" sldId="267"/>
            <ac:spMk id="7" creationId="{E43987BD-B3BF-4DA7-8051-498C4BE0253F}"/>
          </ac:spMkLst>
        </pc:spChg>
        <pc:picChg chg="del">
          <ac:chgData name="Ip" userId="35846fbf51f55d86" providerId="LiveId" clId="{F89E0775-1819-4AB7-9E76-4376AF27ACA7}" dt="2020-08-30T11:14:34.275" v="164" actId="478"/>
          <ac:picMkLst>
            <pc:docMk/>
            <pc:sldMk cId="618928729" sldId="267"/>
            <ac:picMk id="4" creationId="{BC3F0F2E-98FA-4EAE-B7C4-30373D84940F}"/>
          </ac:picMkLst>
        </pc:picChg>
        <pc:picChg chg="add mod">
          <ac:chgData name="Ip" userId="35846fbf51f55d86" providerId="LiveId" clId="{F89E0775-1819-4AB7-9E76-4376AF27ACA7}" dt="2020-08-30T11:15:22.114" v="232" actId="1076"/>
          <ac:picMkLst>
            <pc:docMk/>
            <pc:sldMk cId="618928729" sldId="267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0.530" v="59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F89E0775-1819-4AB7-9E76-4376AF27ACA7}" dt="2020-08-30T11:16:11.332" v="239"/>
        <pc:sldMkLst>
          <pc:docMk/>
          <pc:sldMk cId="407283121" sldId="268"/>
        </pc:sldMkLst>
        <pc:spChg chg="del mod">
          <ac:chgData name="Ip" userId="35846fbf51f55d86" providerId="LiveId" clId="{F89E0775-1819-4AB7-9E76-4376AF27ACA7}" dt="2020-08-30T11:16:11.332" v="239"/>
          <ac:spMkLst>
            <pc:docMk/>
            <pc:sldMk cId="407283121" sldId="268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5:47.243" v="237" actId="1076"/>
          <ac:picMkLst>
            <pc:docMk/>
            <pc:sldMk cId="407283121" sldId="268"/>
            <ac:picMk id="4" creationId="{6CCA9B9B-63A4-4BD5-8678-F5BD272FE898}"/>
          </ac:picMkLst>
        </pc:picChg>
        <pc:picChg chg="del">
          <ac:chgData name="Ip" userId="35846fbf51f55d86" providerId="LiveId" clId="{F89E0775-1819-4AB7-9E76-4376AF27ACA7}" dt="2020-08-30T11:15:37.413" v="234" actId="478"/>
          <ac:picMkLst>
            <pc:docMk/>
            <pc:sldMk cId="407283121" sldId="268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1.028" v="60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F89E0775-1819-4AB7-9E76-4376AF27ACA7}" dt="2020-08-30T11:16:23.490" v="244" actId="14100"/>
        <pc:sldMkLst>
          <pc:docMk/>
          <pc:sldMk cId="406161979" sldId="269"/>
        </pc:sldMkLst>
        <pc:picChg chg="del">
          <ac:chgData name="Ip" userId="35846fbf51f55d86" providerId="LiveId" clId="{F89E0775-1819-4AB7-9E76-4376AF27ACA7}" dt="2020-08-30T11:16:14.721" v="241" actId="478"/>
          <ac:picMkLst>
            <pc:docMk/>
            <pc:sldMk cId="406161979" sldId="269"/>
            <ac:picMk id="4" creationId="{6CCA9B9B-63A4-4BD5-8678-F5BD272FE898}"/>
          </ac:picMkLst>
        </pc:picChg>
        <pc:picChg chg="add mod">
          <ac:chgData name="Ip" userId="35846fbf51f55d86" providerId="LiveId" clId="{F89E0775-1819-4AB7-9E76-4376AF27ACA7}" dt="2020-08-30T11:16:23.490" v="244" actId="14100"/>
          <ac:picMkLst>
            <pc:docMk/>
            <pc:sldMk cId="406161979" sldId="269"/>
            <ac:picMk id="6" creationId="{E2FE1235-E318-46A8-A6AD-6D55327E24B5}"/>
          </ac:picMkLst>
        </pc:picChg>
      </pc:sldChg>
      <pc:sldChg chg="del">
        <pc:chgData name="Ip" userId="35846fbf51f55d86" providerId="LiveId" clId="{F89E0775-1819-4AB7-9E76-4376AF27ACA7}" dt="2020-08-30T10:52:41.062" v="61" actId="47"/>
        <pc:sldMkLst>
          <pc:docMk/>
          <pc:sldMk cId="781225075" sldId="269"/>
        </pc:sldMkLst>
      </pc:sldChg>
      <pc:sldChg chg="del">
        <pc:chgData name="Ip" userId="35846fbf51f55d86" providerId="LiveId" clId="{F89E0775-1819-4AB7-9E76-4376AF27ACA7}" dt="2020-08-30T10:52:41.157" v="62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F89E0775-1819-4AB7-9E76-4376AF27ACA7}" dt="2020-08-30T11:16:47.514" v="248" actId="1076"/>
        <pc:sldMkLst>
          <pc:docMk/>
          <pc:sldMk cId="2269369265" sldId="270"/>
        </pc:sldMkLst>
        <pc:picChg chg="add mod">
          <ac:chgData name="Ip" userId="35846fbf51f55d86" providerId="LiveId" clId="{F89E0775-1819-4AB7-9E76-4376AF27ACA7}" dt="2020-08-30T11:16:47.514" v="248" actId="1076"/>
          <ac:picMkLst>
            <pc:docMk/>
            <pc:sldMk cId="2269369265" sldId="270"/>
            <ac:picMk id="4" creationId="{082E078D-559D-4536-BB92-A9BFB677FAE8}"/>
          </ac:picMkLst>
        </pc:picChg>
        <pc:picChg chg="del">
          <ac:chgData name="Ip" userId="35846fbf51f55d86" providerId="LiveId" clId="{F89E0775-1819-4AB7-9E76-4376AF27ACA7}" dt="2020-08-30T11:16:40.074" v="246" actId="478"/>
          <ac:picMkLst>
            <pc:docMk/>
            <pc:sldMk cId="2269369265" sldId="270"/>
            <ac:picMk id="6" creationId="{E2FE1235-E318-46A8-A6AD-6D55327E24B5}"/>
          </ac:picMkLst>
        </pc:picChg>
      </pc:sldChg>
      <pc:sldChg chg="addSp delSp modSp add mod">
        <pc:chgData name="Ip" userId="35846fbf51f55d86" providerId="LiveId" clId="{F89E0775-1819-4AB7-9E76-4376AF27ACA7}" dt="2020-08-30T11:21:19.963" v="254" actId="22"/>
        <pc:sldMkLst>
          <pc:docMk/>
          <pc:sldMk cId="574056728" sldId="271"/>
        </pc:sldMkLst>
        <pc:picChg chg="del">
          <ac:chgData name="Ip" userId="35846fbf51f55d86" providerId="LiveId" clId="{F89E0775-1819-4AB7-9E76-4376AF27ACA7}" dt="2020-08-30T11:20:58.244" v="250" actId="478"/>
          <ac:picMkLst>
            <pc:docMk/>
            <pc:sldMk cId="574056728" sldId="271"/>
            <ac:picMk id="4" creationId="{082E078D-559D-4536-BB92-A9BFB677FAE8}"/>
          </ac:picMkLst>
        </pc:picChg>
        <pc:picChg chg="add mod">
          <ac:chgData name="Ip" userId="35846fbf51f55d86" providerId="LiveId" clId="{F89E0775-1819-4AB7-9E76-4376AF27ACA7}" dt="2020-08-30T11:21:06.330" v="252" actId="1076"/>
          <ac:picMkLst>
            <pc:docMk/>
            <pc:sldMk cId="574056728" sldId="271"/>
            <ac:picMk id="6" creationId="{819ECB78-B74E-4628-A2E9-D974FC1C5283}"/>
          </ac:picMkLst>
        </pc:picChg>
        <pc:picChg chg="add del">
          <ac:chgData name="Ip" userId="35846fbf51f55d86" providerId="LiveId" clId="{F89E0775-1819-4AB7-9E76-4376AF27ACA7}" dt="2020-08-30T11:21:19.963" v="254" actId="22"/>
          <ac:picMkLst>
            <pc:docMk/>
            <pc:sldMk cId="574056728" sldId="271"/>
            <ac:picMk id="7" creationId="{44136FDB-9ECC-4C8E-AB46-D4052F8EAFE6}"/>
          </ac:picMkLst>
        </pc:picChg>
      </pc:sldChg>
      <pc:sldChg chg="del">
        <pc:chgData name="Ip" userId="35846fbf51f55d86" providerId="LiveId" clId="{F89E0775-1819-4AB7-9E76-4376AF27ACA7}" dt="2020-08-30T10:52:41.198" v="63" actId="47"/>
        <pc:sldMkLst>
          <pc:docMk/>
          <pc:sldMk cId="2290221836" sldId="271"/>
        </pc:sldMkLst>
      </pc:sldChg>
      <pc:sldChg chg="addSp delSp modSp add mod">
        <pc:chgData name="Ip" userId="35846fbf51f55d86" providerId="LiveId" clId="{F89E0775-1819-4AB7-9E76-4376AF27ACA7}" dt="2020-08-30T11:22:26.971" v="267" actId="22"/>
        <pc:sldMkLst>
          <pc:docMk/>
          <pc:sldMk cId="1220581855" sldId="272"/>
        </pc:sldMkLst>
        <pc:picChg chg="add mod">
          <ac:chgData name="Ip" userId="35846fbf51f55d86" providerId="LiveId" clId="{F89E0775-1819-4AB7-9E76-4376AF27ACA7}" dt="2020-08-30T11:21:37.370" v="260" actId="1076"/>
          <ac:picMkLst>
            <pc:docMk/>
            <pc:sldMk cId="1220581855" sldId="272"/>
            <ac:picMk id="4" creationId="{2C455D41-BE5C-4D7F-BF11-5A53D693F5B7}"/>
          </ac:picMkLst>
        </pc:picChg>
        <pc:picChg chg="del">
          <ac:chgData name="Ip" userId="35846fbf51f55d86" providerId="LiveId" clId="{F89E0775-1819-4AB7-9E76-4376AF27ACA7}" dt="2020-08-30T11:21:28.093" v="258" actId="478"/>
          <ac:picMkLst>
            <pc:docMk/>
            <pc:sldMk cId="1220581855" sldId="272"/>
            <ac:picMk id="6" creationId="{819ECB78-B74E-4628-A2E9-D974FC1C5283}"/>
          </ac:picMkLst>
        </pc:picChg>
        <pc:picChg chg="add mod">
          <ac:chgData name="Ip" userId="35846fbf51f55d86" providerId="LiveId" clId="{F89E0775-1819-4AB7-9E76-4376AF27ACA7}" dt="2020-08-30T11:21:49.482" v="263" actId="1076"/>
          <ac:picMkLst>
            <pc:docMk/>
            <pc:sldMk cId="1220581855" sldId="272"/>
            <ac:picMk id="9" creationId="{8AD65435-1D72-4582-9A84-1E4D183EC478}"/>
          </ac:picMkLst>
        </pc:picChg>
        <pc:picChg chg="add mod">
          <ac:chgData name="Ip" userId="35846fbf51f55d86" providerId="LiveId" clId="{F89E0775-1819-4AB7-9E76-4376AF27ACA7}" dt="2020-08-30T11:21:57.874" v="265" actId="1076"/>
          <ac:picMkLst>
            <pc:docMk/>
            <pc:sldMk cId="1220581855" sldId="272"/>
            <ac:picMk id="11" creationId="{05B0F83C-7EFD-4C49-876A-8754E5A5D8E8}"/>
          </ac:picMkLst>
        </pc:picChg>
        <pc:picChg chg="add del">
          <ac:chgData name="Ip" userId="35846fbf51f55d86" providerId="LiveId" clId="{F89E0775-1819-4AB7-9E76-4376AF27ACA7}" dt="2020-08-30T11:22:26.971" v="267" actId="22"/>
          <ac:picMkLst>
            <pc:docMk/>
            <pc:sldMk cId="1220581855" sldId="272"/>
            <ac:picMk id="14" creationId="{ECD2AF21-C383-400A-8707-6B789B961D26}"/>
          </ac:picMkLst>
        </pc:picChg>
      </pc:sldChg>
      <pc:sldChg chg="add del">
        <pc:chgData name="Ip" userId="35846fbf51f55d86" providerId="LiveId" clId="{F89E0775-1819-4AB7-9E76-4376AF27ACA7}" dt="2020-08-30T11:21:23.316" v="256" actId="47"/>
        <pc:sldMkLst>
          <pc:docMk/>
          <pc:sldMk cId="1867512198" sldId="272"/>
        </pc:sldMkLst>
      </pc:sldChg>
      <pc:sldChg chg="del">
        <pc:chgData name="Ip" userId="35846fbf51f55d86" providerId="LiveId" clId="{F89E0775-1819-4AB7-9E76-4376AF27ACA7}" dt="2020-08-30T10:52:41.221" v="64" actId="47"/>
        <pc:sldMkLst>
          <pc:docMk/>
          <pc:sldMk cId="3206699244" sldId="272"/>
        </pc:sldMkLst>
      </pc:sldChg>
      <pc:sldChg chg="del">
        <pc:chgData name="Ip" userId="35846fbf51f55d86" providerId="LiveId" clId="{F89E0775-1819-4AB7-9E76-4376AF27ACA7}" dt="2020-08-30T10:52:41.243" v="65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F89E0775-1819-4AB7-9E76-4376AF27ACA7}" dt="2020-08-30T11:22:42.595" v="273" actId="1076"/>
        <pc:sldMkLst>
          <pc:docMk/>
          <pc:sldMk cId="3870872928" sldId="273"/>
        </pc:sldMkLst>
        <pc:picChg chg="del">
          <ac:chgData name="Ip" userId="35846fbf51f55d86" providerId="LiveId" clId="{F89E0775-1819-4AB7-9E76-4376AF27ACA7}" dt="2020-08-30T11:22:31.850" v="271" actId="478"/>
          <ac:picMkLst>
            <pc:docMk/>
            <pc:sldMk cId="3870872928" sldId="273"/>
            <ac:picMk id="4" creationId="{2C455D41-BE5C-4D7F-BF11-5A53D693F5B7}"/>
          </ac:picMkLst>
        </pc:picChg>
        <pc:picChg chg="add mod">
          <ac:chgData name="Ip" userId="35846fbf51f55d86" providerId="LiveId" clId="{F89E0775-1819-4AB7-9E76-4376AF27ACA7}" dt="2020-08-30T11:22:42.595" v="273" actId="1076"/>
          <ac:picMkLst>
            <pc:docMk/>
            <pc:sldMk cId="3870872928" sldId="273"/>
            <ac:picMk id="6" creationId="{128B12C0-C7A1-4F2F-8E78-00203BD4B902}"/>
          </ac:picMkLst>
        </pc:picChg>
        <pc:picChg chg="del">
          <ac:chgData name="Ip" userId="35846fbf51f55d86" providerId="LiveId" clId="{F89E0775-1819-4AB7-9E76-4376AF27ACA7}" dt="2020-08-30T11:22:30.727" v="269" actId="478"/>
          <ac:picMkLst>
            <pc:docMk/>
            <pc:sldMk cId="3870872928" sldId="273"/>
            <ac:picMk id="9" creationId="{8AD65435-1D72-4582-9A84-1E4D183EC478}"/>
          </ac:picMkLst>
        </pc:picChg>
        <pc:picChg chg="del">
          <ac:chgData name="Ip" userId="35846fbf51f55d86" providerId="LiveId" clId="{F89E0775-1819-4AB7-9E76-4376AF27ACA7}" dt="2020-08-30T11:22:31.460" v="270" actId="478"/>
          <ac:picMkLst>
            <pc:docMk/>
            <pc:sldMk cId="3870872928" sldId="273"/>
            <ac:picMk id="11" creationId="{05B0F83C-7EFD-4C49-876A-8754E5A5D8E8}"/>
          </ac:picMkLst>
        </pc:picChg>
      </pc:sldChg>
      <pc:sldChg chg="addSp delSp modSp add mod">
        <pc:chgData name="Ip" userId="35846fbf51f55d86" providerId="LiveId" clId="{F89E0775-1819-4AB7-9E76-4376AF27ACA7}" dt="2020-08-30T11:23:06.267" v="277" actId="1076"/>
        <pc:sldMkLst>
          <pc:docMk/>
          <pc:sldMk cId="1376383299" sldId="274"/>
        </pc:sldMkLst>
        <pc:picChg chg="add mod">
          <ac:chgData name="Ip" userId="35846fbf51f55d86" providerId="LiveId" clId="{F89E0775-1819-4AB7-9E76-4376AF27ACA7}" dt="2020-08-30T11:23:06.267" v="277" actId="1076"/>
          <ac:picMkLst>
            <pc:docMk/>
            <pc:sldMk cId="1376383299" sldId="274"/>
            <ac:picMk id="4" creationId="{7526E085-188F-42BF-83C1-10C8D719A9ED}"/>
          </ac:picMkLst>
        </pc:picChg>
        <pc:picChg chg="del">
          <ac:chgData name="Ip" userId="35846fbf51f55d86" providerId="LiveId" clId="{F89E0775-1819-4AB7-9E76-4376AF27ACA7}" dt="2020-08-30T11:22:57.972" v="275" actId="478"/>
          <ac:picMkLst>
            <pc:docMk/>
            <pc:sldMk cId="1376383299" sldId="274"/>
            <ac:picMk id="6" creationId="{128B12C0-C7A1-4F2F-8E78-00203BD4B902}"/>
          </ac:picMkLst>
        </pc:picChg>
      </pc:sldChg>
      <pc:sldChg chg="del">
        <pc:chgData name="Ip" userId="35846fbf51f55d86" providerId="LiveId" clId="{F89E0775-1819-4AB7-9E76-4376AF27ACA7}" dt="2020-08-30T10:52:41.258" v="66" actId="47"/>
        <pc:sldMkLst>
          <pc:docMk/>
          <pc:sldMk cId="4138584289" sldId="274"/>
        </pc:sldMkLst>
      </pc:sldChg>
      <pc:sldChg chg="delSp modSp add mod">
        <pc:chgData name="Ip" userId="35846fbf51f55d86" providerId="LiveId" clId="{F89E0775-1819-4AB7-9E76-4376AF27ACA7}" dt="2020-08-30T11:23:57.546" v="298" actId="1076"/>
        <pc:sldMkLst>
          <pc:docMk/>
          <pc:sldMk cId="579837290" sldId="275"/>
        </pc:sldMkLst>
        <pc:spChg chg="mod">
          <ac:chgData name="Ip" userId="35846fbf51f55d86" providerId="LiveId" clId="{F89E0775-1819-4AB7-9E76-4376AF27ACA7}" dt="2020-08-30T11:23:57.546" v="298" actId="1076"/>
          <ac:spMkLst>
            <pc:docMk/>
            <pc:sldMk cId="579837290" sldId="275"/>
            <ac:spMk id="3" creationId="{C60A4D7D-9318-424B-9789-FE61731E3386}"/>
          </ac:spMkLst>
        </pc:spChg>
        <pc:picChg chg="del">
          <ac:chgData name="Ip" userId="35846fbf51f55d86" providerId="LiveId" clId="{F89E0775-1819-4AB7-9E76-4376AF27ACA7}" dt="2020-08-30T11:23:41.222" v="279" actId="478"/>
          <ac:picMkLst>
            <pc:docMk/>
            <pc:sldMk cId="579837290" sldId="275"/>
            <ac:picMk id="4" creationId="{7526E085-188F-42BF-83C1-10C8D719A9ED}"/>
          </ac:picMkLst>
        </pc:picChg>
      </pc:sldChg>
      <pc:sldChg chg="del">
        <pc:chgData name="Ip" userId="35846fbf51f55d86" providerId="LiveId" clId="{F89E0775-1819-4AB7-9E76-4376AF27ACA7}" dt="2020-08-30T10:52:41.366" v="67" actId="47"/>
        <pc:sldMkLst>
          <pc:docMk/>
          <pc:sldMk cId="604418000" sldId="275"/>
        </pc:sldMkLst>
      </pc:sldChg>
      <pc:sldChg chg="addSp modSp add mod">
        <pc:chgData name="Ip" userId="35846fbf51f55d86" providerId="LiveId" clId="{F89E0775-1819-4AB7-9E76-4376AF27ACA7}" dt="2020-08-30T11:27:42.074" v="417" actId="1076"/>
        <pc:sldMkLst>
          <pc:docMk/>
          <pc:sldMk cId="1953927484" sldId="276"/>
        </pc:sldMkLst>
        <pc:spChg chg="mod">
          <ac:chgData name="Ip" userId="35846fbf51f55d86" providerId="LiveId" clId="{F89E0775-1819-4AB7-9E76-4376AF27ACA7}" dt="2020-08-30T11:26:41.183" v="316" actId="20577"/>
          <ac:spMkLst>
            <pc:docMk/>
            <pc:sldMk cId="1953927484" sldId="276"/>
            <ac:spMk id="3" creationId="{C60A4D7D-9318-424B-9789-FE61731E3386}"/>
          </ac:spMkLst>
        </pc:spChg>
        <pc:spChg chg="add mod">
          <ac:chgData name="Ip" userId="35846fbf51f55d86" providerId="LiveId" clId="{F89E0775-1819-4AB7-9E76-4376AF27ACA7}" dt="2020-08-30T11:27:42.074" v="417" actId="1076"/>
          <ac:spMkLst>
            <pc:docMk/>
            <pc:sldMk cId="1953927484" sldId="276"/>
            <ac:spMk id="6" creationId="{2E38787A-5AE9-41AF-B110-21AE49D05493}"/>
          </ac:spMkLst>
        </pc:spChg>
        <pc:picChg chg="add mod">
          <ac:chgData name="Ip" userId="35846fbf51f55d86" providerId="LiveId" clId="{F89E0775-1819-4AB7-9E76-4376AF27ACA7}" dt="2020-08-30T11:27:03.146" v="319" actId="14100"/>
          <ac:picMkLst>
            <pc:docMk/>
            <pc:sldMk cId="1953927484" sldId="276"/>
            <ac:picMk id="4" creationId="{1912487D-22FF-4F88-8DF1-E23C1DA825A8}"/>
          </ac:picMkLst>
        </pc:picChg>
      </pc:sldChg>
      <pc:sldChg chg="add del">
        <pc:chgData name="Ip" userId="35846fbf51f55d86" providerId="LiveId" clId="{F89E0775-1819-4AB7-9E76-4376AF27ACA7}" dt="2020-08-30T11:26:20.143" v="300"/>
        <pc:sldMkLst>
          <pc:docMk/>
          <pc:sldMk cId="2198873393" sldId="276"/>
        </pc:sldMkLst>
      </pc:sldChg>
      <pc:sldChg chg="del">
        <pc:chgData name="Ip" userId="35846fbf51f55d86" providerId="LiveId" clId="{F89E0775-1819-4AB7-9E76-4376AF27ACA7}" dt="2020-08-30T10:52:41.413" v="68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F89E0775-1819-4AB7-9E76-4376AF27ACA7}" dt="2020-08-30T11:28:24.642" v="425" actId="1076"/>
        <pc:sldMkLst>
          <pc:docMk/>
          <pc:sldMk cId="289957120" sldId="277"/>
        </pc:sldMkLst>
        <pc:spChg chg="del mod">
          <ac:chgData name="Ip" userId="35846fbf51f55d86" providerId="LiveId" clId="{F89E0775-1819-4AB7-9E76-4376AF27ACA7}" dt="2020-08-30T11:28:16.310" v="423" actId="478"/>
          <ac:spMkLst>
            <pc:docMk/>
            <pc:sldMk cId="289957120" sldId="277"/>
            <ac:spMk id="3" creationId="{C60A4D7D-9318-424B-9789-FE61731E3386}"/>
          </ac:spMkLst>
        </pc:spChg>
        <pc:spChg chg="del mod">
          <ac:chgData name="Ip" userId="35846fbf51f55d86" providerId="LiveId" clId="{F89E0775-1819-4AB7-9E76-4376AF27ACA7}" dt="2020-08-30T11:28:12.135" v="421" actId="478"/>
          <ac:spMkLst>
            <pc:docMk/>
            <pc:sldMk cId="289957120" sldId="277"/>
            <ac:spMk id="6" creationId="{2E38787A-5AE9-41AF-B110-21AE49D05493}"/>
          </ac:spMkLst>
        </pc:spChg>
        <pc:picChg chg="del">
          <ac:chgData name="Ip" userId="35846fbf51f55d86" providerId="LiveId" clId="{F89E0775-1819-4AB7-9E76-4376AF27ACA7}" dt="2020-08-30T11:28:09.649" v="419" actId="478"/>
          <ac:picMkLst>
            <pc:docMk/>
            <pc:sldMk cId="289957120" sldId="277"/>
            <ac:picMk id="4" creationId="{1912487D-22FF-4F88-8DF1-E23C1DA825A8}"/>
          </ac:picMkLst>
        </pc:picChg>
        <pc:picChg chg="add mod">
          <ac:chgData name="Ip" userId="35846fbf51f55d86" providerId="LiveId" clId="{F89E0775-1819-4AB7-9E76-4376AF27ACA7}" dt="2020-08-30T11:28:24.642" v="425" actId="1076"/>
          <ac:picMkLst>
            <pc:docMk/>
            <pc:sldMk cId="289957120" sldId="277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28" v="69" actId="47"/>
        <pc:sldMkLst>
          <pc:docMk/>
          <pc:sldMk cId="860419005" sldId="277"/>
        </pc:sldMkLst>
      </pc:sldChg>
      <pc:sldChg chg="addSp delSp modSp add mod">
        <pc:chgData name="Ip" userId="35846fbf51f55d86" providerId="LiveId" clId="{F89E0775-1819-4AB7-9E76-4376AF27ACA7}" dt="2020-08-30T11:36:14.635" v="432" actId="22"/>
        <pc:sldMkLst>
          <pc:docMk/>
          <pc:sldMk cId="1381783029" sldId="278"/>
        </pc:sldMkLst>
        <pc:picChg chg="add mod">
          <ac:chgData name="Ip" userId="35846fbf51f55d86" providerId="LiveId" clId="{F89E0775-1819-4AB7-9E76-4376AF27ACA7}" dt="2020-08-30T11:29:21.066" v="430" actId="1076"/>
          <ac:picMkLst>
            <pc:docMk/>
            <pc:sldMk cId="1381783029" sldId="278"/>
            <ac:picMk id="3" creationId="{4653C19B-84CF-4ED0-9944-B21F565ACD5A}"/>
          </ac:picMkLst>
        </pc:picChg>
        <pc:picChg chg="add del">
          <ac:chgData name="Ip" userId="35846fbf51f55d86" providerId="LiveId" clId="{F89E0775-1819-4AB7-9E76-4376AF27ACA7}" dt="2020-08-30T11:36:14.635" v="432" actId="22"/>
          <ac:picMkLst>
            <pc:docMk/>
            <pc:sldMk cId="1381783029" sldId="278"/>
            <ac:picMk id="4" creationId="{488FFC58-2A86-405A-8786-A6FB97EC4311}"/>
          </ac:picMkLst>
        </pc:picChg>
        <pc:picChg chg="del">
          <ac:chgData name="Ip" userId="35846fbf51f55d86" providerId="LiveId" clId="{F89E0775-1819-4AB7-9E76-4376AF27ACA7}" dt="2020-08-30T11:29:10.408" v="427" actId="478"/>
          <ac:picMkLst>
            <pc:docMk/>
            <pc:sldMk cId="1381783029" sldId="278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85" v="70" actId="47"/>
        <pc:sldMkLst>
          <pc:docMk/>
          <pc:sldMk cId="2330285655" sldId="278"/>
        </pc:sldMkLst>
      </pc:sldChg>
      <pc:sldChg chg="del">
        <pc:chgData name="Ip" userId="35846fbf51f55d86" providerId="LiveId" clId="{F89E0775-1819-4AB7-9E76-4376AF27ACA7}" dt="2020-08-30T10:52:41.498" v="71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F89E0775-1819-4AB7-9E76-4376AF27ACA7}" dt="2020-08-30T11:36:31.874" v="436" actId="1076"/>
        <pc:sldMkLst>
          <pc:docMk/>
          <pc:sldMk cId="3888591464" sldId="279"/>
        </pc:sldMkLst>
        <pc:picChg chg="del">
          <ac:chgData name="Ip" userId="35846fbf51f55d86" providerId="LiveId" clId="{F89E0775-1819-4AB7-9E76-4376AF27ACA7}" dt="2020-08-30T11:36:19.225" v="434" actId="478"/>
          <ac:picMkLst>
            <pc:docMk/>
            <pc:sldMk cId="3888591464" sldId="279"/>
            <ac:picMk id="3" creationId="{4653C19B-84CF-4ED0-9944-B21F565ACD5A}"/>
          </ac:picMkLst>
        </pc:picChg>
        <pc:picChg chg="add mod">
          <ac:chgData name="Ip" userId="35846fbf51f55d86" providerId="LiveId" clId="{F89E0775-1819-4AB7-9E76-4376AF27ACA7}" dt="2020-08-30T11:36:31.874" v="436" actId="1076"/>
          <ac:picMkLst>
            <pc:docMk/>
            <pc:sldMk cId="3888591464" sldId="279"/>
            <ac:picMk id="4" creationId="{CA037A52-012A-4A95-ABC0-1F23D6230499}"/>
          </ac:picMkLst>
        </pc:picChg>
      </pc:sldChg>
      <pc:sldChg chg="addSp delSp modSp add mod">
        <pc:chgData name="Ip" userId="35846fbf51f55d86" providerId="LiveId" clId="{F89E0775-1819-4AB7-9E76-4376AF27ACA7}" dt="2020-08-30T11:37:05.402" v="442" actId="22"/>
        <pc:sldMkLst>
          <pc:docMk/>
          <pc:sldMk cId="1225156642" sldId="280"/>
        </pc:sldMkLst>
        <pc:picChg chg="add mod">
          <ac:chgData name="Ip" userId="35846fbf51f55d86" providerId="LiveId" clId="{F89E0775-1819-4AB7-9E76-4376AF27ACA7}" dt="2020-08-30T11:36:51.635" v="440" actId="1076"/>
          <ac:picMkLst>
            <pc:docMk/>
            <pc:sldMk cId="1225156642" sldId="280"/>
            <ac:picMk id="3" creationId="{A85F8321-055E-44EB-A4E1-FA4E0D8FA615}"/>
          </ac:picMkLst>
        </pc:picChg>
        <pc:picChg chg="del">
          <ac:chgData name="Ip" userId="35846fbf51f55d86" providerId="LiveId" clId="{F89E0775-1819-4AB7-9E76-4376AF27ACA7}" dt="2020-08-30T11:36:43.609" v="438" actId="478"/>
          <ac:picMkLst>
            <pc:docMk/>
            <pc:sldMk cId="1225156642" sldId="280"/>
            <ac:picMk id="4" creationId="{CA037A52-012A-4A95-ABC0-1F23D6230499}"/>
          </ac:picMkLst>
        </pc:picChg>
        <pc:picChg chg="add del">
          <ac:chgData name="Ip" userId="35846fbf51f55d86" providerId="LiveId" clId="{F89E0775-1819-4AB7-9E76-4376AF27ACA7}" dt="2020-08-30T11:37:05.402" v="442" actId="22"/>
          <ac:picMkLst>
            <pc:docMk/>
            <pc:sldMk cId="1225156642" sldId="280"/>
            <ac:picMk id="6" creationId="{7114C2ED-4AA6-4856-88B8-9CA5C3D73687}"/>
          </ac:picMkLst>
        </pc:picChg>
      </pc:sldChg>
      <pc:sldChg chg="del">
        <pc:chgData name="Ip" userId="35846fbf51f55d86" providerId="LiveId" clId="{F89E0775-1819-4AB7-9E76-4376AF27ACA7}" dt="2020-08-30T10:52:41.577" v="72" actId="47"/>
        <pc:sldMkLst>
          <pc:docMk/>
          <pc:sldMk cId="1918921759" sldId="280"/>
        </pc:sldMkLst>
      </pc:sldChg>
      <pc:sldChg chg="addSp delSp modSp add mod">
        <pc:chgData name="Ip" userId="35846fbf51f55d86" providerId="LiveId" clId="{F89E0775-1819-4AB7-9E76-4376AF27ACA7}" dt="2020-08-30T11:37:31.411" v="448" actId="1076"/>
        <pc:sldMkLst>
          <pc:docMk/>
          <pc:sldMk cId="1701016411" sldId="281"/>
        </pc:sldMkLst>
        <pc:picChg chg="del">
          <ac:chgData name="Ip" userId="35846fbf51f55d86" providerId="LiveId" clId="{F89E0775-1819-4AB7-9E76-4376AF27ACA7}" dt="2020-08-30T11:37:08.601" v="444" actId="478"/>
          <ac:picMkLst>
            <pc:docMk/>
            <pc:sldMk cId="1701016411" sldId="281"/>
            <ac:picMk id="3" creationId="{A85F8321-055E-44EB-A4E1-FA4E0D8FA615}"/>
          </ac:picMkLst>
        </pc:picChg>
        <pc:picChg chg="add mod">
          <ac:chgData name="Ip" userId="35846fbf51f55d86" providerId="LiveId" clId="{F89E0775-1819-4AB7-9E76-4376AF27ACA7}" dt="2020-08-30T11:37:17.818" v="446" actId="1076"/>
          <ac:picMkLst>
            <pc:docMk/>
            <pc:sldMk cId="1701016411" sldId="281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7:31.411" v="448" actId="1076"/>
          <ac:picMkLst>
            <pc:docMk/>
            <pc:sldMk cId="1701016411" sldId="281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594" v="73" actId="47"/>
        <pc:sldMkLst>
          <pc:docMk/>
          <pc:sldMk cId="2506822657" sldId="281"/>
        </pc:sldMkLst>
      </pc:sldChg>
      <pc:sldChg chg="addSp delSp modSp add mod">
        <pc:chgData name="Ip" userId="35846fbf51f55d86" providerId="LiveId" clId="{F89E0775-1819-4AB7-9E76-4376AF27ACA7}" dt="2020-08-30T11:39:34.171" v="468" actId="1076"/>
        <pc:sldMkLst>
          <pc:docMk/>
          <pc:sldMk cId="2401378877" sldId="282"/>
        </pc:sldMkLst>
        <pc:spChg chg="add mod">
          <ac:chgData name="Ip" userId="35846fbf51f55d86" providerId="LiveId" clId="{F89E0775-1819-4AB7-9E76-4376AF27ACA7}" dt="2020-08-30T11:38:12.843" v="466" actId="1076"/>
          <ac:spMkLst>
            <pc:docMk/>
            <pc:sldMk cId="2401378877" sldId="282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37:48.354" v="450" actId="478"/>
          <ac:picMkLst>
            <pc:docMk/>
            <pc:sldMk cId="2401378877" sldId="282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9:34.171" v="468" actId="1076"/>
          <ac:picMkLst>
            <pc:docMk/>
            <pc:sldMk cId="2401378877" sldId="282"/>
            <ac:picMk id="6" creationId="{E6389A8F-10F9-4807-9A0C-3408AB4B20B9}"/>
          </ac:picMkLst>
        </pc:picChg>
        <pc:picChg chg="del">
          <ac:chgData name="Ip" userId="35846fbf51f55d86" providerId="LiveId" clId="{F89E0775-1819-4AB7-9E76-4376AF27ACA7}" dt="2020-08-30T11:37:49.322" v="451" actId="478"/>
          <ac:picMkLst>
            <pc:docMk/>
            <pc:sldMk cId="2401378877" sldId="282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658" v="74" actId="47"/>
        <pc:sldMkLst>
          <pc:docMk/>
          <pc:sldMk cId="2518618761" sldId="282"/>
        </pc:sldMkLst>
      </pc:sldChg>
      <pc:sldChg chg="del">
        <pc:chgData name="Ip" userId="35846fbf51f55d86" providerId="LiveId" clId="{F89E0775-1819-4AB7-9E76-4376AF27ACA7}" dt="2020-08-30T10:52:41.675" v="75" actId="47"/>
        <pc:sldMkLst>
          <pc:docMk/>
          <pc:sldMk cId="1132040733" sldId="283"/>
        </pc:sldMkLst>
      </pc:sldChg>
      <pc:sldChg chg="addSp delSp modSp add mod">
        <pc:chgData name="Ip" userId="35846fbf51f55d86" providerId="LiveId" clId="{F89E0775-1819-4AB7-9E76-4376AF27ACA7}" dt="2020-08-30T11:40:44.818" v="475" actId="1076"/>
        <pc:sldMkLst>
          <pc:docMk/>
          <pc:sldMk cId="3621535201" sldId="283"/>
        </pc:sldMkLst>
        <pc:picChg chg="add mod">
          <ac:chgData name="Ip" userId="35846fbf51f55d86" providerId="LiveId" clId="{F89E0775-1819-4AB7-9E76-4376AF27ACA7}" dt="2020-08-30T11:40:30.491" v="473" actId="14100"/>
          <ac:picMkLst>
            <pc:docMk/>
            <pc:sldMk cId="3621535201" sldId="283"/>
            <ac:picMk id="4" creationId="{69559069-1B35-4FD1-B83B-91CCC4672ABA}"/>
          </ac:picMkLst>
        </pc:picChg>
        <pc:picChg chg="del">
          <ac:chgData name="Ip" userId="35846fbf51f55d86" providerId="LiveId" clId="{F89E0775-1819-4AB7-9E76-4376AF27ACA7}" dt="2020-08-30T11:40:19.629" v="470" actId="478"/>
          <ac:picMkLst>
            <pc:docMk/>
            <pc:sldMk cId="3621535201" sldId="283"/>
            <ac:picMk id="6" creationId="{E6389A8F-10F9-4807-9A0C-3408AB4B20B9}"/>
          </ac:picMkLst>
        </pc:picChg>
        <pc:picChg chg="add mod">
          <ac:chgData name="Ip" userId="35846fbf51f55d86" providerId="LiveId" clId="{F89E0775-1819-4AB7-9E76-4376AF27ACA7}" dt="2020-08-30T11:40:44.818" v="475" actId="1076"/>
          <ac:picMkLst>
            <pc:docMk/>
            <pc:sldMk cId="3621535201" sldId="283"/>
            <ac:picMk id="9" creationId="{6FD99B3A-C71C-4B0F-B11A-01A6D1E0B2A2}"/>
          </ac:picMkLst>
        </pc:picChg>
      </pc:sldChg>
      <pc:sldChg chg="del">
        <pc:chgData name="Ip" userId="35846fbf51f55d86" providerId="LiveId" clId="{F89E0775-1819-4AB7-9E76-4376AF27ACA7}" dt="2020-08-30T10:52:41.700" v="76" actId="47"/>
        <pc:sldMkLst>
          <pc:docMk/>
          <pc:sldMk cId="68513810" sldId="284"/>
        </pc:sldMkLst>
      </pc:sldChg>
      <pc:sldChg chg="addSp delSp modSp add mod">
        <pc:chgData name="Ip" userId="35846fbf51f55d86" providerId="LiveId" clId="{F89E0775-1819-4AB7-9E76-4376AF27ACA7}" dt="2020-08-30T11:42:12.398" v="580" actId="20577"/>
        <pc:sldMkLst>
          <pc:docMk/>
          <pc:sldMk cId="1160653616" sldId="284"/>
        </pc:sldMkLst>
        <pc:spChg chg="mod">
          <ac:chgData name="Ip" userId="35846fbf51f55d86" providerId="LiveId" clId="{F89E0775-1819-4AB7-9E76-4376AF27ACA7}" dt="2020-08-30T11:40:57.521" v="488" actId="20577"/>
          <ac:spMkLst>
            <pc:docMk/>
            <pc:sldMk cId="1160653616" sldId="284"/>
            <ac:spMk id="2" creationId="{E3B3726F-92B9-491B-B44B-445BFF81A187}"/>
          </ac:spMkLst>
        </pc:spChg>
        <pc:spChg chg="add mod">
          <ac:chgData name="Ip" userId="35846fbf51f55d86" providerId="LiveId" clId="{F89E0775-1819-4AB7-9E76-4376AF27ACA7}" dt="2020-08-30T11:42:12.398" v="580" actId="20577"/>
          <ac:spMkLst>
            <pc:docMk/>
            <pc:sldMk cId="1160653616" sldId="284"/>
            <ac:spMk id="7" creationId="{27085E60-E744-4D59-8DC6-F90E8B284ADD}"/>
          </ac:spMkLst>
        </pc:spChg>
        <pc:picChg chg="del">
          <ac:chgData name="Ip" userId="35846fbf51f55d86" providerId="LiveId" clId="{F89E0775-1819-4AB7-9E76-4376AF27ACA7}" dt="2020-08-30T11:40:52.396" v="477" actId="478"/>
          <ac:picMkLst>
            <pc:docMk/>
            <pc:sldMk cId="1160653616" sldId="284"/>
            <ac:picMk id="4" creationId="{69559069-1B35-4FD1-B83B-91CCC4672ABA}"/>
          </ac:picMkLst>
        </pc:picChg>
        <pc:picChg chg="add mod">
          <ac:chgData name="Ip" userId="35846fbf51f55d86" providerId="LiveId" clId="{F89E0775-1819-4AB7-9E76-4376AF27ACA7}" dt="2020-08-30T11:41:35.779" v="491" actId="1076"/>
          <ac:picMkLst>
            <pc:docMk/>
            <pc:sldMk cId="1160653616" sldId="284"/>
            <ac:picMk id="6" creationId="{9430EEDE-B12B-46D5-BC33-C9E3B046C7A1}"/>
          </ac:picMkLst>
        </pc:picChg>
        <pc:picChg chg="del">
          <ac:chgData name="Ip" userId="35846fbf51f55d86" providerId="LiveId" clId="{F89E0775-1819-4AB7-9E76-4376AF27ACA7}" dt="2020-08-30T11:40:59.736" v="489" actId="478"/>
          <ac:picMkLst>
            <pc:docMk/>
            <pc:sldMk cId="1160653616" sldId="284"/>
            <ac:picMk id="9" creationId="{6FD99B3A-C71C-4B0F-B11A-01A6D1E0B2A2}"/>
          </ac:picMkLst>
        </pc:picChg>
      </pc:sldChg>
      <pc:sldChg chg="addSp delSp modSp add mod">
        <pc:chgData name="Ip" userId="35846fbf51f55d86" providerId="LiveId" clId="{F89E0775-1819-4AB7-9E76-4376AF27ACA7}" dt="2020-08-30T11:43:00.059" v="615" actId="1076"/>
        <pc:sldMkLst>
          <pc:docMk/>
          <pc:sldMk cId="745946469" sldId="285"/>
        </pc:sldMkLst>
        <pc:spChg chg="mod">
          <ac:chgData name="Ip" userId="35846fbf51f55d86" providerId="LiveId" clId="{F89E0775-1819-4AB7-9E76-4376AF27ACA7}" dt="2020-08-30T11:42:48.162" v="613" actId="20577"/>
          <ac:spMkLst>
            <pc:docMk/>
            <pc:sldMk cId="745946469" sldId="285"/>
            <ac:spMk id="2" creationId="{E3B3726F-92B9-491B-B44B-445BFF81A187}"/>
          </ac:spMkLst>
        </pc:spChg>
        <pc:spChg chg="del mod">
          <ac:chgData name="Ip" userId="35846fbf51f55d86" providerId="LiveId" clId="{F89E0775-1819-4AB7-9E76-4376AF27ACA7}" dt="2020-08-30T11:42:36.508" v="585" actId="478"/>
          <ac:spMkLst>
            <pc:docMk/>
            <pc:sldMk cId="745946469" sldId="285"/>
            <ac:spMk id="7" creationId="{27085E60-E744-4D59-8DC6-F90E8B284ADD}"/>
          </ac:spMkLst>
        </pc:spChg>
        <pc:picChg chg="add mod">
          <ac:chgData name="Ip" userId="35846fbf51f55d86" providerId="LiveId" clId="{F89E0775-1819-4AB7-9E76-4376AF27ACA7}" dt="2020-08-30T11:43:00.059" v="615" actId="1076"/>
          <ac:picMkLst>
            <pc:docMk/>
            <pc:sldMk cId="745946469" sldId="285"/>
            <ac:picMk id="4" creationId="{3192C4ED-7EB0-4267-836D-E70A7FC5BEA4}"/>
          </ac:picMkLst>
        </pc:picChg>
        <pc:picChg chg="del">
          <ac:chgData name="Ip" userId="35846fbf51f55d86" providerId="LiveId" clId="{F89E0775-1819-4AB7-9E76-4376AF27ACA7}" dt="2020-08-30T11:42:35.015" v="583" actId="478"/>
          <ac:picMkLst>
            <pc:docMk/>
            <pc:sldMk cId="745946469" sldId="285"/>
            <ac:picMk id="6" creationId="{9430EEDE-B12B-46D5-BC33-C9E3B046C7A1}"/>
          </ac:picMkLst>
        </pc:picChg>
      </pc:sldChg>
      <pc:sldChg chg="addSp delSp modSp add mod">
        <pc:chgData name="Ip" userId="35846fbf51f55d86" providerId="LiveId" clId="{F89E0775-1819-4AB7-9E76-4376AF27ACA7}" dt="2020-08-30T11:43:24.731" v="620" actId="1076"/>
        <pc:sldMkLst>
          <pc:docMk/>
          <pc:sldMk cId="500311433" sldId="286"/>
        </pc:sldMkLst>
        <pc:spChg chg="del">
          <ac:chgData name="Ip" userId="35846fbf51f55d86" providerId="LiveId" clId="{F89E0775-1819-4AB7-9E76-4376AF27ACA7}" dt="2020-08-30T11:43:17.094" v="618" actId="478"/>
          <ac:spMkLst>
            <pc:docMk/>
            <pc:sldMk cId="500311433" sldId="286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43:14.853" v="617" actId="478"/>
          <ac:picMkLst>
            <pc:docMk/>
            <pc:sldMk cId="500311433" sldId="286"/>
            <ac:picMk id="4" creationId="{3192C4ED-7EB0-4267-836D-E70A7FC5BEA4}"/>
          </ac:picMkLst>
        </pc:picChg>
        <pc:picChg chg="add mod">
          <ac:chgData name="Ip" userId="35846fbf51f55d86" providerId="LiveId" clId="{F89E0775-1819-4AB7-9E76-4376AF27ACA7}" dt="2020-08-30T11:43:24.731" v="620" actId="1076"/>
          <ac:picMkLst>
            <pc:docMk/>
            <pc:sldMk cId="500311433" sldId="286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377" v="79" actId="47"/>
        <pc:sldMkLst>
          <pc:docMk/>
          <pc:sldMk cId="1041659422" sldId="286"/>
        </pc:sldMkLst>
      </pc:sldChg>
      <pc:sldChg chg="addSp delSp modSp add mod">
        <pc:chgData name="Ip" userId="35846fbf51f55d86" providerId="LiveId" clId="{F89E0775-1819-4AB7-9E76-4376AF27ACA7}" dt="2020-08-30T11:43:43.946" v="624" actId="1076"/>
        <pc:sldMkLst>
          <pc:docMk/>
          <pc:sldMk cId="2166804846" sldId="287"/>
        </pc:sldMkLst>
        <pc:picChg chg="add mod">
          <ac:chgData name="Ip" userId="35846fbf51f55d86" providerId="LiveId" clId="{F89E0775-1819-4AB7-9E76-4376AF27ACA7}" dt="2020-08-30T11:43:43.946" v="624" actId="1076"/>
          <ac:picMkLst>
            <pc:docMk/>
            <pc:sldMk cId="2166804846" sldId="287"/>
            <ac:picMk id="3" creationId="{94424B1F-8585-4122-82D4-0621A7359DF1}"/>
          </ac:picMkLst>
        </pc:picChg>
        <pc:picChg chg="del">
          <ac:chgData name="Ip" userId="35846fbf51f55d86" providerId="LiveId" clId="{F89E0775-1819-4AB7-9E76-4376AF27ACA7}" dt="2020-08-30T11:43:36.029" v="622" actId="478"/>
          <ac:picMkLst>
            <pc:docMk/>
            <pc:sldMk cId="2166804846" sldId="287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412" v="80" actId="47"/>
        <pc:sldMkLst>
          <pc:docMk/>
          <pc:sldMk cId="2363230735" sldId="287"/>
        </pc:sldMkLst>
      </pc:sldChg>
      <pc:sldChg chg="del">
        <pc:chgData name="Ip" userId="35846fbf51f55d86" providerId="LiveId" clId="{F89E0775-1819-4AB7-9E76-4376AF27ACA7}" dt="2020-08-30T10:52:41.795" v="77" actId="47"/>
        <pc:sldMkLst>
          <pc:docMk/>
          <pc:sldMk cId="839515037" sldId="288"/>
        </pc:sldMkLst>
      </pc:sldChg>
      <pc:sldChg chg="addSp delSp modSp add mod">
        <pc:chgData name="Ip" userId="35846fbf51f55d86" providerId="LiveId" clId="{F89E0775-1819-4AB7-9E76-4376AF27ACA7}" dt="2020-08-30T11:44:15.507" v="628" actId="1076"/>
        <pc:sldMkLst>
          <pc:docMk/>
          <pc:sldMk cId="2036454742" sldId="288"/>
        </pc:sldMkLst>
        <pc:picChg chg="del">
          <ac:chgData name="Ip" userId="35846fbf51f55d86" providerId="LiveId" clId="{F89E0775-1819-4AB7-9E76-4376AF27ACA7}" dt="2020-08-30T11:44:02.245" v="626" actId="478"/>
          <ac:picMkLst>
            <pc:docMk/>
            <pc:sldMk cId="2036454742" sldId="288"/>
            <ac:picMk id="3" creationId="{94424B1F-8585-4122-82D4-0621A7359DF1}"/>
          </ac:picMkLst>
        </pc:picChg>
        <pc:picChg chg="add mod">
          <ac:chgData name="Ip" userId="35846fbf51f55d86" providerId="LiveId" clId="{F89E0775-1819-4AB7-9E76-4376AF27ACA7}" dt="2020-08-30T11:44:15.507" v="628" actId="1076"/>
          <ac:picMkLst>
            <pc:docMk/>
            <pc:sldMk cId="2036454742" sldId="288"/>
            <ac:picMk id="4" creationId="{C744AFE2-C536-4B3F-8B0B-08CED18376C5}"/>
          </ac:picMkLst>
        </pc:picChg>
      </pc:sldChg>
      <pc:sldChg chg="addSp delSp modSp add mod">
        <pc:chgData name="Ip" userId="35846fbf51f55d86" providerId="LiveId" clId="{F89E0775-1819-4AB7-9E76-4376AF27ACA7}" dt="2020-08-30T11:44:40.403" v="633" actId="14100"/>
        <pc:sldMkLst>
          <pc:docMk/>
          <pc:sldMk cId="2168633651" sldId="289"/>
        </pc:sldMkLst>
        <pc:picChg chg="add mod">
          <ac:chgData name="Ip" userId="35846fbf51f55d86" providerId="LiveId" clId="{F89E0775-1819-4AB7-9E76-4376AF27ACA7}" dt="2020-08-30T11:44:40.403" v="633" actId="14100"/>
          <ac:picMkLst>
            <pc:docMk/>
            <pc:sldMk cId="2168633651" sldId="289"/>
            <ac:picMk id="3" creationId="{01EB7951-D0F0-4A9F-8B96-D845A19E9722}"/>
          </ac:picMkLst>
        </pc:picChg>
        <pc:picChg chg="del">
          <ac:chgData name="Ip" userId="35846fbf51f55d86" providerId="LiveId" clId="{F89E0775-1819-4AB7-9E76-4376AF27ACA7}" dt="2020-08-30T11:44:26.811" v="630" actId="478"/>
          <ac:picMkLst>
            <pc:docMk/>
            <pc:sldMk cId="2168633651" sldId="289"/>
            <ac:picMk id="4" creationId="{C744AFE2-C536-4B3F-8B0B-08CED18376C5}"/>
          </ac:picMkLst>
        </pc:picChg>
      </pc:sldChg>
      <pc:sldChg chg="del">
        <pc:chgData name="Ip" userId="35846fbf51f55d86" providerId="LiveId" clId="{F89E0775-1819-4AB7-9E76-4376AF27ACA7}" dt="2020-08-30T10:52:42.305" v="78" actId="47"/>
        <pc:sldMkLst>
          <pc:docMk/>
          <pc:sldMk cId="2955803446" sldId="289"/>
        </pc:sldMkLst>
      </pc:sldChg>
      <pc:sldChg chg="addSp delSp modSp add mod">
        <pc:chgData name="Ip" userId="35846fbf51f55d86" providerId="LiveId" clId="{F89E0775-1819-4AB7-9E76-4376AF27ACA7}" dt="2020-08-30T11:44:58.578" v="637" actId="1076"/>
        <pc:sldMkLst>
          <pc:docMk/>
          <pc:sldMk cId="978155164" sldId="290"/>
        </pc:sldMkLst>
        <pc:picChg chg="del">
          <ac:chgData name="Ip" userId="35846fbf51f55d86" providerId="LiveId" clId="{F89E0775-1819-4AB7-9E76-4376AF27ACA7}" dt="2020-08-30T11:44:50.740" v="635" actId="478"/>
          <ac:picMkLst>
            <pc:docMk/>
            <pc:sldMk cId="978155164" sldId="290"/>
            <ac:picMk id="3" creationId="{01EB7951-D0F0-4A9F-8B96-D845A19E9722}"/>
          </ac:picMkLst>
        </pc:picChg>
        <pc:picChg chg="add mod">
          <ac:chgData name="Ip" userId="35846fbf51f55d86" providerId="LiveId" clId="{F89E0775-1819-4AB7-9E76-4376AF27ACA7}" dt="2020-08-30T11:44:58.578" v="637" actId="1076"/>
          <ac:picMkLst>
            <pc:docMk/>
            <pc:sldMk cId="978155164" sldId="290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2.674" v="81" actId="47"/>
        <pc:sldMkLst>
          <pc:docMk/>
          <pc:sldMk cId="3343645892" sldId="290"/>
        </pc:sldMkLst>
      </pc:sldChg>
      <pc:sldChg chg="addSp delSp modSp add mod">
        <pc:chgData name="Ip" userId="35846fbf51f55d86" providerId="LiveId" clId="{F89E0775-1819-4AB7-9E76-4376AF27ACA7}" dt="2020-08-30T11:45:23.371" v="641" actId="1076"/>
        <pc:sldMkLst>
          <pc:docMk/>
          <pc:sldMk cId="13961518" sldId="291"/>
        </pc:sldMkLst>
        <pc:picChg chg="add mod">
          <ac:chgData name="Ip" userId="35846fbf51f55d86" providerId="LiveId" clId="{F89E0775-1819-4AB7-9E76-4376AF27ACA7}" dt="2020-08-30T11:45:23.371" v="641" actId="1076"/>
          <ac:picMkLst>
            <pc:docMk/>
            <pc:sldMk cId="13961518" sldId="291"/>
            <ac:picMk id="3" creationId="{84CECD77-D3A6-4DB4-8252-BEE2F36933CB}"/>
          </ac:picMkLst>
        </pc:picChg>
        <pc:picChg chg="del">
          <ac:chgData name="Ip" userId="35846fbf51f55d86" providerId="LiveId" clId="{F89E0775-1819-4AB7-9E76-4376AF27ACA7}" dt="2020-08-30T11:45:11.641" v="639" actId="478"/>
          <ac:picMkLst>
            <pc:docMk/>
            <pc:sldMk cId="13961518" sldId="291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3.189" v="82" actId="47"/>
        <pc:sldMkLst>
          <pc:docMk/>
          <pc:sldMk cId="3905807492" sldId="291"/>
        </pc:sldMkLst>
      </pc:sldChg>
      <pc:sldChg chg="addSp delSp modSp add mod">
        <pc:chgData name="Ip" userId="35846fbf51f55d86" providerId="LiveId" clId="{F89E0775-1819-4AB7-9E76-4376AF27ACA7}" dt="2020-08-30T11:45:48.860" v="645" actId="1076"/>
        <pc:sldMkLst>
          <pc:docMk/>
          <pc:sldMk cId="3026742506" sldId="292"/>
        </pc:sldMkLst>
        <pc:picChg chg="del">
          <ac:chgData name="Ip" userId="35846fbf51f55d86" providerId="LiveId" clId="{F89E0775-1819-4AB7-9E76-4376AF27ACA7}" dt="2020-08-30T11:45:38.775" v="643" actId="478"/>
          <ac:picMkLst>
            <pc:docMk/>
            <pc:sldMk cId="3026742506" sldId="292"/>
            <ac:picMk id="3" creationId="{84CECD77-D3A6-4DB4-8252-BEE2F36933CB}"/>
          </ac:picMkLst>
        </pc:picChg>
        <pc:picChg chg="add mod">
          <ac:chgData name="Ip" userId="35846fbf51f55d86" providerId="LiveId" clId="{F89E0775-1819-4AB7-9E76-4376AF27ACA7}" dt="2020-08-30T11:45:48.860" v="645" actId="1076"/>
          <ac:picMkLst>
            <pc:docMk/>
            <pc:sldMk cId="3026742506" sldId="292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285" v="83" actId="47"/>
        <pc:sldMkLst>
          <pc:docMk/>
          <pc:sldMk cId="4132591088" sldId="292"/>
        </pc:sldMkLst>
      </pc:sldChg>
      <pc:sldChg chg="addSp delSp modSp add mod">
        <pc:chgData name="Ip" userId="35846fbf51f55d86" providerId="LiveId" clId="{F89E0775-1819-4AB7-9E76-4376AF27ACA7}" dt="2020-08-30T11:46:22.186" v="649" actId="1076"/>
        <pc:sldMkLst>
          <pc:docMk/>
          <pc:sldMk cId="699384270" sldId="293"/>
        </pc:sldMkLst>
        <pc:picChg chg="add mod">
          <ac:chgData name="Ip" userId="35846fbf51f55d86" providerId="LiveId" clId="{F89E0775-1819-4AB7-9E76-4376AF27ACA7}" dt="2020-08-30T11:46:22.186" v="649" actId="1076"/>
          <ac:picMkLst>
            <pc:docMk/>
            <pc:sldMk cId="699384270" sldId="293"/>
            <ac:picMk id="3" creationId="{AF3A06FE-341B-4F2F-A91D-F5D59725D61E}"/>
          </ac:picMkLst>
        </pc:picChg>
        <pc:picChg chg="del">
          <ac:chgData name="Ip" userId="35846fbf51f55d86" providerId="LiveId" clId="{F89E0775-1819-4AB7-9E76-4376AF27ACA7}" dt="2020-08-30T11:46:14.688" v="647" actId="478"/>
          <ac:picMkLst>
            <pc:docMk/>
            <pc:sldMk cId="699384270" sldId="293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336" v="84" actId="47"/>
        <pc:sldMkLst>
          <pc:docMk/>
          <pc:sldMk cId="2527569495" sldId="293"/>
        </pc:sldMkLst>
      </pc:sldChg>
      <pc:sldChg chg="addSp delSp modSp add mod">
        <pc:chgData name="Ip" userId="35846fbf51f55d86" providerId="LiveId" clId="{F89E0775-1819-4AB7-9E76-4376AF27ACA7}" dt="2020-08-30T11:46:43.435" v="653" actId="1076"/>
        <pc:sldMkLst>
          <pc:docMk/>
          <pc:sldMk cId="1088437133" sldId="294"/>
        </pc:sldMkLst>
        <pc:picChg chg="del">
          <ac:chgData name="Ip" userId="35846fbf51f55d86" providerId="LiveId" clId="{F89E0775-1819-4AB7-9E76-4376AF27ACA7}" dt="2020-08-30T11:46:35.387" v="651" actId="478"/>
          <ac:picMkLst>
            <pc:docMk/>
            <pc:sldMk cId="1088437133" sldId="294"/>
            <ac:picMk id="3" creationId="{AF3A06FE-341B-4F2F-A91D-F5D59725D61E}"/>
          </ac:picMkLst>
        </pc:picChg>
        <pc:picChg chg="add mod">
          <ac:chgData name="Ip" userId="35846fbf51f55d86" providerId="LiveId" clId="{F89E0775-1819-4AB7-9E76-4376AF27ACA7}" dt="2020-08-30T11:46:43.435" v="653" actId="1076"/>
          <ac:picMkLst>
            <pc:docMk/>
            <pc:sldMk cId="1088437133" sldId="294"/>
            <ac:picMk id="4" creationId="{B1132FF9-5CF7-49EB-8C31-4B4C57B18D7C}"/>
          </ac:picMkLst>
        </pc:picChg>
      </pc:sldChg>
      <pc:sldChg chg="del">
        <pc:chgData name="Ip" userId="35846fbf51f55d86" providerId="LiveId" clId="{F89E0775-1819-4AB7-9E76-4376AF27ACA7}" dt="2020-08-30T10:52:43.362" v="85" actId="47"/>
        <pc:sldMkLst>
          <pc:docMk/>
          <pc:sldMk cId="2876326341" sldId="294"/>
        </pc:sldMkLst>
      </pc:sldChg>
      <pc:sldChg chg="del">
        <pc:chgData name="Ip" userId="35846fbf51f55d86" providerId="LiveId" clId="{F89E0775-1819-4AB7-9E76-4376AF27ACA7}" dt="2020-08-30T10:52:43.391" v="86" actId="47"/>
        <pc:sldMkLst>
          <pc:docMk/>
          <pc:sldMk cId="3371949025" sldId="295"/>
        </pc:sldMkLst>
      </pc:sldChg>
      <pc:sldChg chg="del">
        <pc:chgData name="Ip" userId="35846fbf51f55d86" providerId="LiveId" clId="{F89E0775-1819-4AB7-9E76-4376AF27ACA7}" dt="2020-08-30T10:52:43.438" v="87" actId="47"/>
        <pc:sldMkLst>
          <pc:docMk/>
          <pc:sldMk cId="3710925702" sldId="296"/>
        </pc:sldMkLst>
      </pc:sldChg>
      <pc:sldChg chg="del">
        <pc:chgData name="Ip" userId="35846fbf51f55d86" providerId="LiveId" clId="{F89E0775-1819-4AB7-9E76-4376AF27ACA7}" dt="2020-08-30T10:52:43.474" v="88" actId="47"/>
        <pc:sldMkLst>
          <pc:docMk/>
          <pc:sldMk cId="332887250" sldId="297"/>
        </pc:sldMkLst>
      </pc:sldChg>
      <pc:sldChg chg="del">
        <pc:chgData name="Ip" userId="35846fbf51f55d86" providerId="LiveId" clId="{F89E0775-1819-4AB7-9E76-4376AF27ACA7}" dt="2020-08-30T10:52:43.524" v="89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2DB2CD46-840B-48FC-8778-76750108EF74}"/>
    <pc:docChg chg="custSel addSld delSld modSld sldOrd">
      <pc:chgData name="Ip" userId="35846fbf51f55d86" providerId="LiveId" clId="{2DB2CD46-840B-48FC-8778-76750108EF74}" dt="2020-10-10T23:50:20.879" v="245" actId="1076"/>
      <pc:docMkLst>
        <pc:docMk/>
      </pc:docMkLst>
      <pc:sldChg chg="modSp mod">
        <pc:chgData name="Ip" userId="35846fbf51f55d86" providerId="LiveId" clId="{2DB2CD46-840B-48FC-8778-76750108EF74}" dt="2020-10-08T07:30:58.227" v="20" actId="20577"/>
        <pc:sldMkLst>
          <pc:docMk/>
          <pc:sldMk cId="3008898853" sldId="256"/>
        </pc:sldMkLst>
        <pc:spChg chg="mod">
          <ac:chgData name="Ip" userId="35846fbf51f55d86" providerId="LiveId" clId="{2DB2CD46-840B-48FC-8778-76750108EF74}" dt="2020-10-08T07:30:58.227" v="20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DB2CD46-840B-48FC-8778-76750108EF74}" dt="2020-10-08T07:35:31.548" v="122" actId="14100"/>
        <pc:sldMkLst>
          <pc:docMk/>
          <pc:sldMk cId="3868584368" sldId="257"/>
        </pc:sldMkLst>
        <pc:spChg chg="mod">
          <ac:chgData name="Ip" userId="35846fbf51f55d86" providerId="LiveId" clId="{2DB2CD46-840B-48FC-8778-76750108EF74}" dt="2020-10-08T07:31:29.505" v="60" actId="20577"/>
          <ac:spMkLst>
            <pc:docMk/>
            <pc:sldMk cId="3868584368" sldId="257"/>
            <ac:spMk id="12" creationId="{7C9A1787-6C77-6747-A74F-8EE31F965F04}"/>
          </ac:spMkLst>
        </pc:spChg>
        <pc:picChg chg="del">
          <ac:chgData name="Ip" userId="35846fbf51f55d86" providerId="LiveId" clId="{2DB2CD46-840B-48FC-8778-76750108EF74}" dt="2020-10-08T07:31:39.487" v="96" actId="478"/>
          <ac:picMkLst>
            <pc:docMk/>
            <pc:sldMk cId="3868584368" sldId="257"/>
            <ac:picMk id="4" creationId="{7140680D-294C-46F3-96B2-8E64737C0D78}"/>
          </ac:picMkLst>
        </pc:picChg>
        <pc:picChg chg="add mod">
          <ac:chgData name="Ip" userId="35846fbf51f55d86" providerId="LiveId" clId="{2DB2CD46-840B-48FC-8778-76750108EF74}" dt="2020-10-08T07:35:31.548" v="122" actId="14100"/>
          <ac:picMkLst>
            <pc:docMk/>
            <pc:sldMk cId="3868584368" sldId="257"/>
            <ac:picMk id="6" creationId="{13E2845C-B028-4085-B74E-76742C61EA24}"/>
          </ac:picMkLst>
        </pc:picChg>
        <pc:picChg chg="del">
          <ac:chgData name="Ip" userId="35846fbf51f55d86" providerId="LiveId" clId="{2DB2CD46-840B-48FC-8778-76750108EF74}" dt="2020-10-08T07:31:38.836" v="95" actId="478"/>
          <ac:picMkLst>
            <pc:docMk/>
            <pc:sldMk cId="3868584368" sldId="257"/>
            <ac:picMk id="7" creationId="{CA9C49C4-4CC5-4081-AB2F-8BDC9190B2B9}"/>
          </ac:picMkLst>
        </pc:picChg>
      </pc:sldChg>
      <pc:sldChg chg="modSp mod">
        <pc:chgData name="Ip" userId="35846fbf51f55d86" providerId="LiveId" clId="{2DB2CD46-840B-48FC-8778-76750108EF74}" dt="2020-10-08T07:31:21.436" v="52" actId="20577"/>
        <pc:sldMkLst>
          <pc:docMk/>
          <pc:sldMk cId="361172590" sldId="260"/>
        </pc:sldMkLst>
        <pc:spChg chg="mod">
          <ac:chgData name="Ip" userId="35846fbf51f55d86" providerId="LiveId" clId="{2DB2CD46-840B-48FC-8778-76750108EF74}" dt="2020-10-08T07:31:21.436" v="52" actId="20577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2DB2CD46-840B-48FC-8778-76750108EF74}" dt="2020-10-08T07:31:12.121" v="36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del">
        <pc:chgData name="Ip" userId="35846fbf51f55d86" providerId="LiveId" clId="{2DB2CD46-840B-48FC-8778-76750108EF74}" dt="2020-10-08T07:31:32.090" v="61" actId="47"/>
        <pc:sldMkLst>
          <pc:docMk/>
          <pc:sldMk cId="664461990" sldId="261"/>
        </pc:sldMkLst>
      </pc:sldChg>
      <pc:sldChg chg="addSp modSp add mod">
        <pc:chgData name="Ip" userId="35846fbf51f55d86" providerId="LiveId" clId="{2DB2CD46-840B-48FC-8778-76750108EF74}" dt="2020-10-08T07:35:58.228" v="125" actId="14100"/>
        <pc:sldMkLst>
          <pc:docMk/>
          <pc:sldMk cId="3313360146" sldId="261"/>
        </pc:sldMkLst>
        <pc:picChg chg="add mod">
          <ac:chgData name="Ip" userId="35846fbf51f55d86" providerId="LiveId" clId="{2DB2CD46-840B-48FC-8778-76750108EF74}" dt="2020-10-08T07:35:58.228" v="125" actId="14100"/>
          <ac:picMkLst>
            <pc:docMk/>
            <pc:sldMk cId="3313360146" sldId="261"/>
            <ac:picMk id="4" creationId="{352654FA-C73E-46F6-BB09-F862FA89183A}"/>
          </ac:picMkLst>
        </pc:picChg>
      </pc:sldChg>
      <pc:sldChg chg="del">
        <pc:chgData name="Ip" userId="35846fbf51f55d86" providerId="LiveId" clId="{2DB2CD46-840B-48FC-8778-76750108EF74}" dt="2020-10-08T07:31:32.599" v="62" actId="47"/>
        <pc:sldMkLst>
          <pc:docMk/>
          <pc:sldMk cId="961666644" sldId="262"/>
        </pc:sldMkLst>
      </pc:sldChg>
      <pc:sldChg chg="addSp modSp add mod">
        <pc:chgData name="Ip" userId="35846fbf51f55d86" providerId="LiveId" clId="{2DB2CD46-840B-48FC-8778-76750108EF74}" dt="2020-10-08T07:36:33.204" v="129" actId="14100"/>
        <pc:sldMkLst>
          <pc:docMk/>
          <pc:sldMk cId="2413907328" sldId="262"/>
        </pc:sldMkLst>
        <pc:picChg chg="add mod">
          <ac:chgData name="Ip" userId="35846fbf51f55d86" providerId="LiveId" clId="{2DB2CD46-840B-48FC-8778-76750108EF74}" dt="2020-10-08T07:36:33.204" v="129" actId="14100"/>
          <ac:picMkLst>
            <pc:docMk/>
            <pc:sldMk cId="2413907328" sldId="262"/>
            <ac:picMk id="4" creationId="{DF817E9A-DB40-41D4-9B02-59B206A87785}"/>
          </ac:picMkLst>
        </pc:picChg>
      </pc:sldChg>
      <pc:sldChg chg="del">
        <pc:chgData name="Ip" userId="35846fbf51f55d86" providerId="LiveId" clId="{2DB2CD46-840B-48FC-8778-76750108EF74}" dt="2020-10-08T07:31:32.630" v="63" actId="47"/>
        <pc:sldMkLst>
          <pc:docMk/>
          <pc:sldMk cId="1376678311" sldId="263"/>
        </pc:sldMkLst>
      </pc:sldChg>
      <pc:sldChg chg="addSp modSp add mod">
        <pc:chgData name="Ip" userId="35846fbf51f55d86" providerId="LiveId" clId="{2DB2CD46-840B-48FC-8778-76750108EF74}" dt="2020-10-08T07:36:47.476" v="132" actId="14100"/>
        <pc:sldMkLst>
          <pc:docMk/>
          <pc:sldMk cId="3317093187" sldId="263"/>
        </pc:sldMkLst>
        <pc:picChg chg="add mod">
          <ac:chgData name="Ip" userId="35846fbf51f55d86" providerId="LiveId" clId="{2DB2CD46-840B-48FC-8778-76750108EF74}" dt="2020-10-08T07:36:47.476" v="132" actId="14100"/>
          <ac:picMkLst>
            <pc:docMk/>
            <pc:sldMk cId="3317093187" sldId="263"/>
            <ac:picMk id="4" creationId="{312DE04B-509E-42CB-8023-539A554BFD29}"/>
          </ac:picMkLst>
        </pc:picChg>
      </pc:sldChg>
      <pc:sldChg chg="addSp modSp add mod">
        <pc:chgData name="Ip" userId="35846fbf51f55d86" providerId="LiveId" clId="{2DB2CD46-840B-48FC-8778-76750108EF74}" dt="2020-10-08T07:37:28.341" v="135" actId="14100"/>
        <pc:sldMkLst>
          <pc:docMk/>
          <pc:sldMk cId="1734708515" sldId="264"/>
        </pc:sldMkLst>
        <pc:picChg chg="add mod">
          <ac:chgData name="Ip" userId="35846fbf51f55d86" providerId="LiveId" clId="{2DB2CD46-840B-48FC-8778-76750108EF74}" dt="2020-10-08T07:37:28.341" v="135" actId="14100"/>
          <ac:picMkLst>
            <pc:docMk/>
            <pc:sldMk cId="1734708515" sldId="264"/>
            <ac:picMk id="4" creationId="{42260099-9150-4609-BA31-32DFF26957C9}"/>
          </ac:picMkLst>
        </pc:picChg>
      </pc:sldChg>
      <pc:sldChg chg="del">
        <pc:chgData name="Ip" userId="35846fbf51f55d86" providerId="LiveId" clId="{2DB2CD46-840B-48FC-8778-76750108EF74}" dt="2020-10-08T07:31:32.654" v="64" actId="47"/>
        <pc:sldMkLst>
          <pc:docMk/>
          <pc:sldMk cId="3696158127" sldId="264"/>
        </pc:sldMkLst>
      </pc:sldChg>
      <pc:sldChg chg="addSp modSp add mod">
        <pc:chgData name="Ip" userId="35846fbf51f55d86" providerId="LiveId" clId="{2DB2CD46-840B-48FC-8778-76750108EF74}" dt="2020-10-08T07:37:50.980" v="138" actId="14100"/>
        <pc:sldMkLst>
          <pc:docMk/>
          <pc:sldMk cId="742031781" sldId="265"/>
        </pc:sldMkLst>
        <pc:picChg chg="add mod">
          <ac:chgData name="Ip" userId="35846fbf51f55d86" providerId="LiveId" clId="{2DB2CD46-840B-48FC-8778-76750108EF74}" dt="2020-10-08T07:37:50.980" v="138" actId="14100"/>
          <ac:picMkLst>
            <pc:docMk/>
            <pc:sldMk cId="742031781" sldId="265"/>
            <ac:picMk id="4" creationId="{D6C37374-5BD3-421F-80DE-15079C1C2A39}"/>
          </ac:picMkLst>
        </pc:picChg>
      </pc:sldChg>
      <pc:sldChg chg="del">
        <pc:chgData name="Ip" userId="35846fbf51f55d86" providerId="LiveId" clId="{2DB2CD46-840B-48FC-8778-76750108EF74}" dt="2020-10-08T07:31:32.711" v="65" actId="47"/>
        <pc:sldMkLst>
          <pc:docMk/>
          <pc:sldMk cId="760796740" sldId="265"/>
        </pc:sldMkLst>
      </pc:sldChg>
      <pc:sldChg chg="addSp modSp add mod">
        <pc:chgData name="Ip" userId="35846fbf51f55d86" providerId="LiveId" clId="{2DB2CD46-840B-48FC-8778-76750108EF74}" dt="2020-10-08T07:40:31.324" v="141" actId="14100"/>
        <pc:sldMkLst>
          <pc:docMk/>
          <pc:sldMk cId="3627371719" sldId="266"/>
        </pc:sldMkLst>
        <pc:picChg chg="add mod">
          <ac:chgData name="Ip" userId="35846fbf51f55d86" providerId="LiveId" clId="{2DB2CD46-840B-48FC-8778-76750108EF74}" dt="2020-10-08T07:40:31.324" v="141" actId="14100"/>
          <ac:picMkLst>
            <pc:docMk/>
            <pc:sldMk cId="3627371719" sldId="266"/>
            <ac:picMk id="4" creationId="{D7AC010C-85DC-4100-81D9-C7EBEFFAA461}"/>
          </ac:picMkLst>
        </pc:picChg>
      </pc:sldChg>
      <pc:sldChg chg="del">
        <pc:chgData name="Ip" userId="35846fbf51f55d86" providerId="LiveId" clId="{2DB2CD46-840B-48FC-8778-76750108EF74}" dt="2020-10-08T07:31:32.730" v="66" actId="47"/>
        <pc:sldMkLst>
          <pc:docMk/>
          <pc:sldMk cId="4232018797" sldId="266"/>
        </pc:sldMkLst>
      </pc:sldChg>
      <pc:sldChg chg="del">
        <pc:chgData name="Ip" userId="35846fbf51f55d86" providerId="LiveId" clId="{2DB2CD46-840B-48FC-8778-76750108EF74}" dt="2020-10-08T07:31:32.757" v="67" actId="47"/>
        <pc:sldMkLst>
          <pc:docMk/>
          <pc:sldMk cId="618928729" sldId="267"/>
        </pc:sldMkLst>
      </pc:sldChg>
      <pc:sldChg chg="addSp modSp add mod">
        <pc:chgData name="Ip" userId="35846fbf51f55d86" providerId="LiveId" clId="{2DB2CD46-840B-48FC-8778-76750108EF74}" dt="2020-10-08T07:44:23.356" v="148" actId="14100"/>
        <pc:sldMkLst>
          <pc:docMk/>
          <pc:sldMk cId="4060495315" sldId="267"/>
        </pc:sldMkLst>
        <pc:picChg chg="add mod">
          <ac:chgData name="Ip" userId="35846fbf51f55d86" providerId="LiveId" clId="{2DB2CD46-840B-48FC-8778-76750108EF74}" dt="2020-10-08T07:44:23.356" v="148" actId="14100"/>
          <ac:picMkLst>
            <pc:docMk/>
            <pc:sldMk cId="4060495315" sldId="267"/>
            <ac:picMk id="4" creationId="{BB6ACD99-AFF6-41E0-828F-1E888C1818C5}"/>
          </ac:picMkLst>
        </pc:picChg>
      </pc:sldChg>
      <pc:sldChg chg="del">
        <pc:chgData name="Ip" userId="35846fbf51f55d86" providerId="LiveId" clId="{2DB2CD46-840B-48FC-8778-76750108EF74}" dt="2020-10-08T07:31:32.808" v="68" actId="47"/>
        <pc:sldMkLst>
          <pc:docMk/>
          <pc:sldMk cId="407283121" sldId="268"/>
        </pc:sldMkLst>
      </pc:sldChg>
      <pc:sldChg chg="addSp modSp add mod">
        <pc:chgData name="Ip" userId="35846fbf51f55d86" providerId="LiveId" clId="{2DB2CD46-840B-48FC-8778-76750108EF74}" dt="2020-10-08T07:45:28.403" v="152" actId="14100"/>
        <pc:sldMkLst>
          <pc:docMk/>
          <pc:sldMk cId="4043994849" sldId="268"/>
        </pc:sldMkLst>
        <pc:picChg chg="add mod">
          <ac:chgData name="Ip" userId="35846fbf51f55d86" providerId="LiveId" clId="{2DB2CD46-840B-48FC-8778-76750108EF74}" dt="2020-10-08T07:45:28.403" v="152" actId="14100"/>
          <ac:picMkLst>
            <pc:docMk/>
            <pc:sldMk cId="4043994849" sldId="268"/>
            <ac:picMk id="4" creationId="{E53EC24F-E56D-4E2B-8DAD-AF872E487443}"/>
          </ac:picMkLst>
        </pc:picChg>
      </pc:sldChg>
      <pc:sldChg chg="del">
        <pc:chgData name="Ip" userId="35846fbf51f55d86" providerId="LiveId" clId="{2DB2CD46-840B-48FC-8778-76750108EF74}" dt="2020-10-08T07:31:32.838" v="69" actId="47"/>
        <pc:sldMkLst>
          <pc:docMk/>
          <pc:sldMk cId="406161979" sldId="269"/>
        </pc:sldMkLst>
      </pc:sldChg>
      <pc:sldChg chg="addSp modSp add mod">
        <pc:chgData name="Ip" userId="35846fbf51f55d86" providerId="LiveId" clId="{2DB2CD46-840B-48FC-8778-76750108EF74}" dt="2020-10-08T07:46:19.700" v="156" actId="14100"/>
        <pc:sldMkLst>
          <pc:docMk/>
          <pc:sldMk cId="572481431" sldId="269"/>
        </pc:sldMkLst>
        <pc:picChg chg="add mod">
          <ac:chgData name="Ip" userId="35846fbf51f55d86" providerId="LiveId" clId="{2DB2CD46-840B-48FC-8778-76750108EF74}" dt="2020-10-08T07:46:19.700" v="156" actId="14100"/>
          <ac:picMkLst>
            <pc:docMk/>
            <pc:sldMk cId="572481431" sldId="269"/>
            <ac:picMk id="4" creationId="{CE882D5B-D6A8-49BE-B904-7455E0E16716}"/>
          </ac:picMkLst>
        </pc:picChg>
      </pc:sldChg>
      <pc:sldChg chg="del">
        <pc:chgData name="Ip" userId="35846fbf51f55d86" providerId="LiveId" clId="{2DB2CD46-840B-48FC-8778-76750108EF74}" dt="2020-10-08T07:31:32.868" v="70" actId="47"/>
        <pc:sldMkLst>
          <pc:docMk/>
          <pc:sldMk cId="2269369265" sldId="270"/>
        </pc:sldMkLst>
      </pc:sldChg>
      <pc:sldChg chg="addSp modSp add mod">
        <pc:chgData name="Ip" userId="35846fbf51f55d86" providerId="LiveId" clId="{2DB2CD46-840B-48FC-8778-76750108EF74}" dt="2020-10-10T23:50:20.879" v="245" actId="1076"/>
        <pc:sldMkLst>
          <pc:docMk/>
          <pc:sldMk cId="3121416598" sldId="270"/>
        </pc:sldMkLst>
        <pc:picChg chg="add mod">
          <ac:chgData name="Ip" userId="35846fbf51f55d86" providerId="LiveId" clId="{2DB2CD46-840B-48FC-8778-76750108EF74}" dt="2020-10-08T07:47:28.044" v="161" actId="14100"/>
          <ac:picMkLst>
            <pc:docMk/>
            <pc:sldMk cId="3121416598" sldId="270"/>
            <ac:picMk id="4" creationId="{ECEE2720-94E4-410F-908D-1C02C79CA651}"/>
          </ac:picMkLst>
        </pc:picChg>
        <pc:picChg chg="add mod">
          <ac:chgData name="Ip" userId="35846fbf51f55d86" providerId="LiveId" clId="{2DB2CD46-840B-48FC-8778-76750108EF74}" dt="2020-10-10T23:50:20.879" v="245" actId="1076"/>
          <ac:picMkLst>
            <pc:docMk/>
            <pc:sldMk cId="3121416598" sldId="270"/>
            <ac:picMk id="7" creationId="{68E3CC21-EDDD-41A9-926D-F65B6107B194}"/>
          </ac:picMkLst>
        </pc:picChg>
      </pc:sldChg>
      <pc:sldChg chg="addSp modSp add mod">
        <pc:chgData name="Ip" userId="35846fbf51f55d86" providerId="LiveId" clId="{2DB2CD46-840B-48FC-8778-76750108EF74}" dt="2020-10-08T07:49:29.940" v="171" actId="1076"/>
        <pc:sldMkLst>
          <pc:docMk/>
          <pc:sldMk cId="543375721" sldId="271"/>
        </pc:sldMkLst>
        <pc:picChg chg="add mod">
          <ac:chgData name="Ip" userId="35846fbf51f55d86" providerId="LiveId" clId="{2DB2CD46-840B-48FC-8778-76750108EF74}" dt="2020-10-08T07:49:29.940" v="171" actId="1076"/>
          <ac:picMkLst>
            <pc:docMk/>
            <pc:sldMk cId="543375721" sldId="271"/>
            <ac:picMk id="4" creationId="{6C96B139-C875-4FD8-81FD-B0F713D7B69E}"/>
          </ac:picMkLst>
        </pc:picChg>
      </pc:sldChg>
      <pc:sldChg chg="del">
        <pc:chgData name="Ip" userId="35846fbf51f55d86" providerId="LiveId" clId="{2DB2CD46-840B-48FC-8778-76750108EF74}" dt="2020-10-08T07:31:32.901" v="71" actId="47"/>
        <pc:sldMkLst>
          <pc:docMk/>
          <pc:sldMk cId="574056728" sldId="271"/>
        </pc:sldMkLst>
      </pc:sldChg>
      <pc:sldChg chg="del">
        <pc:chgData name="Ip" userId="35846fbf51f55d86" providerId="LiveId" clId="{2DB2CD46-840B-48FC-8778-76750108EF74}" dt="2020-10-08T07:31:32.923" v="72" actId="47"/>
        <pc:sldMkLst>
          <pc:docMk/>
          <pc:sldMk cId="1220581855" sldId="272"/>
        </pc:sldMkLst>
      </pc:sldChg>
      <pc:sldChg chg="addSp modSp add mod">
        <pc:chgData name="Ip" userId="35846fbf51f55d86" providerId="LiveId" clId="{2DB2CD46-840B-48FC-8778-76750108EF74}" dt="2020-10-08T08:03:05.676" v="174" actId="14100"/>
        <pc:sldMkLst>
          <pc:docMk/>
          <pc:sldMk cId="2851909699" sldId="272"/>
        </pc:sldMkLst>
        <pc:picChg chg="add mod">
          <ac:chgData name="Ip" userId="35846fbf51f55d86" providerId="LiveId" clId="{2DB2CD46-840B-48FC-8778-76750108EF74}" dt="2020-10-08T08:03:05.676" v="174" actId="14100"/>
          <ac:picMkLst>
            <pc:docMk/>
            <pc:sldMk cId="2851909699" sldId="272"/>
            <ac:picMk id="4" creationId="{BA12F029-9188-4004-BA9D-1D87D9421830}"/>
          </ac:picMkLst>
        </pc:picChg>
      </pc:sldChg>
      <pc:sldChg chg="addSp modSp add mod">
        <pc:chgData name="Ip" userId="35846fbf51f55d86" providerId="LiveId" clId="{2DB2CD46-840B-48FC-8778-76750108EF74}" dt="2020-10-08T08:06:48.741" v="185" actId="1076"/>
        <pc:sldMkLst>
          <pc:docMk/>
          <pc:sldMk cId="321421300" sldId="273"/>
        </pc:sldMkLst>
        <pc:picChg chg="add mod">
          <ac:chgData name="Ip" userId="35846fbf51f55d86" providerId="LiveId" clId="{2DB2CD46-840B-48FC-8778-76750108EF74}" dt="2020-10-08T08:03:54.388" v="181" actId="14100"/>
          <ac:picMkLst>
            <pc:docMk/>
            <pc:sldMk cId="321421300" sldId="273"/>
            <ac:picMk id="4" creationId="{0B05F0C9-A9ED-411B-9F38-E26076FA8463}"/>
          </ac:picMkLst>
        </pc:picChg>
        <pc:picChg chg="add mod">
          <ac:chgData name="Ip" userId="35846fbf51f55d86" providerId="LiveId" clId="{2DB2CD46-840B-48FC-8778-76750108EF74}" dt="2020-10-08T08:06:48.741" v="185" actId="1076"/>
          <ac:picMkLst>
            <pc:docMk/>
            <pc:sldMk cId="321421300" sldId="273"/>
            <ac:picMk id="7" creationId="{525DD1E1-3598-4436-8FB9-45C152F0ADF3}"/>
          </ac:picMkLst>
        </pc:picChg>
      </pc:sldChg>
      <pc:sldChg chg="del">
        <pc:chgData name="Ip" userId="35846fbf51f55d86" providerId="LiveId" clId="{2DB2CD46-840B-48FC-8778-76750108EF74}" dt="2020-10-08T07:31:32.988" v="73" actId="47"/>
        <pc:sldMkLst>
          <pc:docMk/>
          <pc:sldMk cId="3870872928" sldId="273"/>
        </pc:sldMkLst>
      </pc:sldChg>
      <pc:sldChg chg="addSp modSp add mod">
        <pc:chgData name="Ip" userId="35846fbf51f55d86" providerId="LiveId" clId="{2DB2CD46-840B-48FC-8778-76750108EF74}" dt="2020-10-08T08:11:00.525" v="188" actId="14100"/>
        <pc:sldMkLst>
          <pc:docMk/>
          <pc:sldMk cId="709252869" sldId="274"/>
        </pc:sldMkLst>
        <pc:picChg chg="add mod">
          <ac:chgData name="Ip" userId="35846fbf51f55d86" providerId="LiveId" clId="{2DB2CD46-840B-48FC-8778-76750108EF74}" dt="2020-10-08T08:11:00.525" v="188" actId="14100"/>
          <ac:picMkLst>
            <pc:docMk/>
            <pc:sldMk cId="709252869" sldId="274"/>
            <ac:picMk id="4" creationId="{A2B69AAB-05CD-46C3-AEEF-50B8C0B2C813}"/>
          </ac:picMkLst>
        </pc:picChg>
      </pc:sldChg>
      <pc:sldChg chg="del">
        <pc:chgData name="Ip" userId="35846fbf51f55d86" providerId="LiveId" clId="{2DB2CD46-840B-48FC-8778-76750108EF74}" dt="2020-10-08T07:31:33.019" v="74" actId="47"/>
        <pc:sldMkLst>
          <pc:docMk/>
          <pc:sldMk cId="1376383299" sldId="274"/>
        </pc:sldMkLst>
      </pc:sldChg>
      <pc:sldChg chg="del">
        <pc:chgData name="Ip" userId="35846fbf51f55d86" providerId="LiveId" clId="{2DB2CD46-840B-48FC-8778-76750108EF74}" dt="2020-10-08T07:31:33.037" v="75" actId="47"/>
        <pc:sldMkLst>
          <pc:docMk/>
          <pc:sldMk cId="579837290" sldId="275"/>
        </pc:sldMkLst>
      </pc:sldChg>
      <pc:sldChg chg="addSp modSp add mod">
        <pc:chgData name="Ip" userId="35846fbf51f55d86" providerId="LiveId" clId="{2DB2CD46-840B-48FC-8778-76750108EF74}" dt="2020-10-08T08:11:48.812" v="191" actId="14100"/>
        <pc:sldMkLst>
          <pc:docMk/>
          <pc:sldMk cId="730510362" sldId="275"/>
        </pc:sldMkLst>
        <pc:picChg chg="add mod">
          <ac:chgData name="Ip" userId="35846fbf51f55d86" providerId="LiveId" clId="{2DB2CD46-840B-48FC-8778-76750108EF74}" dt="2020-10-08T08:11:48.812" v="191" actId="14100"/>
          <ac:picMkLst>
            <pc:docMk/>
            <pc:sldMk cId="730510362" sldId="275"/>
            <ac:picMk id="4" creationId="{7A4595CB-FF52-4BB0-8AB1-98146903C20E}"/>
          </ac:picMkLst>
        </pc:picChg>
      </pc:sldChg>
      <pc:sldChg chg="del">
        <pc:chgData name="Ip" userId="35846fbf51f55d86" providerId="LiveId" clId="{2DB2CD46-840B-48FC-8778-76750108EF74}" dt="2020-10-08T07:31:33.057" v="76" actId="47"/>
        <pc:sldMkLst>
          <pc:docMk/>
          <pc:sldMk cId="1953927484" sldId="276"/>
        </pc:sldMkLst>
      </pc:sldChg>
      <pc:sldChg chg="addSp modSp add mod">
        <pc:chgData name="Ip" userId="35846fbf51f55d86" providerId="LiveId" clId="{2DB2CD46-840B-48FC-8778-76750108EF74}" dt="2020-10-08T08:15:33.005" v="210" actId="14100"/>
        <pc:sldMkLst>
          <pc:docMk/>
          <pc:sldMk cId="2078559311" sldId="276"/>
        </pc:sldMkLst>
        <pc:picChg chg="add mod">
          <ac:chgData name="Ip" userId="35846fbf51f55d86" providerId="LiveId" clId="{2DB2CD46-840B-48FC-8778-76750108EF74}" dt="2020-10-08T08:15:33.005" v="210" actId="14100"/>
          <ac:picMkLst>
            <pc:docMk/>
            <pc:sldMk cId="2078559311" sldId="276"/>
            <ac:picMk id="4" creationId="{C5A271EB-D1FC-4A8B-AEF9-43048FB095A0}"/>
          </ac:picMkLst>
        </pc:picChg>
      </pc:sldChg>
      <pc:sldChg chg="del">
        <pc:chgData name="Ip" userId="35846fbf51f55d86" providerId="LiveId" clId="{2DB2CD46-840B-48FC-8778-76750108EF74}" dt="2020-10-08T07:31:33.491" v="77" actId="47"/>
        <pc:sldMkLst>
          <pc:docMk/>
          <pc:sldMk cId="289957120" sldId="277"/>
        </pc:sldMkLst>
      </pc:sldChg>
      <pc:sldChg chg="addSp modSp add mod ord">
        <pc:chgData name="Ip" userId="35846fbf51f55d86" providerId="LiveId" clId="{2DB2CD46-840B-48FC-8778-76750108EF74}" dt="2020-10-08T07:35:14.421" v="118"/>
        <pc:sldMkLst>
          <pc:docMk/>
          <pc:sldMk cId="3083496174" sldId="277"/>
        </pc:sldMkLst>
        <pc:picChg chg="add mod">
          <ac:chgData name="Ip" userId="35846fbf51f55d86" providerId="LiveId" clId="{2DB2CD46-840B-48FC-8778-76750108EF74}" dt="2020-10-08T07:35:08.784" v="116" actId="14100"/>
          <ac:picMkLst>
            <pc:docMk/>
            <pc:sldMk cId="3083496174" sldId="277"/>
            <ac:picMk id="4" creationId="{D40A229E-17A7-414E-A149-FBA7EF51826C}"/>
          </ac:picMkLst>
        </pc:picChg>
      </pc:sldChg>
      <pc:sldChg chg="del">
        <pc:chgData name="Ip" userId="35846fbf51f55d86" providerId="LiveId" clId="{2DB2CD46-840B-48FC-8778-76750108EF74}" dt="2020-10-08T07:31:33.688" v="78" actId="47"/>
        <pc:sldMkLst>
          <pc:docMk/>
          <pc:sldMk cId="1381783029" sldId="278"/>
        </pc:sldMkLst>
      </pc:sldChg>
      <pc:sldChg chg="addSp modSp add mod">
        <pc:chgData name="Ip" userId="35846fbf51f55d86" providerId="LiveId" clId="{2DB2CD46-840B-48FC-8778-76750108EF74}" dt="2020-10-08T08:17:40.365" v="213" actId="14100"/>
        <pc:sldMkLst>
          <pc:docMk/>
          <pc:sldMk cId="1897429730" sldId="278"/>
        </pc:sldMkLst>
        <pc:picChg chg="add mod">
          <ac:chgData name="Ip" userId="35846fbf51f55d86" providerId="LiveId" clId="{2DB2CD46-840B-48FC-8778-76750108EF74}" dt="2020-10-08T08:17:40.365" v="213" actId="14100"/>
          <ac:picMkLst>
            <pc:docMk/>
            <pc:sldMk cId="1897429730" sldId="278"/>
            <ac:picMk id="4" creationId="{B327924A-0353-46B0-BCBE-16BA2C28F328}"/>
          </ac:picMkLst>
        </pc:picChg>
      </pc:sldChg>
      <pc:sldChg chg="addSp modSp add del mod">
        <pc:chgData name="Ip" userId="35846fbf51f55d86" providerId="LiveId" clId="{2DB2CD46-840B-48FC-8778-76750108EF74}" dt="2020-10-08T07:44:25.663" v="149" actId="47"/>
        <pc:sldMkLst>
          <pc:docMk/>
          <pc:sldMk cId="3930766850" sldId="278"/>
        </pc:sldMkLst>
        <pc:picChg chg="add mod">
          <ac:chgData name="Ip" userId="35846fbf51f55d86" providerId="LiveId" clId="{2DB2CD46-840B-48FC-8778-76750108EF74}" dt="2020-10-08T07:41:24.892" v="145" actId="14100"/>
          <ac:picMkLst>
            <pc:docMk/>
            <pc:sldMk cId="3930766850" sldId="278"/>
            <ac:picMk id="4" creationId="{3D07E6F6-1B24-441D-8170-BBD4F691249F}"/>
          </ac:picMkLst>
        </pc:picChg>
      </pc:sldChg>
      <pc:sldChg chg="addSp modSp add mod">
        <pc:chgData name="Ip" userId="35846fbf51f55d86" providerId="LiveId" clId="{2DB2CD46-840B-48FC-8778-76750108EF74}" dt="2020-10-08T08:23:15.221" v="217" actId="1076"/>
        <pc:sldMkLst>
          <pc:docMk/>
          <pc:sldMk cId="1669135930" sldId="279"/>
        </pc:sldMkLst>
        <pc:picChg chg="add mod">
          <ac:chgData name="Ip" userId="35846fbf51f55d86" providerId="LiveId" clId="{2DB2CD46-840B-48FC-8778-76750108EF74}" dt="2020-10-08T08:23:15.221" v="217" actId="1076"/>
          <ac:picMkLst>
            <pc:docMk/>
            <pc:sldMk cId="1669135930" sldId="279"/>
            <ac:picMk id="4" creationId="{850EA717-E02A-4049-86A4-C111F3F55EEB}"/>
          </ac:picMkLst>
        </pc:picChg>
      </pc:sldChg>
      <pc:sldChg chg="del">
        <pc:chgData name="Ip" userId="35846fbf51f55d86" providerId="LiveId" clId="{2DB2CD46-840B-48FC-8778-76750108EF74}" dt="2020-10-08T07:31:33.886" v="79" actId="47"/>
        <pc:sldMkLst>
          <pc:docMk/>
          <pc:sldMk cId="3888591464" sldId="279"/>
        </pc:sldMkLst>
      </pc:sldChg>
      <pc:sldChg chg="del">
        <pc:chgData name="Ip" userId="35846fbf51f55d86" providerId="LiveId" clId="{2DB2CD46-840B-48FC-8778-76750108EF74}" dt="2020-10-08T07:31:34.399" v="80" actId="47"/>
        <pc:sldMkLst>
          <pc:docMk/>
          <pc:sldMk cId="1225156642" sldId="280"/>
        </pc:sldMkLst>
      </pc:sldChg>
      <pc:sldChg chg="addSp modSp add mod">
        <pc:chgData name="Ip" userId="35846fbf51f55d86" providerId="LiveId" clId="{2DB2CD46-840B-48FC-8778-76750108EF74}" dt="2020-10-08T08:23:26.589" v="221" actId="1076"/>
        <pc:sldMkLst>
          <pc:docMk/>
          <pc:sldMk cId="1567042202" sldId="280"/>
        </pc:sldMkLst>
        <pc:picChg chg="add mod">
          <ac:chgData name="Ip" userId="35846fbf51f55d86" providerId="LiveId" clId="{2DB2CD46-840B-48FC-8778-76750108EF74}" dt="2020-10-08T08:23:26.589" v="221" actId="1076"/>
          <ac:picMkLst>
            <pc:docMk/>
            <pc:sldMk cId="1567042202" sldId="280"/>
            <ac:picMk id="4" creationId="{419A1804-DAC4-419C-9C62-C31C81528C2B}"/>
          </ac:picMkLst>
        </pc:picChg>
      </pc:sldChg>
      <pc:sldChg chg="addSp modSp add mod">
        <pc:chgData name="Ip" userId="35846fbf51f55d86" providerId="LiveId" clId="{2DB2CD46-840B-48FC-8778-76750108EF74}" dt="2020-10-08T08:23:40.206" v="224" actId="14100"/>
        <pc:sldMkLst>
          <pc:docMk/>
          <pc:sldMk cId="1604478354" sldId="281"/>
        </pc:sldMkLst>
        <pc:picChg chg="add mod">
          <ac:chgData name="Ip" userId="35846fbf51f55d86" providerId="LiveId" clId="{2DB2CD46-840B-48FC-8778-76750108EF74}" dt="2020-10-08T08:23:40.206" v="224" actId="14100"/>
          <ac:picMkLst>
            <pc:docMk/>
            <pc:sldMk cId="1604478354" sldId="281"/>
            <ac:picMk id="4" creationId="{CC0C0CCC-F026-4795-8A93-B0A7B76305E0}"/>
          </ac:picMkLst>
        </pc:picChg>
      </pc:sldChg>
      <pc:sldChg chg="del">
        <pc:chgData name="Ip" userId="35846fbf51f55d86" providerId="LiveId" clId="{2DB2CD46-840B-48FC-8778-76750108EF74}" dt="2020-10-08T07:31:34.461" v="81" actId="47"/>
        <pc:sldMkLst>
          <pc:docMk/>
          <pc:sldMk cId="1701016411" sldId="281"/>
        </pc:sldMkLst>
      </pc:sldChg>
      <pc:sldChg chg="addSp modSp add mod">
        <pc:chgData name="Ip" userId="35846fbf51f55d86" providerId="LiveId" clId="{2DB2CD46-840B-48FC-8778-76750108EF74}" dt="2020-10-08T08:25:28.677" v="228" actId="1076"/>
        <pc:sldMkLst>
          <pc:docMk/>
          <pc:sldMk cId="2364064003" sldId="282"/>
        </pc:sldMkLst>
        <pc:picChg chg="add mod">
          <ac:chgData name="Ip" userId="35846fbf51f55d86" providerId="LiveId" clId="{2DB2CD46-840B-48FC-8778-76750108EF74}" dt="2020-10-08T08:25:28.677" v="228" actId="1076"/>
          <ac:picMkLst>
            <pc:docMk/>
            <pc:sldMk cId="2364064003" sldId="282"/>
            <ac:picMk id="4" creationId="{FC5FDB6B-E402-4E1C-8C40-9D65D42263DF}"/>
          </ac:picMkLst>
        </pc:picChg>
      </pc:sldChg>
      <pc:sldChg chg="del">
        <pc:chgData name="Ip" userId="35846fbf51f55d86" providerId="LiveId" clId="{2DB2CD46-840B-48FC-8778-76750108EF74}" dt="2020-10-08T07:31:34.490" v="82" actId="47"/>
        <pc:sldMkLst>
          <pc:docMk/>
          <pc:sldMk cId="2401378877" sldId="282"/>
        </pc:sldMkLst>
      </pc:sldChg>
      <pc:sldChg chg="addSp modSp add mod">
        <pc:chgData name="Ip" userId="35846fbf51f55d86" providerId="LiveId" clId="{2DB2CD46-840B-48FC-8778-76750108EF74}" dt="2020-10-08T08:28:29.893" v="231" actId="14100"/>
        <pc:sldMkLst>
          <pc:docMk/>
          <pc:sldMk cId="1933356532" sldId="283"/>
        </pc:sldMkLst>
        <pc:picChg chg="add mod">
          <ac:chgData name="Ip" userId="35846fbf51f55d86" providerId="LiveId" clId="{2DB2CD46-840B-48FC-8778-76750108EF74}" dt="2020-10-08T08:28:29.893" v="231" actId="14100"/>
          <ac:picMkLst>
            <pc:docMk/>
            <pc:sldMk cId="1933356532" sldId="283"/>
            <ac:picMk id="4" creationId="{3E5CDED7-9ECD-4EA0-A0A1-ADD9E4E754DB}"/>
          </ac:picMkLst>
        </pc:picChg>
      </pc:sldChg>
      <pc:sldChg chg="del">
        <pc:chgData name="Ip" userId="35846fbf51f55d86" providerId="LiveId" clId="{2DB2CD46-840B-48FC-8778-76750108EF74}" dt="2020-10-08T07:31:34.520" v="83" actId="47"/>
        <pc:sldMkLst>
          <pc:docMk/>
          <pc:sldMk cId="3621535201" sldId="283"/>
        </pc:sldMkLst>
      </pc:sldChg>
      <pc:sldChg chg="addSp modSp add mod">
        <pc:chgData name="Ip" userId="35846fbf51f55d86" providerId="LiveId" clId="{2DB2CD46-840B-48FC-8778-76750108EF74}" dt="2020-10-08T08:29:03.725" v="234" actId="14100"/>
        <pc:sldMkLst>
          <pc:docMk/>
          <pc:sldMk cId="331739160" sldId="284"/>
        </pc:sldMkLst>
        <pc:picChg chg="add mod">
          <ac:chgData name="Ip" userId="35846fbf51f55d86" providerId="LiveId" clId="{2DB2CD46-840B-48FC-8778-76750108EF74}" dt="2020-10-08T08:29:03.725" v="234" actId="14100"/>
          <ac:picMkLst>
            <pc:docMk/>
            <pc:sldMk cId="331739160" sldId="284"/>
            <ac:picMk id="4" creationId="{C1DA4BCE-290B-487A-B3B6-D1A42B6C145A}"/>
          </ac:picMkLst>
        </pc:picChg>
      </pc:sldChg>
      <pc:sldChg chg="del">
        <pc:chgData name="Ip" userId="35846fbf51f55d86" providerId="LiveId" clId="{2DB2CD46-840B-48FC-8778-76750108EF74}" dt="2020-10-08T07:31:34.543" v="84" actId="47"/>
        <pc:sldMkLst>
          <pc:docMk/>
          <pc:sldMk cId="1160653616" sldId="284"/>
        </pc:sldMkLst>
      </pc:sldChg>
      <pc:sldChg chg="del">
        <pc:chgData name="Ip" userId="35846fbf51f55d86" providerId="LiveId" clId="{2DB2CD46-840B-48FC-8778-76750108EF74}" dt="2020-10-08T07:31:34.614" v="85" actId="47"/>
        <pc:sldMkLst>
          <pc:docMk/>
          <pc:sldMk cId="745946469" sldId="285"/>
        </pc:sldMkLst>
      </pc:sldChg>
      <pc:sldChg chg="addSp modSp add mod">
        <pc:chgData name="Ip" userId="35846fbf51f55d86" providerId="LiveId" clId="{2DB2CD46-840B-48FC-8778-76750108EF74}" dt="2020-10-08T08:29:43.981" v="243" actId="1076"/>
        <pc:sldMkLst>
          <pc:docMk/>
          <pc:sldMk cId="2659795926" sldId="285"/>
        </pc:sldMkLst>
        <pc:picChg chg="add mod">
          <ac:chgData name="Ip" userId="35846fbf51f55d86" providerId="LiveId" clId="{2DB2CD46-840B-48FC-8778-76750108EF74}" dt="2020-10-08T08:29:32.680" v="239" actId="14100"/>
          <ac:picMkLst>
            <pc:docMk/>
            <pc:sldMk cId="2659795926" sldId="285"/>
            <ac:picMk id="4" creationId="{6D69F62F-231C-4926-9A12-23B35D298DD7}"/>
          </ac:picMkLst>
        </pc:picChg>
        <pc:picChg chg="add mod">
          <ac:chgData name="Ip" userId="35846fbf51f55d86" providerId="LiveId" clId="{2DB2CD46-840B-48FC-8778-76750108EF74}" dt="2020-10-08T08:29:43.981" v="243" actId="1076"/>
          <ac:picMkLst>
            <pc:docMk/>
            <pc:sldMk cId="2659795926" sldId="285"/>
            <ac:picMk id="7" creationId="{B246F69A-0030-49B1-A154-B80117EBE557}"/>
          </ac:picMkLst>
        </pc:picChg>
      </pc:sldChg>
      <pc:sldChg chg="del">
        <pc:chgData name="Ip" userId="35846fbf51f55d86" providerId="LiveId" clId="{2DB2CD46-840B-48FC-8778-76750108EF74}" dt="2020-10-08T07:31:34.635" v="86" actId="47"/>
        <pc:sldMkLst>
          <pc:docMk/>
          <pc:sldMk cId="500311433" sldId="286"/>
        </pc:sldMkLst>
      </pc:sldChg>
      <pc:sldChg chg="add del">
        <pc:chgData name="Ip" userId="35846fbf51f55d86" providerId="LiveId" clId="{2DB2CD46-840B-48FC-8778-76750108EF74}" dt="2020-10-08T08:31:51.947" v="244" actId="47"/>
        <pc:sldMkLst>
          <pc:docMk/>
          <pc:sldMk cId="3143675459" sldId="286"/>
        </pc:sldMkLst>
      </pc:sldChg>
      <pc:sldChg chg="addSp modSp add mod ord">
        <pc:chgData name="Ip" userId="35846fbf51f55d86" providerId="LiveId" clId="{2DB2CD46-840B-48FC-8778-76750108EF74}" dt="2020-10-08T08:13:22.942" v="207"/>
        <pc:sldMkLst>
          <pc:docMk/>
          <pc:sldMk cId="308051699" sldId="287"/>
        </pc:sldMkLst>
        <pc:picChg chg="add mod">
          <ac:chgData name="Ip" userId="35846fbf51f55d86" providerId="LiveId" clId="{2DB2CD46-840B-48FC-8778-76750108EF74}" dt="2020-10-08T08:13:19.556" v="205" actId="1076"/>
          <ac:picMkLst>
            <pc:docMk/>
            <pc:sldMk cId="308051699" sldId="287"/>
            <ac:picMk id="4" creationId="{7AFE19DB-1E63-4FF4-9A38-CC764D20DA2C}"/>
          </ac:picMkLst>
        </pc:picChg>
      </pc:sldChg>
      <pc:sldChg chg="del">
        <pc:chgData name="Ip" userId="35846fbf51f55d86" providerId="LiveId" clId="{2DB2CD46-840B-48FC-8778-76750108EF74}" dt="2020-10-08T07:31:34.692" v="87" actId="47"/>
        <pc:sldMkLst>
          <pc:docMk/>
          <pc:sldMk cId="2166804846" sldId="287"/>
        </pc:sldMkLst>
      </pc:sldChg>
      <pc:sldChg chg="del">
        <pc:chgData name="Ip" userId="35846fbf51f55d86" providerId="LiveId" clId="{2DB2CD46-840B-48FC-8778-76750108EF74}" dt="2020-10-08T07:31:35.337" v="88" actId="47"/>
        <pc:sldMkLst>
          <pc:docMk/>
          <pc:sldMk cId="2036454742" sldId="288"/>
        </pc:sldMkLst>
      </pc:sldChg>
      <pc:sldChg chg="del">
        <pc:chgData name="Ip" userId="35846fbf51f55d86" providerId="LiveId" clId="{2DB2CD46-840B-48FC-8778-76750108EF74}" dt="2020-10-08T07:31:35.572" v="89" actId="47"/>
        <pc:sldMkLst>
          <pc:docMk/>
          <pc:sldMk cId="2168633651" sldId="289"/>
        </pc:sldMkLst>
      </pc:sldChg>
      <pc:sldChg chg="del">
        <pc:chgData name="Ip" userId="35846fbf51f55d86" providerId="LiveId" clId="{2DB2CD46-840B-48FC-8778-76750108EF74}" dt="2020-10-08T07:31:35.761" v="90" actId="47"/>
        <pc:sldMkLst>
          <pc:docMk/>
          <pc:sldMk cId="978155164" sldId="290"/>
        </pc:sldMkLst>
      </pc:sldChg>
      <pc:sldChg chg="del">
        <pc:chgData name="Ip" userId="35846fbf51f55d86" providerId="LiveId" clId="{2DB2CD46-840B-48FC-8778-76750108EF74}" dt="2020-10-08T07:31:35.967" v="91" actId="47"/>
        <pc:sldMkLst>
          <pc:docMk/>
          <pc:sldMk cId="13961518" sldId="291"/>
        </pc:sldMkLst>
      </pc:sldChg>
      <pc:sldChg chg="del">
        <pc:chgData name="Ip" userId="35846fbf51f55d86" providerId="LiveId" clId="{2DB2CD46-840B-48FC-8778-76750108EF74}" dt="2020-10-08T07:31:36.179" v="92" actId="47"/>
        <pc:sldMkLst>
          <pc:docMk/>
          <pc:sldMk cId="3026742506" sldId="292"/>
        </pc:sldMkLst>
      </pc:sldChg>
      <pc:sldChg chg="del">
        <pc:chgData name="Ip" userId="35846fbf51f55d86" providerId="LiveId" clId="{2DB2CD46-840B-48FC-8778-76750108EF74}" dt="2020-10-08T07:31:36.394" v="93" actId="47"/>
        <pc:sldMkLst>
          <pc:docMk/>
          <pc:sldMk cId="699384270" sldId="293"/>
        </pc:sldMkLst>
      </pc:sldChg>
      <pc:sldChg chg="del">
        <pc:chgData name="Ip" userId="35846fbf51f55d86" providerId="LiveId" clId="{2DB2CD46-840B-48FC-8778-76750108EF74}" dt="2020-10-08T07:31:36.970" v="94" actId="47"/>
        <pc:sldMkLst>
          <pc:docMk/>
          <pc:sldMk cId="1088437133" sldId="294"/>
        </pc:sldMkLst>
      </pc:sldChg>
    </pc:docChg>
  </pc:docChgLst>
  <pc:docChgLst>
    <pc:chgData name="Ip" userId="35846fbf51f55d86" providerId="LiveId" clId="{AEC1FBEA-EDB3-4B2B-ACF3-B0AAF69D7BA1}"/>
    <pc:docChg chg="undo custSel addSld delSld modSld sldOrd">
      <pc:chgData name="Ip" userId="35846fbf51f55d86" providerId="LiveId" clId="{AEC1FBEA-EDB3-4B2B-ACF3-B0AAF69D7BA1}" dt="2020-10-18T01:56:09.147" v="349" actId="1076"/>
      <pc:docMkLst>
        <pc:docMk/>
      </pc:docMkLst>
      <pc:sldChg chg="modSp mod">
        <pc:chgData name="Ip" userId="35846fbf51f55d86" providerId="LiveId" clId="{AEC1FBEA-EDB3-4B2B-ACF3-B0AAF69D7BA1}" dt="2020-10-13T07:18:01.131" v="64" actId="20577"/>
        <pc:sldMkLst>
          <pc:docMk/>
          <pc:sldMk cId="3008898853" sldId="256"/>
        </pc:sldMkLst>
        <pc:spChg chg="mod">
          <ac:chgData name="Ip" userId="35846fbf51f55d86" providerId="LiveId" clId="{AEC1FBEA-EDB3-4B2B-ACF3-B0AAF69D7BA1}" dt="2020-10-13T07:18:01.131" v="64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">
        <pc:chgData name="Ip" userId="35846fbf51f55d86" providerId="LiveId" clId="{AEC1FBEA-EDB3-4B2B-ACF3-B0AAF69D7BA1}" dt="2020-10-13T07:17:34.656" v="1" actId="47"/>
        <pc:sldMkLst>
          <pc:docMk/>
          <pc:sldMk cId="3868584368" sldId="257"/>
        </pc:sldMkLst>
      </pc:sldChg>
      <pc:sldChg chg="modSp mod">
        <pc:chgData name="Ip" userId="35846fbf51f55d86" providerId="LiveId" clId="{AEC1FBEA-EDB3-4B2B-ACF3-B0AAF69D7BA1}" dt="2020-10-13T07:17:51.690" v="46" actId="20577"/>
        <pc:sldMkLst>
          <pc:docMk/>
          <pc:sldMk cId="361172590" sldId="260"/>
        </pc:sldMkLst>
        <pc:spChg chg="mod">
          <ac:chgData name="Ip" userId="35846fbf51f55d86" providerId="LiveId" clId="{AEC1FBEA-EDB3-4B2B-ACF3-B0AAF69D7BA1}" dt="2020-10-13T07:17:51.690" v="46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del">
        <pc:chgData name="Ip" userId="35846fbf51f55d86" providerId="LiveId" clId="{AEC1FBEA-EDB3-4B2B-ACF3-B0AAF69D7BA1}" dt="2020-10-13T07:17:34.724" v="2" actId="47"/>
        <pc:sldMkLst>
          <pc:docMk/>
          <pc:sldMk cId="3313360146" sldId="261"/>
        </pc:sldMkLst>
      </pc:sldChg>
      <pc:sldChg chg="del">
        <pc:chgData name="Ip" userId="35846fbf51f55d86" providerId="LiveId" clId="{AEC1FBEA-EDB3-4B2B-ACF3-B0AAF69D7BA1}" dt="2020-10-13T07:17:34.749" v="3" actId="47"/>
        <pc:sldMkLst>
          <pc:docMk/>
          <pc:sldMk cId="2413907328" sldId="262"/>
        </pc:sldMkLst>
      </pc:sldChg>
      <pc:sldChg chg="del">
        <pc:chgData name="Ip" userId="35846fbf51f55d86" providerId="LiveId" clId="{AEC1FBEA-EDB3-4B2B-ACF3-B0AAF69D7BA1}" dt="2020-10-13T07:17:34.875" v="4" actId="47"/>
        <pc:sldMkLst>
          <pc:docMk/>
          <pc:sldMk cId="3317093187" sldId="263"/>
        </pc:sldMkLst>
      </pc:sldChg>
      <pc:sldChg chg="del">
        <pc:chgData name="Ip" userId="35846fbf51f55d86" providerId="LiveId" clId="{AEC1FBEA-EDB3-4B2B-ACF3-B0AAF69D7BA1}" dt="2020-10-13T07:17:34.946" v="5" actId="47"/>
        <pc:sldMkLst>
          <pc:docMk/>
          <pc:sldMk cId="1734708515" sldId="264"/>
        </pc:sldMkLst>
      </pc:sldChg>
      <pc:sldChg chg="del">
        <pc:chgData name="Ip" userId="35846fbf51f55d86" providerId="LiveId" clId="{AEC1FBEA-EDB3-4B2B-ACF3-B0AAF69D7BA1}" dt="2020-10-13T07:17:35.039" v="6" actId="47"/>
        <pc:sldMkLst>
          <pc:docMk/>
          <pc:sldMk cId="742031781" sldId="265"/>
        </pc:sldMkLst>
      </pc:sldChg>
      <pc:sldChg chg="del">
        <pc:chgData name="Ip" userId="35846fbf51f55d86" providerId="LiveId" clId="{AEC1FBEA-EDB3-4B2B-ACF3-B0AAF69D7BA1}" dt="2020-10-13T07:17:35.214" v="7" actId="47"/>
        <pc:sldMkLst>
          <pc:docMk/>
          <pc:sldMk cId="3627371719" sldId="266"/>
        </pc:sldMkLst>
      </pc:sldChg>
      <pc:sldChg chg="del">
        <pc:chgData name="Ip" userId="35846fbf51f55d86" providerId="LiveId" clId="{AEC1FBEA-EDB3-4B2B-ACF3-B0AAF69D7BA1}" dt="2020-10-13T07:17:35.258" v="8" actId="47"/>
        <pc:sldMkLst>
          <pc:docMk/>
          <pc:sldMk cId="4060495315" sldId="267"/>
        </pc:sldMkLst>
      </pc:sldChg>
      <pc:sldChg chg="del">
        <pc:chgData name="Ip" userId="35846fbf51f55d86" providerId="LiveId" clId="{AEC1FBEA-EDB3-4B2B-ACF3-B0AAF69D7BA1}" dt="2020-10-13T07:17:35.290" v="9" actId="47"/>
        <pc:sldMkLst>
          <pc:docMk/>
          <pc:sldMk cId="4043994849" sldId="268"/>
        </pc:sldMkLst>
      </pc:sldChg>
      <pc:sldChg chg="del">
        <pc:chgData name="Ip" userId="35846fbf51f55d86" providerId="LiveId" clId="{AEC1FBEA-EDB3-4B2B-ACF3-B0AAF69D7BA1}" dt="2020-10-13T07:17:35.425" v="10" actId="47"/>
        <pc:sldMkLst>
          <pc:docMk/>
          <pc:sldMk cId="572481431" sldId="269"/>
        </pc:sldMkLst>
      </pc:sldChg>
      <pc:sldChg chg="del">
        <pc:chgData name="Ip" userId="35846fbf51f55d86" providerId="LiveId" clId="{AEC1FBEA-EDB3-4B2B-ACF3-B0AAF69D7BA1}" dt="2020-10-13T07:17:35.475" v="11" actId="47"/>
        <pc:sldMkLst>
          <pc:docMk/>
          <pc:sldMk cId="3121416598" sldId="270"/>
        </pc:sldMkLst>
      </pc:sldChg>
      <pc:sldChg chg="del">
        <pc:chgData name="Ip" userId="35846fbf51f55d86" providerId="LiveId" clId="{AEC1FBEA-EDB3-4B2B-ACF3-B0AAF69D7BA1}" dt="2020-10-13T07:17:35.753" v="12" actId="47"/>
        <pc:sldMkLst>
          <pc:docMk/>
          <pc:sldMk cId="543375721" sldId="271"/>
        </pc:sldMkLst>
      </pc:sldChg>
      <pc:sldChg chg="del">
        <pc:chgData name="Ip" userId="35846fbf51f55d86" providerId="LiveId" clId="{AEC1FBEA-EDB3-4B2B-ACF3-B0AAF69D7BA1}" dt="2020-10-13T07:17:36.242" v="13" actId="47"/>
        <pc:sldMkLst>
          <pc:docMk/>
          <pc:sldMk cId="2851909699" sldId="272"/>
        </pc:sldMkLst>
      </pc:sldChg>
      <pc:sldChg chg="del">
        <pc:chgData name="Ip" userId="35846fbf51f55d86" providerId="LiveId" clId="{AEC1FBEA-EDB3-4B2B-ACF3-B0AAF69D7BA1}" dt="2020-10-13T07:17:36.302" v="14" actId="47"/>
        <pc:sldMkLst>
          <pc:docMk/>
          <pc:sldMk cId="321421300" sldId="273"/>
        </pc:sldMkLst>
      </pc:sldChg>
      <pc:sldChg chg="del">
        <pc:chgData name="Ip" userId="35846fbf51f55d86" providerId="LiveId" clId="{AEC1FBEA-EDB3-4B2B-ACF3-B0AAF69D7BA1}" dt="2020-10-13T07:17:36.336" v="15" actId="47"/>
        <pc:sldMkLst>
          <pc:docMk/>
          <pc:sldMk cId="709252869" sldId="274"/>
        </pc:sldMkLst>
      </pc:sldChg>
      <pc:sldChg chg="del">
        <pc:chgData name="Ip" userId="35846fbf51f55d86" providerId="LiveId" clId="{AEC1FBEA-EDB3-4B2B-ACF3-B0AAF69D7BA1}" dt="2020-10-13T07:17:36.363" v="16" actId="47"/>
        <pc:sldMkLst>
          <pc:docMk/>
          <pc:sldMk cId="730510362" sldId="275"/>
        </pc:sldMkLst>
      </pc:sldChg>
      <pc:sldChg chg="del">
        <pc:chgData name="Ip" userId="35846fbf51f55d86" providerId="LiveId" clId="{AEC1FBEA-EDB3-4B2B-ACF3-B0AAF69D7BA1}" dt="2020-10-13T07:17:36.439" v="18" actId="47"/>
        <pc:sldMkLst>
          <pc:docMk/>
          <pc:sldMk cId="2078559311" sldId="276"/>
        </pc:sldMkLst>
      </pc:sldChg>
      <pc:sldChg chg="del">
        <pc:chgData name="Ip" userId="35846fbf51f55d86" providerId="LiveId" clId="{AEC1FBEA-EDB3-4B2B-ACF3-B0AAF69D7BA1}" dt="2020-10-13T07:17:34.207" v="0" actId="47"/>
        <pc:sldMkLst>
          <pc:docMk/>
          <pc:sldMk cId="3083496174" sldId="277"/>
        </pc:sldMkLst>
      </pc:sldChg>
      <pc:sldChg chg="del">
        <pc:chgData name="Ip" userId="35846fbf51f55d86" providerId="LiveId" clId="{AEC1FBEA-EDB3-4B2B-ACF3-B0AAF69D7BA1}" dt="2020-10-13T07:17:36.477" v="19" actId="47"/>
        <pc:sldMkLst>
          <pc:docMk/>
          <pc:sldMk cId="1897429730" sldId="278"/>
        </pc:sldMkLst>
      </pc:sldChg>
      <pc:sldChg chg="del">
        <pc:chgData name="Ip" userId="35846fbf51f55d86" providerId="LiveId" clId="{AEC1FBEA-EDB3-4B2B-ACF3-B0AAF69D7BA1}" dt="2020-10-13T07:17:36.511" v="20" actId="47"/>
        <pc:sldMkLst>
          <pc:docMk/>
          <pc:sldMk cId="1669135930" sldId="279"/>
        </pc:sldMkLst>
      </pc:sldChg>
      <pc:sldChg chg="del">
        <pc:chgData name="Ip" userId="35846fbf51f55d86" providerId="LiveId" clId="{AEC1FBEA-EDB3-4B2B-ACF3-B0AAF69D7BA1}" dt="2020-10-13T07:17:36.543" v="21" actId="47"/>
        <pc:sldMkLst>
          <pc:docMk/>
          <pc:sldMk cId="1567042202" sldId="280"/>
        </pc:sldMkLst>
      </pc:sldChg>
      <pc:sldChg chg="del">
        <pc:chgData name="Ip" userId="35846fbf51f55d86" providerId="LiveId" clId="{AEC1FBEA-EDB3-4B2B-ACF3-B0AAF69D7BA1}" dt="2020-10-13T07:17:36.620" v="22" actId="47"/>
        <pc:sldMkLst>
          <pc:docMk/>
          <pc:sldMk cId="1604478354" sldId="281"/>
        </pc:sldMkLst>
      </pc:sldChg>
      <pc:sldChg chg="del">
        <pc:chgData name="Ip" userId="35846fbf51f55d86" providerId="LiveId" clId="{AEC1FBEA-EDB3-4B2B-ACF3-B0AAF69D7BA1}" dt="2020-10-13T07:17:36.647" v="23" actId="47"/>
        <pc:sldMkLst>
          <pc:docMk/>
          <pc:sldMk cId="2364064003" sldId="282"/>
        </pc:sldMkLst>
      </pc:sldChg>
      <pc:sldChg chg="del">
        <pc:chgData name="Ip" userId="35846fbf51f55d86" providerId="LiveId" clId="{AEC1FBEA-EDB3-4B2B-ACF3-B0AAF69D7BA1}" dt="2020-10-13T07:17:36.696" v="24" actId="47"/>
        <pc:sldMkLst>
          <pc:docMk/>
          <pc:sldMk cId="1933356532" sldId="283"/>
        </pc:sldMkLst>
      </pc:sldChg>
      <pc:sldChg chg="del">
        <pc:chgData name="Ip" userId="35846fbf51f55d86" providerId="LiveId" clId="{AEC1FBEA-EDB3-4B2B-ACF3-B0AAF69D7BA1}" dt="2020-10-13T07:17:36.736" v="25" actId="47"/>
        <pc:sldMkLst>
          <pc:docMk/>
          <pc:sldMk cId="331739160" sldId="284"/>
        </pc:sldMkLst>
      </pc:sldChg>
      <pc:sldChg chg="addSp delSp modSp add del mod ord">
        <pc:chgData name="Ip" userId="35846fbf51f55d86" providerId="LiveId" clId="{AEC1FBEA-EDB3-4B2B-ACF3-B0AAF69D7BA1}" dt="2020-10-13T07:24:15.351" v="101" actId="22"/>
        <pc:sldMkLst>
          <pc:docMk/>
          <pc:sldMk cId="2659795926" sldId="285"/>
        </pc:sldMkLst>
        <pc:spChg chg="mod">
          <ac:chgData name="Ip" userId="35846fbf51f55d86" providerId="LiveId" clId="{AEC1FBEA-EDB3-4B2B-ACF3-B0AAF69D7BA1}" dt="2020-10-13T07:22:50.203" v="94" actId="20577"/>
          <ac:spMkLst>
            <pc:docMk/>
            <pc:sldMk cId="2659795926" sldId="285"/>
            <ac:spMk id="12" creationId="{7C9A1787-6C77-6747-A74F-8EE31F965F04}"/>
          </ac:spMkLst>
        </pc:spChg>
        <pc:picChg chg="del">
          <ac:chgData name="Ip" userId="35846fbf51f55d86" providerId="LiveId" clId="{AEC1FBEA-EDB3-4B2B-ACF3-B0AAF69D7BA1}" dt="2020-10-13T07:22:46.912" v="91" actId="478"/>
          <ac:picMkLst>
            <pc:docMk/>
            <pc:sldMk cId="2659795926" sldId="285"/>
            <ac:picMk id="4" creationId="{6D69F62F-231C-4926-9A12-23B35D298DD7}"/>
          </ac:picMkLst>
        </pc:picChg>
        <pc:picChg chg="add mod">
          <ac:chgData name="Ip" userId="35846fbf51f55d86" providerId="LiveId" clId="{AEC1FBEA-EDB3-4B2B-ACF3-B0AAF69D7BA1}" dt="2020-10-13T07:23:48.284" v="97" actId="14100"/>
          <ac:picMkLst>
            <pc:docMk/>
            <pc:sldMk cId="2659795926" sldId="285"/>
            <ac:picMk id="6" creationId="{A62FC7CA-8AF5-49A1-A7C6-C10237E66BA9}"/>
          </ac:picMkLst>
        </pc:picChg>
        <pc:picChg chg="del">
          <ac:chgData name="Ip" userId="35846fbf51f55d86" providerId="LiveId" clId="{AEC1FBEA-EDB3-4B2B-ACF3-B0AAF69D7BA1}" dt="2020-10-13T07:22:47.389" v="92" actId="478"/>
          <ac:picMkLst>
            <pc:docMk/>
            <pc:sldMk cId="2659795926" sldId="285"/>
            <ac:picMk id="7" creationId="{B246F69A-0030-49B1-A154-B80117EBE557}"/>
          </ac:picMkLst>
        </pc:picChg>
        <pc:picChg chg="add del">
          <ac:chgData name="Ip" userId="35846fbf51f55d86" providerId="LiveId" clId="{AEC1FBEA-EDB3-4B2B-ACF3-B0AAF69D7BA1}" dt="2020-10-13T07:24:12.996" v="99" actId="22"/>
          <ac:picMkLst>
            <pc:docMk/>
            <pc:sldMk cId="2659795926" sldId="285"/>
            <ac:picMk id="9" creationId="{D86219EB-B8F8-4D7B-AF64-6CC939A2A981}"/>
          </ac:picMkLst>
        </pc:picChg>
        <pc:picChg chg="add del">
          <ac:chgData name="Ip" userId="35846fbf51f55d86" providerId="LiveId" clId="{AEC1FBEA-EDB3-4B2B-ACF3-B0AAF69D7BA1}" dt="2020-10-13T07:24:15.351" v="101" actId="22"/>
          <ac:picMkLst>
            <pc:docMk/>
            <pc:sldMk cId="2659795926" sldId="285"/>
            <ac:picMk id="11" creationId="{4A5BB558-814A-42BC-9777-AE15E492FDC3}"/>
          </ac:picMkLst>
        </pc:picChg>
      </pc:sldChg>
      <pc:sldChg chg="addSp delSp modSp add mod ord">
        <pc:chgData name="Ip" userId="35846fbf51f55d86" providerId="LiveId" clId="{AEC1FBEA-EDB3-4B2B-ACF3-B0AAF69D7BA1}" dt="2020-10-13T07:22:28.548" v="90" actId="1076"/>
        <pc:sldMkLst>
          <pc:docMk/>
          <pc:sldMk cId="3594255695" sldId="286"/>
        </pc:sldMkLst>
        <pc:spChg chg="mod">
          <ac:chgData name="Ip" userId="35846fbf51f55d86" providerId="LiveId" clId="{AEC1FBEA-EDB3-4B2B-ACF3-B0AAF69D7BA1}" dt="2020-10-13T07:20:49.432" v="73" actId="20577"/>
          <ac:spMkLst>
            <pc:docMk/>
            <pc:sldMk cId="3594255695" sldId="286"/>
            <ac:spMk id="12" creationId="{7C9A1787-6C77-6747-A74F-8EE31F965F04}"/>
          </ac:spMkLst>
        </pc:spChg>
        <pc:picChg chg="del">
          <ac:chgData name="Ip" userId="35846fbf51f55d86" providerId="LiveId" clId="{AEC1FBEA-EDB3-4B2B-ACF3-B0AAF69D7BA1}" dt="2020-10-13T07:20:45.813" v="70" actId="478"/>
          <ac:picMkLst>
            <pc:docMk/>
            <pc:sldMk cId="3594255695" sldId="286"/>
            <ac:picMk id="4" creationId="{6D69F62F-231C-4926-9A12-23B35D298DD7}"/>
          </ac:picMkLst>
        </pc:picChg>
        <pc:picChg chg="add mod">
          <ac:chgData name="Ip" userId="35846fbf51f55d86" providerId="LiveId" clId="{AEC1FBEA-EDB3-4B2B-ACF3-B0AAF69D7BA1}" dt="2020-10-13T07:22:00.556" v="83" actId="1076"/>
          <ac:picMkLst>
            <pc:docMk/>
            <pc:sldMk cId="3594255695" sldId="286"/>
            <ac:picMk id="6" creationId="{3F656697-4C36-4446-96DD-D216A839E4E3}"/>
          </ac:picMkLst>
        </pc:picChg>
        <pc:picChg chg="del">
          <ac:chgData name="Ip" userId="35846fbf51f55d86" providerId="LiveId" clId="{AEC1FBEA-EDB3-4B2B-ACF3-B0AAF69D7BA1}" dt="2020-10-13T07:20:46.374" v="71" actId="478"/>
          <ac:picMkLst>
            <pc:docMk/>
            <pc:sldMk cId="3594255695" sldId="286"/>
            <ac:picMk id="7" creationId="{B246F69A-0030-49B1-A154-B80117EBE557}"/>
          </ac:picMkLst>
        </pc:picChg>
        <pc:picChg chg="add del mod">
          <ac:chgData name="Ip" userId="35846fbf51f55d86" providerId="LiveId" clId="{AEC1FBEA-EDB3-4B2B-ACF3-B0AAF69D7BA1}" dt="2020-10-13T07:22:17.091" v="86" actId="478"/>
          <ac:picMkLst>
            <pc:docMk/>
            <pc:sldMk cId="3594255695" sldId="286"/>
            <ac:picMk id="10" creationId="{FFBC67DB-E388-4422-9DC8-6ED25B0BDA00}"/>
          </ac:picMkLst>
        </pc:picChg>
        <pc:picChg chg="add mod">
          <ac:chgData name="Ip" userId="35846fbf51f55d86" providerId="LiveId" clId="{AEC1FBEA-EDB3-4B2B-ACF3-B0AAF69D7BA1}" dt="2020-10-13T07:22:28.548" v="90" actId="1076"/>
          <ac:picMkLst>
            <pc:docMk/>
            <pc:sldMk cId="3594255695" sldId="286"/>
            <ac:picMk id="13" creationId="{9849C93A-A2F0-40EE-8D68-D73B32BD4F45}"/>
          </ac:picMkLst>
        </pc:picChg>
      </pc:sldChg>
      <pc:sldChg chg="del">
        <pc:chgData name="Ip" userId="35846fbf51f55d86" providerId="LiveId" clId="{AEC1FBEA-EDB3-4B2B-ACF3-B0AAF69D7BA1}" dt="2020-10-13T07:17:36.404" v="17" actId="47"/>
        <pc:sldMkLst>
          <pc:docMk/>
          <pc:sldMk cId="308051699" sldId="287"/>
        </pc:sldMkLst>
      </pc:sldChg>
      <pc:sldChg chg="addSp delSp modSp add mod">
        <pc:chgData name="Ip" userId="35846fbf51f55d86" providerId="LiveId" clId="{AEC1FBEA-EDB3-4B2B-ACF3-B0AAF69D7BA1}" dt="2020-10-13T07:25:08.883" v="131" actId="14100"/>
        <pc:sldMkLst>
          <pc:docMk/>
          <pc:sldMk cId="3616542073" sldId="287"/>
        </pc:sldMkLst>
        <pc:picChg chg="add mod">
          <ac:chgData name="Ip" userId="35846fbf51f55d86" providerId="LiveId" clId="{AEC1FBEA-EDB3-4B2B-ACF3-B0AAF69D7BA1}" dt="2020-10-13T07:25:08.883" v="131" actId="14100"/>
          <ac:picMkLst>
            <pc:docMk/>
            <pc:sldMk cId="3616542073" sldId="287"/>
            <ac:picMk id="4" creationId="{94088700-3584-4D6F-9317-016C65BEC67A}"/>
          </ac:picMkLst>
        </pc:picChg>
        <pc:picChg chg="del">
          <ac:chgData name="Ip" userId="35846fbf51f55d86" providerId="LiveId" clId="{AEC1FBEA-EDB3-4B2B-ACF3-B0AAF69D7BA1}" dt="2020-10-13T07:24:18.910" v="103" actId="478"/>
          <ac:picMkLst>
            <pc:docMk/>
            <pc:sldMk cId="3616542073" sldId="287"/>
            <ac:picMk id="6" creationId="{A62FC7CA-8AF5-49A1-A7C6-C10237E66BA9}"/>
          </ac:picMkLst>
        </pc:picChg>
      </pc:sldChg>
      <pc:sldChg chg="addSp modSp add mod">
        <pc:chgData name="Ip" userId="35846fbf51f55d86" providerId="LiveId" clId="{AEC1FBEA-EDB3-4B2B-ACF3-B0AAF69D7BA1}" dt="2020-10-13T07:25:49.956" v="134" actId="14100"/>
        <pc:sldMkLst>
          <pc:docMk/>
          <pc:sldMk cId="2219107728" sldId="288"/>
        </pc:sldMkLst>
        <pc:picChg chg="add mod">
          <ac:chgData name="Ip" userId="35846fbf51f55d86" providerId="LiveId" clId="{AEC1FBEA-EDB3-4B2B-ACF3-B0AAF69D7BA1}" dt="2020-10-13T07:25:49.956" v="134" actId="14100"/>
          <ac:picMkLst>
            <pc:docMk/>
            <pc:sldMk cId="2219107728" sldId="288"/>
            <ac:picMk id="4" creationId="{4A72B65D-BC23-4EB4-A9C6-6EC0E52C0A34}"/>
          </ac:picMkLst>
        </pc:picChg>
      </pc:sldChg>
      <pc:sldChg chg="addSp modSp add mod">
        <pc:chgData name="Ip" userId="35846fbf51f55d86" providerId="LiveId" clId="{AEC1FBEA-EDB3-4B2B-ACF3-B0AAF69D7BA1}" dt="2020-10-13T07:26:30.317" v="139" actId="14100"/>
        <pc:sldMkLst>
          <pc:docMk/>
          <pc:sldMk cId="2493312617" sldId="289"/>
        </pc:sldMkLst>
        <pc:picChg chg="add mod">
          <ac:chgData name="Ip" userId="35846fbf51f55d86" providerId="LiveId" clId="{AEC1FBEA-EDB3-4B2B-ACF3-B0AAF69D7BA1}" dt="2020-10-13T07:26:16.555" v="136" actId="1076"/>
          <ac:picMkLst>
            <pc:docMk/>
            <pc:sldMk cId="2493312617" sldId="289"/>
            <ac:picMk id="4" creationId="{A809FD0E-F73F-4B8A-B3A6-221944DD724D}"/>
          </ac:picMkLst>
        </pc:picChg>
        <pc:picChg chg="add mod">
          <ac:chgData name="Ip" userId="35846fbf51f55d86" providerId="LiveId" clId="{AEC1FBEA-EDB3-4B2B-ACF3-B0AAF69D7BA1}" dt="2020-10-13T07:26:30.317" v="139" actId="14100"/>
          <ac:picMkLst>
            <pc:docMk/>
            <pc:sldMk cId="2493312617" sldId="289"/>
            <ac:picMk id="7" creationId="{20CE1BB3-C2F1-47AA-9DFE-E47F24568AA1}"/>
          </ac:picMkLst>
        </pc:picChg>
      </pc:sldChg>
      <pc:sldChg chg="addSp modSp add mod">
        <pc:chgData name="Ip" userId="35846fbf51f55d86" providerId="LiveId" clId="{AEC1FBEA-EDB3-4B2B-ACF3-B0AAF69D7BA1}" dt="2020-10-13T07:29:38.412" v="142" actId="14100"/>
        <pc:sldMkLst>
          <pc:docMk/>
          <pc:sldMk cId="3290724995" sldId="290"/>
        </pc:sldMkLst>
        <pc:picChg chg="add mod">
          <ac:chgData name="Ip" userId="35846fbf51f55d86" providerId="LiveId" clId="{AEC1FBEA-EDB3-4B2B-ACF3-B0AAF69D7BA1}" dt="2020-10-13T07:29:38.412" v="142" actId="14100"/>
          <ac:picMkLst>
            <pc:docMk/>
            <pc:sldMk cId="3290724995" sldId="290"/>
            <ac:picMk id="4" creationId="{ABF4422D-03AD-4628-8E96-298E9EEE1B09}"/>
          </ac:picMkLst>
        </pc:picChg>
      </pc:sldChg>
      <pc:sldChg chg="addSp modSp add mod">
        <pc:chgData name="Ip" userId="35846fbf51f55d86" providerId="LiveId" clId="{AEC1FBEA-EDB3-4B2B-ACF3-B0AAF69D7BA1}" dt="2020-10-13T07:30:08.444" v="145" actId="14100"/>
        <pc:sldMkLst>
          <pc:docMk/>
          <pc:sldMk cId="1071476077" sldId="291"/>
        </pc:sldMkLst>
        <pc:picChg chg="add mod">
          <ac:chgData name="Ip" userId="35846fbf51f55d86" providerId="LiveId" clId="{AEC1FBEA-EDB3-4B2B-ACF3-B0AAF69D7BA1}" dt="2020-10-13T07:30:08.444" v="145" actId="14100"/>
          <ac:picMkLst>
            <pc:docMk/>
            <pc:sldMk cId="1071476077" sldId="291"/>
            <ac:picMk id="4" creationId="{2F7540F1-A82B-4028-A7B5-572E27518AB3}"/>
          </ac:picMkLst>
        </pc:picChg>
      </pc:sldChg>
      <pc:sldChg chg="addSp modSp add mod">
        <pc:chgData name="Ip" userId="35846fbf51f55d86" providerId="LiveId" clId="{AEC1FBEA-EDB3-4B2B-ACF3-B0AAF69D7BA1}" dt="2020-10-13T07:32:36.428" v="148" actId="14100"/>
        <pc:sldMkLst>
          <pc:docMk/>
          <pc:sldMk cId="4194147700" sldId="292"/>
        </pc:sldMkLst>
        <pc:picChg chg="add mod">
          <ac:chgData name="Ip" userId="35846fbf51f55d86" providerId="LiveId" clId="{AEC1FBEA-EDB3-4B2B-ACF3-B0AAF69D7BA1}" dt="2020-10-13T07:32:36.428" v="148" actId="14100"/>
          <ac:picMkLst>
            <pc:docMk/>
            <pc:sldMk cId="4194147700" sldId="292"/>
            <ac:picMk id="4" creationId="{BE531D18-E446-4A6D-BD6F-07968FD6357B}"/>
          </ac:picMkLst>
        </pc:picChg>
      </pc:sldChg>
      <pc:sldChg chg="addSp modSp add mod">
        <pc:chgData name="Ip" userId="35846fbf51f55d86" providerId="LiveId" clId="{AEC1FBEA-EDB3-4B2B-ACF3-B0AAF69D7BA1}" dt="2020-10-13T07:33:27.004" v="151" actId="14100"/>
        <pc:sldMkLst>
          <pc:docMk/>
          <pc:sldMk cId="1396694863" sldId="293"/>
        </pc:sldMkLst>
        <pc:picChg chg="add mod">
          <ac:chgData name="Ip" userId="35846fbf51f55d86" providerId="LiveId" clId="{AEC1FBEA-EDB3-4B2B-ACF3-B0AAF69D7BA1}" dt="2020-10-13T07:33:27.004" v="151" actId="14100"/>
          <ac:picMkLst>
            <pc:docMk/>
            <pc:sldMk cId="1396694863" sldId="293"/>
            <ac:picMk id="4" creationId="{A1F9EA3D-0278-4BC4-9AB4-1FF6FCFD3A31}"/>
          </ac:picMkLst>
        </pc:picChg>
      </pc:sldChg>
      <pc:sldChg chg="addSp modSp add mod">
        <pc:chgData name="Ip" userId="35846fbf51f55d86" providerId="LiveId" clId="{AEC1FBEA-EDB3-4B2B-ACF3-B0AAF69D7BA1}" dt="2020-10-13T07:33:49.636" v="153" actId="1076"/>
        <pc:sldMkLst>
          <pc:docMk/>
          <pc:sldMk cId="3554960979" sldId="294"/>
        </pc:sldMkLst>
        <pc:picChg chg="add mod">
          <ac:chgData name="Ip" userId="35846fbf51f55d86" providerId="LiveId" clId="{AEC1FBEA-EDB3-4B2B-ACF3-B0AAF69D7BA1}" dt="2020-10-13T07:33:49.636" v="153" actId="1076"/>
          <ac:picMkLst>
            <pc:docMk/>
            <pc:sldMk cId="3554960979" sldId="294"/>
            <ac:picMk id="4" creationId="{A7CDB8A8-5DDA-46D2-AA39-E8AA6CBCDFD3}"/>
          </ac:picMkLst>
        </pc:picChg>
      </pc:sldChg>
      <pc:sldChg chg="addSp modSp add mod">
        <pc:chgData name="Ip" userId="35846fbf51f55d86" providerId="LiveId" clId="{AEC1FBEA-EDB3-4B2B-ACF3-B0AAF69D7BA1}" dt="2020-10-13T07:34:18.981" v="155" actId="1076"/>
        <pc:sldMkLst>
          <pc:docMk/>
          <pc:sldMk cId="1984685856" sldId="295"/>
        </pc:sldMkLst>
        <pc:picChg chg="add mod">
          <ac:chgData name="Ip" userId="35846fbf51f55d86" providerId="LiveId" clId="{AEC1FBEA-EDB3-4B2B-ACF3-B0AAF69D7BA1}" dt="2020-10-13T07:34:18.981" v="155" actId="1076"/>
          <ac:picMkLst>
            <pc:docMk/>
            <pc:sldMk cId="1984685856" sldId="295"/>
            <ac:picMk id="4" creationId="{1455D56D-27E6-4410-A682-9CAA36D8EBEF}"/>
          </ac:picMkLst>
        </pc:picChg>
      </pc:sldChg>
      <pc:sldChg chg="addSp modSp add mod">
        <pc:chgData name="Ip" userId="35846fbf51f55d86" providerId="LiveId" clId="{AEC1FBEA-EDB3-4B2B-ACF3-B0AAF69D7BA1}" dt="2020-10-13T07:34:36.124" v="157" actId="1076"/>
        <pc:sldMkLst>
          <pc:docMk/>
          <pc:sldMk cId="4168529899" sldId="296"/>
        </pc:sldMkLst>
        <pc:picChg chg="add mod">
          <ac:chgData name="Ip" userId="35846fbf51f55d86" providerId="LiveId" clId="{AEC1FBEA-EDB3-4B2B-ACF3-B0AAF69D7BA1}" dt="2020-10-13T07:34:36.124" v="157" actId="1076"/>
          <ac:picMkLst>
            <pc:docMk/>
            <pc:sldMk cId="4168529899" sldId="296"/>
            <ac:picMk id="4" creationId="{57896E26-1DF0-4965-9FA8-006345AB87A6}"/>
          </ac:picMkLst>
        </pc:picChg>
      </pc:sldChg>
      <pc:sldChg chg="addSp modSp add mod">
        <pc:chgData name="Ip" userId="35846fbf51f55d86" providerId="LiveId" clId="{AEC1FBEA-EDB3-4B2B-ACF3-B0AAF69D7BA1}" dt="2020-10-13T07:34:55.300" v="159" actId="1076"/>
        <pc:sldMkLst>
          <pc:docMk/>
          <pc:sldMk cId="920103570" sldId="297"/>
        </pc:sldMkLst>
        <pc:picChg chg="add mod">
          <ac:chgData name="Ip" userId="35846fbf51f55d86" providerId="LiveId" clId="{AEC1FBEA-EDB3-4B2B-ACF3-B0AAF69D7BA1}" dt="2020-10-13T07:34:55.300" v="159" actId="1076"/>
          <ac:picMkLst>
            <pc:docMk/>
            <pc:sldMk cId="920103570" sldId="297"/>
            <ac:picMk id="4" creationId="{8A359903-C1D5-49F0-8FC8-4E7C2EC53B54}"/>
          </ac:picMkLst>
        </pc:picChg>
      </pc:sldChg>
      <pc:sldChg chg="addSp modSp add mod">
        <pc:chgData name="Ip" userId="35846fbf51f55d86" providerId="LiveId" clId="{AEC1FBEA-EDB3-4B2B-ACF3-B0AAF69D7BA1}" dt="2020-10-13T07:49:06.172" v="161" actId="1076"/>
        <pc:sldMkLst>
          <pc:docMk/>
          <pc:sldMk cId="2638593695" sldId="298"/>
        </pc:sldMkLst>
        <pc:picChg chg="add mod">
          <ac:chgData name="Ip" userId="35846fbf51f55d86" providerId="LiveId" clId="{AEC1FBEA-EDB3-4B2B-ACF3-B0AAF69D7BA1}" dt="2020-10-13T07:49:06.172" v="161" actId="1076"/>
          <ac:picMkLst>
            <pc:docMk/>
            <pc:sldMk cId="2638593695" sldId="298"/>
            <ac:picMk id="4" creationId="{0270AB88-FEB0-4CA4-9061-2B4FBDD131E1}"/>
          </ac:picMkLst>
        </pc:picChg>
      </pc:sldChg>
      <pc:sldChg chg="addSp modSp add mod">
        <pc:chgData name="Ip" userId="35846fbf51f55d86" providerId="LiveId" clId="{AEC1FBEA-EDB3-4B2B-ACF3-B0AAF69D7BA1}" dt="2020-10-13T07:49:35.628" v="163" actId="1076"/>
        <pc:sldMkLst>
          <pc:docMk/>
          <pc:sldMk cId="4275098912" sldId="299"/>
        </pc:sldMkLst>
        <pc:picChg chg="add mod">
          <ac:chgData name="Ip" userId="35846fbf51f55d86" providerId="LiveId" clId="{AEC1FBEA-EDB3-4B2B-ACF3-B0AAF69D7BA1}" dt="2020-10-13T07:49:35.628" v="163" actId="1076"/>
          <ac:picMkLst>
            <pc:docMk/>
            <pc:sldMk cId="4275098912" sldId="299"/>
            <ac:picMk id="4" creationId="{EF426B54-6AEA-40A5-A20B-1F4FB159168B}"/>
          </ac:picMkLst>
        </pc:picChg>
      </pc:sldChg>
      <pc:sldChg chg="addSp modSp add mod">
        <pc:chgData name="Ip" userId="35846fbf51f55d86" providerId="LiveId" clId="{AEC1FBEA-EDB3-4B2B-ACF3-B0AAF69D7BA1}" dt="2020-10-13T07:52:05.933" v="166" actId="14100"/>
        <pc:sldMkLst>
          <pc:docMk/>
          <pc:sldMk cId="66543223" sldId="300"/>
        </pc:sldMkLst>
        <pc:picChg chg="add mod">
          <ac:chgData name="Ip" userId="35846fbf51f55d86" providerId="LiveId" clId="{AEC1FBEA-EDB3-4B2B-ACF3-B0AAF69D7BA1}" dt="2020-10-13T07:52:05.933" v="166" actId="14100"/>
          <ac:picMkLst>
            <pc:docMk/>
            <pc:sldMk cId="66543223" sldId="300"/>
            <ac:picMk id="4" creationId="{269D536D-B989-4647-9CA1-DC56FF3DF10F}"/>
          </ac:picMkLst>
        </pc:picChg>
      </pc:sldChg>
      <pc:sldChg chg="addSp modSp add mod">
        <pc:chgData name="Ip" userId="35846fbf51f55d86" providerId="LiveId" clId="{AEC1FBEA-EDB3-4B2B-ACF3-B0AAF69D7BA1}" dt="2020-10-13T07:56:36.404" v="169" actId="14100"/>
        <pc:sldMkLst>
          <pc:docMk/>
          <pc:sldMk cId="86263247" sldId="301"/>
        </pc:sldMkLst>
        <pc:picChg chg="add mod">
          <ac:chgData name="Ip" userId="35846fbf51f55d86" providerId="LiveId" clId="{AEC1FBEA-EDB3-4B2B-ACF3-B0AAF69D7BA1}" dt="2020-10-13T07:56:36.404" v="169" actId="14100"/>
          <ac:picMkLst>
            <pc:docMk/>
            <pc:sldMk cId="86263247" sldId="301"/>
            <ac:picMk id="4" creationId="{B2EEA340-5BE9-402F-B801-6041440ADE1F}"/>
          </ac:picMkLst>
        </pc:picChg>
      </pc:sldChg>
      <pc:sldChg chg="addSp modSp add mod">
        <pc:chgData name="Ip" userId="35846fbf51f55d86" providerId="LiveId" clId="{AEC1FBEA-EDB3-4B2B-ACF3-B0AAF69D7BA1}" dt="2020-10-13T07:56:54.965" v="171" actId="1076"/>
        <pc:sldMkLst>
          <pc:docMk/>
          <pc:sldMk cId="1255739896" sldId="302"/>
        </pc:sldMkLst>
        <pc:picChg chg="add mod">
          <ac:chgData name="Ip" userId="35846fbf51f55d86" providerId="LiveId" clId="{AEC1FBEA-EDB3-4B2B-ACF3-B0AAF69D7BA1}" dt="2020-10-13T07:56:54.965" v="171" actId="1076"/>
          <ac:picMkLst>
            <pc:docMk/>
            <pc:sldMk cId="1255739896" sldId="302"/>
            <ac:picMk id="4" creationId="{512A77A9-DD26-404C-8BE5-F94F2BC26FBD}"/>
          </ac:picMkLst>
        </pc:picChg>
      </pc:sldChg>
      <pc:sldChg chg="addSp modSp add mod">
        <pc:chgData name="Ip" userId="35846fbf51f55d86" providerId="LiveId" clId="{AEC1FBEA-EDB3-4B2B-ACF3-B0AAF69D7BA1}" dt="2020-10-13T07:57:20.889" v="174" actId="14100"/>
        <pc:sldMkLst>
          <pc:docMk/>
          <pc:sldMk cId="4074757474" sldId="303"/>
        </pc:sldMkLst>
        <pc:picChg chg="add mod">
          <ac:chgData name="Ip" userId="35846fbf51f55d86" providerId="LiveId" clId="{AEC1FBEA-EDB3-4B2B-ACF3-B0AAF69D7BA1}" dt="2020-10-13T07:57:20.889" v="174" actId="14100"/>
          <ac:picMkLst>
            <pc:docMk/>
            <pc:sldMk cId="4074757474" sldId="303"/>
            <ac:picMk id="4" creationId="{B79B8F23-9AD0-4613-800D-111F7E545977}"/>
          </ac:picMkLst>
        </pc:picChg>
      </pc:sldChg>
      <pc:sldChg chg="addSp modSp add mod">
        <pc:chgData name="Ip" userId="35846fbf51f55d86" providerId="LiveId" clId="{AEC1FBEA-EDB3-4B2B-ACF3-B0AAF69D7BA1}" dt="2020-10-13T07:57:44.325" v="177" actId="14100"/>
        <pc:sldMkLst>
          <pc:docMk/>
          <pc:sldMk cId="82717083" sldId="304"/>
        </pc:sldMkLst>
        <pc:picChg chg="add mod">
          <ac:chgData name="Ip" userId="35846fbf51f55d86" providerId="LiveId" clId="{AEC1FBEA-EDB3-4B2B-ACF3-B0AAF69D7BA1}" dt="2020-10-13T07:57:44.325" v="177" actId="14100"/>
          <ac:picMkLst>
            <pc:docMk/>
            <pc:sldMk cId="82717083" sldId="304"/>
            <ac:picMk id="4" creationId="{36DC0B04-EC73-4957-8599-2A631733B1CE}"/>
          </ac:picMkLst>
        </pc:picChg>
      </pc:sldChg>
      <pc:sldChg chg="addSp modSp add mod">
        <pc:chgData name="Ip" userId="35846fbf51f55d86" providerId="LiveId" clId="{AEC1FBEA-EDB3-4B2B-ACF3-B0AAF69D7BA1}" dt="2020-10-13T07:57:56.781" v="180" actId="14100"/>
        <pc:sldMkLst>
          <pc:docMk/>
          <pc:sldMk cId="1680703918" sldId="305"/>
        </pc:sldMkLst>
        <pc:picChg chg="add mod">
          <ac:chgData name="Ip" userId="35846fbf51f55d86" providerId="LiveId" clId="{AEC1FBEA-EDB3-4B2B-ACF3-B0AAF69D7BA1}" dt="2020-10-13T07:57:56.781" v="180" actId="14100"/>
          <ac:picMkLst>
            <pc:docMk/>
            <pc:sldMk cId="1680703918" sldId="305"/>
            <ac:picMk id="4" creationId="{AF28FF92-0B20-4C9F-8B05-EB5E8F136DDF}"/>
          </ac:picMkLst>
        </pc:picChg>
      </pc:sldChg>
      <pc:sldChg chg="addSp modSp add mod">
        <pc:chgData name="Ip" userId="35846fbf51f55d86" providerId="LiveId" clId="{AEC1FBEA-EDB3-4B2B-ACF3-B0AAF69D7BA1}" dt="2020-10-13T07:58:16.093" v="183" actId="14100"/>
        <pc:sldMkLst>
          <pc:docMk/>
          <pc:sldMk cId="1014052399" sldId="306"/>
        </pc:sldMkLst>
        <pc:picChg chg="add mod">
          <ac:chgData name="Ip" userId="35846fbf51f55d86" providerId="LiveId" clId="{AEC1FBEA-EDB3-4B2B-ACF3-B0AAF69D7BA1}" dt="2020-10-13T07:58:16.093" v="183" actId="14100"/>
          <ac:picMkLst>
            <pc:docMk/>
            <pc:sldMk cId="1014052399" sldId="306"/>
            <ac:picMk id="4" creationId="{6608E524-CBD2-4C76-92FA-E134E3DD93AA}"/>
          </ac:picMkLst>
        </pc:picChg>
      </pc:sldChg>
      <pc:sldChg chg="addSp modSp add mod ord">
        <pc:chgData name="Ip" userId="35846fbf51f55d86" providerId="LiveId" clId="{AEC1FBEA-EDB3-4B2B-ACF3-B0AAF69D7BA1}" dt="2020-10-13T07:24:48.054" v="128"/>
        <pc:sldMkLst>
          <pc:docMk/>
          <pc:sldMk cId="2111854702" sldId="307"/>
        </pc:sldMkLst>
        <pc:picChg chg="add mod">
          <ac:chgData name="Ip" userId="35846fbf51f55d86" providerId="LiveId" clId="{AEC1FBEA-EDB3-4B2B-ACF3-B0AAF69D7BA1}" dt="2020-10-13T07:24:41.772" v="126" actId="14100"/>
          <ac:picMkLst>
            <pc:docMk/>
            <pc:sldMk cId="2111854702" sldId="307"/>
            <ac:picMk id="4" creationId="{E5D4D19A-6187-498A-ACE7-2010E64A3BCE}"/>
          </ac:picMkLst>
        </pc:picChg>
      </pc:sldChg>
      <pc:sldChg chg="addSp delSp modSp add mod">
        <pc:chgData name="Ip" userId="35846fbf51f55d86" providerId="LiveId" clId="{AEC1FBEA-EDB3-4B2B-ACF3-B0AAF69D7BA1}" dt="2020-10-13T07:58:37.885" v="187" actId="1076"/>
        <pc:sldMkLst>
          <pc:docMk/>
          <pc:sldMk cId="242736398" sldId="308"/>
        </pc:sldMkLst>
        <pc:picChg chg="del">
          <ac:chgData name="Ip" userId="35846fbf51f55d86" providerId="LiveId" clId="{AEC1FBEA-EDB3-4B2B-ACF3-B0AAF69D7BA1}" dt="2020-10-13T07:58:29.267" v="185" actId="478"/>
          <ac:picMkLst>
            <pc:docMk/>
            <pc:sldMk cId="242736398" sldId="308"/>
            <ac:picMk id="4" creationId="{6608E524-CBD2-4C76-92FA-E134E3DD93AA}"/>
          </ac:picMkLst>
        </pc:picChg>
        <pc:picChg chg="add mod">
          <ac:chgData name="Ip" userId="35846fbf51f55d86" providerId="LiveId" clId="{AEC1FBEA-EDB3-4B2B-ACF3-B0AAF69D7BA1}" dt="2020-10-13T07:58:37.885" v="187" actId="1076"/>
          <ac:picMkLst>
            <pc:docMk/>
            <pc:sldMk cId="242736398" sldId="308"/>
            <ac:picMk id="6" creationId="{4ACF9171-87CE-4E70-8B8C-94FC620D75BB}"/>
          </ac:picMkLst>
        </pc:picChg>
      </pc:sldChg>
      <pc:sldChg chg="addSp delSp modSp add mod">
        <pc:chgData name="Ip" userId="35846fbf51f55d86" providerId="LiveId" clId="{AEC1FBEA-EDB3-4B2B-ACF3-B0AAF69D7BA1}" dt="2020-10-13T07:59:36.669" v="221" actId="1076"/>
        <pc:sldMkLst>
          <pc:docMk/>
          <pc:sldMk cId="2668124424" sldId="309"/>
        </pc:sldMkLst>
        <pc:picChg chg="add mod">
          <ac:chgData name="Ip" userId="35846fbf51f55d86" providerId="LiveId" clId="{AEC1FBEA-EDB3-4B2B-ACF3-B0AAF69D7BA1}" dt="2020-10-13T07:59:36.669" v="221" actId="1076"/>
          <ac:picMkLst>
            <pc:docMk/>
            <pc:sldMk cId="2668124424" sldId="309"/>
            <ac:picMk id="4" creationId="{58A4BC64-3D5E-4E21-B161-E795CD6DE948}"/>
          </ac:picMkLst>
        </pc:picChg>
        <pc:picChg chg="del">
          <ac:chgData name="Ip" userId="35846fbf51f55d86" providerId="LiveId" clId="{AEC1FBEA-EDB3-4B2B-ACF3-B0AAF69D7BA1}" dt="2020-10-13T07:58:52.143" v="189" actId="478"/>
          <ac:picMkLst>
            <pc:docMk/>
            <pc:sldMk cId="2668124424" sldId="309"/>
            <ac:picMk id="6" creationId="{4ACF9171-87CE-4E70-8B8C-94FC620D75BB}"/>
          </ac:picMkLst>
        </pc:picChg>
      </pc:sldChg>
      <pc:sldChg chg="addSp modSp add mod">
        <pc:chgData name="Ip" userId="35846fbf51f55d86" providerId="LiveId" clId="{AEC1FBEA-EDB3-4B2B-ACF3-B0AAF69D7BA1}" dt="2020-10-13T08:07:24.901" v="223" actId="1076"/>
        <pc:sldMkLst>
          <pc:docMk/>
          <pc:sldMk cId="987319830" sldId="310"/>
        </pc:sldMkLst>
        <pc:picChg chg="add mod">
          <ac:chgData name="Ip" userId="35846fbf51f55d86" providerId="LiveId" clId="{AEC1FBEA-EDB3-4B2B-ACF3-B0AAF69D7BA1}" dt="2020-10-13T08:07:24.901" v="223" actId="1076"/>
          <ac:picMkLst>
            <pc:docMk/>
            <pc:sldMk cId="987319830" sldId="310"/>
            <ac:picMk id="4" creationId="{B1FD9A34-1A70-44F5-A9BB-ABBFB3901977}"/>
          </ac:picMkLst>
        </pc:picChg>
      </pc:sldChg>
      <pc:sldChg chg="addSp modSp add mod">
        <pc:chgData name="Ip" userId="35846fbf51f55d86" providerId="LiveId" clId="{AEC1FBEA-EDB3-4B2B-ACF3-B0AAF69D7BA1}" dt="2020-10-13T08:07:41.573" v="225" actId="1076"/>
        <pc:sldMkLst>
          <pc:docMk/>
          <pc:sldMk cId="1286539369" sldId="311"/>
        </pc:sldMkLst>
        <pc:picChg chg="add mod">
          <ac:chgData name="Ip" userId="35846fbf51f55d86" providerId="LiveId" clId="{AEC1FBEA-EDB3-4B2B-ACF3-B0AAF69D7BA1}" dt="2020-10-13T08:07:41.573" v="225" actId="1076"/>
          <ac:picMkLst>
            <pc:docMk/>
            <pc:sldMk cId="1286539369" sldId="311"/>
            <ac:picMk id="4" creationId="{6C8D6ED3-611A-40FC-8455-04D1CD7D8F3C}"/>
          </ac:picMkLst>
        </pc:picChg>
      </pc:sldChg>
      <pc:sldChg chg="addSp modSp add mod">
        <pc:chgData name="Ip" userId="35846fbf51f55d86" providerId="LiveId" clId="{AEC1FBEA-EDB3-4B2B-ACF3-B0AAF69D7BA1}" dt="2020-10-13T08:07:52.509" v="227" actId="1076"/>
        <pc:sldMkLst>
          <pc:docMk/>
          <pc:sldMk cId="425892067" sldId="312"/>
        </pc:sldMkLst>
        <pc:picChg chg="add mod">
          <ac:chgData name="Ip" userId="35846fbf51f55d86" providerId="LiveId" clId="{AEC1FBEA-EDB3-4B2B-ACF3-B0AAF69D7BA1}" dt="2020-10-13T08:07:52.509" v="227" actId="1076"/>
          <ac:picMkLst>
            <pc:docMk/>
            <pc:sldMk cId="425892067" sldId="312"/>
            <ac:picMk id="4" creationId="{2CE7751C-2EB8-4B42-84F7-120AEA1AA7E1}"/>
          </ac:picMkLst>
        </pc:picChg>
      </pc:sldChg>
      <pc:sldChg chg="addSp modSp add mod">
        <pc:chgData name="Ip" userId="35846fbf51f55d86" providerId="LiveId" clId="{AEC1FBEA-EDB3-4B2B-ACF3-B0AAF69D7BA1}" dt="2020-10-13T08:08:07.878" v="230" actId="14100"/>
        <pc:sldMkLst>
          <pc:docMk/>
          <pc:sldMk cId="3969772868" sldId="313"/>
        </pc:sldMkLst>
        <pc:picChg chg="add mod">
          <ac:chgData name="Ip" userId="35846fbf51f55d86" providerId="LiveId" clId="{AEC1FBEA-EDB3-4B2B-ACF3-B0AAF69D7BA1}" dt="2020-10-13T08:08:07.878" v="230" actId="14100"/>
          <ac:picMkLst>
            <pc:docMk/>
            <pc:sldMk cId="3969772868" sldId="313"/>
            <ac:picMk id="4" creationId="{0F9E0112-5ADD-47D2-A54E-7763A2306C61}"/>
          </ac:picMkLst>
        </pc:picChg>
      </pc:sldChg>
      <pc:sldChg chg="addSp modSp add mod">
        <pc:chgData name="Ip" userId="35846fbf51f55d86" providerId="LiveId" clId="{AEC1FBEA-EDB3-4B2B-ACF3-B0AAF69D7BA1}" dt="2020-10-13T08:08:23.277" v="233" actId="14100"/>
        <pc:sldMkLst>
          <pc:docMk/>
          <pc:sldMk cId="299290057" sldId="314"/>
        </pc:sldMkLst>
        <pc:picChg chg="add mod">
          <ac:chgData name="Ip" userId="35846fbf51f55d86" providerId="LiveId" clId="{AEC1FBEA-EDB3-4B2B-ACF3-B0AAF69D7BA1}" dt="2020-10-13T08:08:23.277" v="233" actId="14100"/>
          <ac:picMkLst>
            <pc:docMk/>
            <pc:sldMk cId="299290057" sldId="314"/>
            <ac:picMk id="4" creationId="{9E26DFA0-D7A4-486A-A778-A272ABFDC32D}"/>
          </ac:picMkLst>
        </pc:picChg>
      </pc:sldChg>
      <pc:sldChg chg="addSp modSp add mod">
        <pc:chgData name="Ip" userId="35846fbf51f55d86" providerId="LiveId" clId="{AEC1FBEA-EDB3-4B2B-ACF3-B0AAF69D7BA1}" dt="2020-10-13T08:08:38.757" v="236" actId="14100"/>
        <pc:sldMkLst>
          <pc:docMk/>
          <pc:sldMk cId="2931352588" sldId="315"/>
        </pc:sldMkLst>
        <pc:picChg chg="add mod">
          <ac:chgData name="Ip" userId="35846fbf51f55d86" providerId="LiveId" clId="{AEC1FBEA-EDB3-4B2B-ACF3-B0AAF69D7BA1}" dt="2020-10-13T08:08:38.757" v="236" actId="14100"/>
          <ac:picMkLst>
            <pc:docMk/>
            <pc:sldMk cId="2931352588" sldId="315"/>
            <ac:picMk id="4" creationId="{2C75D08A-8DEE-4AAC-9E2B-6EBA52A94BCF}"/>
          </ac:picMkLst>
        </pc:picChg>
      </pc:sldChg>
      <pc:sldChg chg="addSp modSp add mod">
        <pc:chgData name="Ip" userId="35846fbf51f55d86" providerId="LiveId" clId="{AEC1FBEA-EDB3-4B2B-ACF3-B0AAF69D7BA1}" dt="2020-10-13T08:11:33.717" v="239" actId="14100"/>
        <pc:sldMkLst>
          <pc:docMk/>
          <pc:sldMk cId="3731128020" sldId="316"/>
        </pc:sldMkLst>
        <pc:picChg chg="add mod">
          <ac:chgData name="Ip" userId="35846fbf51f55d86" providerId="LiveId" clId="{AEC1FBEA-EDB3-4B2B-ACF3-B0AAF69D7BA1}" dt="2020-10-13T08:11:33.717" v="239" actId="14100"/>
          <ac:picMkLst>
            <pc:docMk/>
            <pc:sldMk cId="3731128020" sldId="316"/>
            <ac:picMk id="4" creationId="{18495217-E0BC-435C-BD61-BF6A99742A24}"/>
          </ac:picMkLst>
        </pc:picChg>
      </pc:sldChg>
      <pc:sldChg chg="addSp modSp add mod">
        <pc:chgData name="Ip" userId="35846fbf51f55d86" providerId="LiveId" clId="{AEC1FBEA-EDB3-4B2B-ACF3-B0AAF69D7BA1}" dt="2020-10-13T08:16:33.622" v="241" actId="1076"/>
        <pc:sldMkLst>
          <pc:docMk/>
          <pc:sldMk cId="3261119540" sldId="317"/>
        </pc:sldMkLst>
        <pc:picChg chg="add mod">
          <ac:chgData name="Ip" userId="35846fbf51f55d86" providerId="LiveId" clId="{AEC1FBEA-EDB3-4B2B-ACF3-B0AAF69D7BA1}" dt="2020-10-13T08:16:33.622" v="241" actId="1076"/>
          <ac:picMkLst>
            <pc:docMk/>
            <pc:sldMk cId="3261119540" sldId="317"/>
            <ac:picMk id="4" creationId="{ACED0010-83A8-4952-879C-20E20B65A7A8}"/>
          </ac:picMkLst>
        </pc:picChg>
      </pc:sldChg>
      <pc:sldChg chg="addSp modSp add mod">
        <pc:chgData name="Ip" userId="35846fbf51f55d86" providerId="LiveId" clId="{AEC1FBEA-EDB3-4B2B-ACF3-B0AAF69D7BA1}" dt="2020-10-13T08:16:46.902" v="243" actId="1076"/>
        <pc:sldMkLst>
          <pc:docMk/>
          <pc:sldMk cId="2167335125" sldId="318"/>
        </pc:sldMkLst>
        <pc:picChg chg="add mod">
          <ac:chgData name="Ip" userId="35846fbf51f55d86" providerId="LiveId" clId="{AEC1FBEA-EDB3-4B2B-ACF3-B0AAF69D7BA1}" dt="2020-10-13T08:16:46.902" v="243" actId="1076"/>
          <ac:picMkLst>
            <pc:docMk/>
            <pc:sldMk cId="2167335125" sldId="318"/>
            <ac:picMk id="4" creationId="{A66C9883-82AC-41A4-8A41-477A7DD915E9}"/>
          </ac:picMkLst>
        </pc:picChg>
      </pc:sldChg>
      <pc:sldChg chg="addSp modSp add mod">
        <pc:chgData name="Ip" userId="35846fbf51f55d86" providerId="LiveId" clId="{AEC1FBEA-EDB3-4B2B-ACF3-B0AAF69D7BA1}" dt="2020-10-13T08:17:26.573" v="245" actId="1076"/>
        <pc:sldMkLst>
          <pc:docMk/>
          <pc:sldMk cId="1985827308" sldId="319"/>
        </pc:sldMkLst>
        <pc:picChg chg="add mod">
          <ac:chgData name="Ip" userId="35846fbf51f55d86" providerId="LiveId" clId="{AEC1FBEA-EDB3-4B2B-ACF3-B0AAF69D7BA1}" dt="2020-10-13T08:17:26.573" v="245" actId="1076"/>
          <ac:picMkLst>
            <pc:docMk/>
            <pc:sldMk cId="1985827308" sldId="319"/>
            <ac:picMk id="4" creationId="{FC00CF23-C7CD-4FFE-9F68-9405BD27E219}"/>
          </ac:picMkLst>
        </pc:picChg>
      </pc:sldChg>
      <pc:sldChg chg="addSp modSp add mod">
        <pc:chgData name="Ip" userId="35846fbf51f55d86" providerId="LiveId" clId="{AEC1FBEA-EDB3-4B2B-ACF3-B0AAF69D7BA1}" dt="2020-10-13T08:21:10.797" v="247" actId="1076"/>
        <pc:sldMkLst>
          <pc:docMk/>
          <pc:sldMk cId="1429899193" sldId="320"/>
        </pc:sldMkLst>
        <pc:picChg chg="add mod">
          <ac:chgData name="Ip" userId="35846fbf51f55d86" providerId="LiveId" clId="{AEC1FBEA-EDB3-4B2B-ACF3-B0AAF69D7BA1}" dt="2020-10-13T08:21:10.797" v="247" actId="1076"/>
          <ac:picMkLst>
            <pc:docMk/>
            <pc:sldMk cId="1429899193" sldId="320"/>
            <ac:picMk id="4" creationId="{DF994D90-5D16-4802-A6E2-36FD397FFECE}"/>
          </ac:picMkLst>
        </pc:picChg>
      </pc:sldChg>
      <pc:sldChg chg="addSp modSp add mod">
        <pc:chgData name="Ip" userId="35846fbf51f55d86" providerId="LiveId" clId="{AEC1FBEA-EDB3-4B2B-ACF3-B0AAF69D7BA1}" dt="2020-10-13T08:21:29.957" v="249" actId="1076"/>
        <pc:sldMkLst>
          <pc:docMk/>
          <pc:sldMk cId="442118280" sldId="321"/>
        </pc:sldMkLst>
        <pc:picChg chg="add mod">
          <ac:chgData name="Ip" userId="35846fbf51f55d86" providerId="LiveId" clId="{AEC1FBEA-EDB3-4B2B-ACF3-B0AAF69D7BA1}" dt="2020-10-13T08:21:29.957" v="249" actId="1076"/>
          <ac:picMkLst>
            <pc:docMk/>
            <pc:sldMk cId="442118280" sldId="321"/>
            <ac:picMk id="4" creationId="{B29DD654-B5F7-4BFC-BC5A-F566659D0569}"/>
          </ac:picMkLst>
        </pc:picChg>
      </pc:sldChg>
      <pc:sldChg chg="addSp modSp add mod">
        <pc:chgData name="Ip" userId="35846fbf51f55d86" providerId="LiveId" clId="{AEC1FBEA-EDB3-4B2B-ACF3-B0AAF69D7BA1}" dt="2020-10-13T08:21:51.053" v="251" actId="1076"/>
        <pc:sldMkLst>
          <pc:docMk/>
          <pc:sldMk cId="2478835021" sldId="322"/>
        </pc:sldMkLst>
        <pc:picChg chg="add mod">
          <ac:chgData name="Ip" userId="35846fbf51f55d86" providerId="LiveId" clId="{AEC1FBEA-EDB3-4B2B-ACF3-B0AAF69D7BA1}" dt="2020-10-13T08:21:51.053" v="251" actId="1076"/>
          <ac:picMkLst>
            <pc:docMk/>
            <pc:sldMk cId="2478835021" sldId="322"/>
            <ac:picMk id="4" creationId="{5556FF37-7276-411D-A9D8-CE459E251688}"/>
          </ac:picMkLst>
        </pc:picChg>
      </pc:sldChg>
      <pc:sldChg chg="addSp modSp add mod">
        <pc:chgData name="Ip" userId="35846fbf51f55d86" providerId="LiveId" clId="{AEC1FBEA-EDB3-4B2B-ACF3-B0AAF69D7BA1}" dt="2020-10-13T08:22:31.285" v="254" actId="14100"/>
        <pc:sldMkLst>
          <pc:docMk/>
          <pc:sldMk cId="2920558445" sldId="323"/>
        </pc:sldMkLst>
        <pc:picChg chg="add mod">
          <ac:chgData name="Ip" userId="35846fbf51f55d86" providerId="LiveId" clId="{AEC1FBEA-EDB3-4B2B-ACF3-B0AAF69D7BA1}" dt="2020-10-13T08:22:31.285" v="254" actId="14100"/>
          <ac:picMkLst>
            <pc:docMk/>
            <pc:sldMk cId="2920558445" sldId="323"/>
            <ac:picMk id="4" creationId="{02C5C978-1901-4842-BDD8-8075BB26177B}"/>
          </ac:picMkLst>
        </pc:picChg>
      </pc:sldChg>
      <pc:sldChg chg="addSp modSp add mod">
        <pc:chgData name="Ip" userId="35846fbf51f55d86" providerId="LiveId" clId="{AEC1FBEA-EDB3-4B2B-ACF3-B0AAF69D7BA1}" dt="2020-10-18T01:56:09.147" v="349" actId="1076"/>
        <pc:sldMkLst>
          <pc:docMk/>
          <pc:sldMk cId="1073780772" sldId="324"/>
        </pc:sldMkLst>
        <pc:picChg chg="add mod">
          <ac:chgData name="Ip" userId="35846fbf51f55d86" providerId="LiveId" clId="{AEC1FBEA-EDB3-4B2B-ACF3-B0AAF69D7BA1}" dt="2020-10-18T01:56:09.147" v="349" actId="1076"/>
          <ac:picMkLst>
            <pc:docMk/>
            <pc:sldMk cId="1073780772" sldId="324"/>
            <ac:picMk id="2" creationId="{DA25E524-D4F3-4D57-A437-98FDDFC190DD}"/>
          </ac:picMkLst>
        </pc:picChg>
        <pc:picChg chg="add mod">
          <ac:chgData name="Ip" userId="35846fbf51f55d86" providerId="LiveId" clId="{AEC1FBEA-EDB3-4B2B-ACF3-B0AAF69D7BA1}" dt="2020-10-18T01:55:36.723" v="342" actId="1076"/>
          <ac:picMkLst>
            <pc:docMk/>
            <pc:sldMk cId="1073780772" sldId="324"/>
            <ac:picMk id="4" creationId="{48297D91-D32B-402E-8800-E0F2E36FE0A7}"/>
          </ac:picMkLst>
        </pc:picChg>
      </pc:sldChg>
      <pc:sldChg chg="addSp modSp add mod">
        <pc:chgData name="Ip" userId="35846fbf51f55d86" providerId="LiveId" clId="{AEC1FBEA-EDB3-4B2B-ACF3-B0AAF69D7BA1}" dt="2020-10-13T08:27:28.061" v="260" actId="1076"/>
        <pc:sldMkLst>
          <pc:docMk/>
          <pc:sldMk cId="256200947" sldId="325"/>
        </pc:sldMkLst>
        <pc:picChg chg="add mod">
          <ac:chgData name="Ip" userId="35846fbf51f55d86" providerId="LiveId" clId="{AEC1FBEA-EDB3-4B2B-ACF3-B0AAF69D7BA1}" dt="2020-10-13T08:27:28.061" v="260" actId="1076"/>
          <ac:picMkLst>
            <pc:docMk/>
            <pc:sldMk cId="256200947" sldId="325"/>
            <ac:picMk id="4" creationId="{69C56707-3B38-44B4-92A2-45EFC460094C}"/>
          </ac:picMkLst>
        </pc:picChg>
      </pc:sldChg>
      <pc:sldChg chg="addSp modSp add mod">
        <pc:chgData name="Ip" userId="35846fbf51f55d86" providerId="LiveId" clId="{AEC1FBEA-EDB3-4B2B-ACF3-B0AAF69D7BA1}" dt="2020-10-13T08:27:47.636" v="264" actId="1076"/>
        <pc:sldMkLst>
          <pc:docMk/>
          <pc:sldMk cId="882826172" sldId="326"/>
        </pc:sldMkLst>
        <pc:picChg chg="add mod">
          <ac:chgData name="Ip" userId="35846fbf51f55d86" providerId="LiveId" clId="{AEC1FBEA-EDB3-4B2B-ACF3-B0AAF69D7BA1}" dt="2020-10-13T08:27:47.636" v="264" actId="1076"/>
          <ac:picMkLst>
            <pc:docMk/>
            <pc:sldMk cId="882826172" sldId="326"/>
            <ac:picMk id="4" creationId="{B9B4C4BA-C891-42A1-A8FF-DB94C65645E3}"/>
          </ac:picMkLst>
        </pc:picChg>
      </pc:sldChg>
      <pc:sldChg chg="addSp modSp add mod">
        <pc:chgData name="Ip" userId="35846fbf51f55d86" providerId="LiveId" clId="{AEC1FBEA-EDB3-4B2B-ACF3-B0AAF69D7BA1}" dt="2020-10-13T08:28:13.701" v="267" actId="14100"/>
        <pc:sldMkLst>
          <pc:docMk/>
          <pc:sldMk cId="68426573" sldId="327"/>
        </pc:sldMkLst>
        <pc:picChg chg="add mod">
          <ac:chgData name="Ip" userId="35846fbf51f55d86" providerId="LiveId" clId="{AEC1FBEA-EDB3-4B2B-ACF3-B0AAF69D7BA1}" dt="2020-10-13T08:28:13.701" v="267" actId="14100"/>
          <ac:picMkLst>
            <pc:docMk/>
            <pc:sldMk cId="68426573" sldId="327"/>
            <ac:picMk id="4" creationId="{F7E0A546-DCB5-4D07-AF95-DA59E084A990}"/>
          </ac:picMkLst>
        </pc:picChg>
      </pc:sldChg>
      <pc:sldChg chg="addSp modSp add mod">
        <pc:chgData name="Ip" userId="35846fbf51f55d86" providerId="LiveId" clId="{AEC1FBEA-EDB3-4B2B-ACF3-B0AAF69D7BA1}" dt="2020-10-13T08:30:17.750" v="269" actId="1076"/>
        <pc:sldMkLst>
          <pc:docMk/>
          <pc:sldMk cId="3861737798" sldId="328"/>
        </pc:sldMkLst>
        <pc:picChg chg="add mod">
          <ac:chgData name="Ip" userId="35846fbf51f55d86" providerId="LiveId" clId="{AEC1FBEA-EDB3-4B2B-ACF3-B0AAF69D7BA1}" dt="2020-10-13T08:30:17.750" v="269" actId="1076"/>
          <ac:picMkLst>
            <pc:docMk/>
            <pc:sldMk cId="3861737798" sldId="328"/>
            <ac:picMk id="4" creationId="{DAB8AB6D-C7F4-42B3-8BE7-3F3791545DAC}"/>
          </ac:picMkLst>
        </pc:picChg>
      </pc:sldChg>
      <pc:sldChg chg="addSp modSp add mod">
        <pc:chgData name="Ip" userId="35846fbf51f55d86" providerId="LiveId" clId="{AEC1FBEA-EDB3-4B2B-ACF3-B0AAF69D7BA1}" dt="2020-10-13T08:30:34.054" v="271" actId="1076"/>
        <pc:sldMkLst>
          <pc:docMk/>
          <pc:sldMk cId="2499871425" sldId="329"/>
        </pc:sldMkLst>
        <pc:picChg chg="add mod">
          <ac:chgData name="Ip" userId="35846fbf51f55d86" providerId="LiveId" clId="{AEC1FBEA-EDB3-4B2B-ACF3-B0AAF69D7BA1}" dt="2020-10-13T08:30:34.054" v="271" actId="1076"/>
          <ac:picMkLst>
            <pc:docMk/>
            <pc:sldMk cId="2499871425" sldId="329"/>
            <ac:picMk id="4" creationId="{B6B37983-B05A-448E-9D01-E9418FE7C618}"/>
          </ac:picMkLst>
        </pc:picChg>
      </pc:sldChg>
      <pc:sldChg chg="addSp modSp add mod">
        <pc:chgData name="Ip" userId="35846fbf51f55d86" providerId="LiveId" clId="{AEC1FBEA-EDB3-4B2B-ACF3-B0AAF69D7BA1}" dt="2020-10-13T08:30:46.518" v="273" actId="1076"/>
        <pc:sldMkLst>
          <pc:docMk/>
          <pc:sldMk cId="1031599670" sldId="330"/>
        </pc:sldMkLst>
        <pc:picChg chg="add mod">
          <ac:chgData name="Ip" userId="35846fbf51f55d86" providerId="LiveId" clId="{AEC1FBEA-EDB3-4B2B-ACF3-B0AAF69D7BA1}" dt="2020-10-13T08:30:46.518" v="273" actId="1076"/>
          <ac:picMkLst>
            <pc:docMk/>
            <pc:sldMk cId="1031599670" sldId="330"/>
            <ac:picMk id="4" creationId="{F233EC6E-FB54-43D8-A529-17CFEC3C7B23}"/>
          </ac:picMkLst>
        </pc:picChg>
      </pc:sldChg>
      <pc:sldChg chg="addSp modSp add mod">
        <pc:chgData name="Ip" userId="35846fbf51f55d86" providerId="LiveId" clId="{AEC1FBEA-EDB3-4B2B-ACF3-B0AAF69D7BA1}" dt="2020-10-13T08:31:10.302" v="275" actId="1076"/>
        <pc:sldMkLst>
          <pc:docMk/>
          <pc:sldMk cId="2120190953" sldId="331"/>
        </pc:sldMkLst>
        <pc:picChg chg="add mod">
          <ac:chgData name="Ip" userId="35846fbf51f55d86" providerId="LiveId" clId="{AEC1FBEA-EDB3-4B2B-ACF3-B0AAF69D7BA1}" dt="2020-10-13T08:31:10.302" v="275" actId="1076"/>
          <ac:picMkLst>
            <pc:docMk/>
            <pc:sldMk cId="2120190953" sldId="331"/>
            <ac:picMk id="4" creationId="{F556E422-AD9A-463F-951B-9A507F099E6F}"/>
          </ac:picMkLst>
        </pc:picChg>
      </pc:sldChg>
      <pc:sldChg chg="addSp modSp add mod">
        <pc:chgData name="Ip" userId="35846fbf51f55d86" providerId="LiveId" clId="{AEC1FBEA-EDB3-4B2B-ACF3-B0AAF69D7BA1}" dt="2020-10-13T08:31:27.181" v="277" actId="1076"/>
        <pc:sldMkLst>
          <pc:docMk/>
          <pc:sldMk cId="304818585" sldId="332"/>
        </pc:sldMkLst>
        <pc:picChg chg="add mod">
          <ac:chgData name="Ip" userId="35846fbf51f55d86" providerId="LiveId" clId="{AEC1FBEA-EDB3-4B2B-ACF3-B0AAF69D7BA1}" dt="2020-10-13T08:31:27.181" v="277" actId="1076"/>
          <ac:picMkLst>
            <pc:docMk/>
            <pc:sldMk cId="304818585" sldId="332"/>
            <ac:picMk id="4" creationId="{8C0CCFD6-87CE-4062-8344-52C5B8FC96DB}"/>
          </ac:picMkLst>
        </pc:picChg>
      </pc:sldChg>
      <pc:sldChg chg="addSp modSp add mod">
        <pc:chgData name="Ip" userId="35846fbf51f55d86" providerId="LiveId" clId="{AEC1FBEA-EDB3-4B2B-ACF3-B0AAF69D7BA1}" dt="2020-10-13T08:31:47.381" v="279" actId="1076"/>
        <pc:sldMkLst>
          <pc:docMk/>
          <pc:sldMk cId="332508480" sldId="333"/>
        </pc:sldMkLst>
        <pc:picChg chg="add mod">
          <ac:chgData name="Ip" userId="35846fbf51f55d86" providerId="LiveId" clId="{AEC1FBEA-EDB3-4B2B-ACF3-B0AAF69D7BA1}" dt="2020-10-13T08:31:47.381" v="279" actId="1076"/>
          <ac:picMkLst>
            <pc:docMk/>
            <pc:sldMk cId="332508480" sldId="333"/>
            <ac:picMk id="4" creationId="{287EC816-3951-452D-97D6-421DBBA4E2AC}"/>
          </ac:picMkLst>
        </pc:picChg>
      </pc:sldChg>
      <pc:sldChg chg="addSp modSp add mod">
        <pc:chgData name="Ip" userId="35846fbf51f55d86" providerId="LiveId" clId="{AEC1FBEA-EDB3-4B2B-ACF3-B0AAF69D7BA1}" dt="2020-10-13T08:32:16.069" v="297" actId="1076"/>
        <pc:sldMkLst>
          <pc:docMk/>
          <pc:sldMk cId="2853908292" sldId="334"/>
        </pc:sldMkLst>
        <pc:picChg chg="add mod">
          <ac:chgData name="Ip" userId="35846fbf51f55d86" providerId="LiveId" clId="{AEC1FBEA-EDB3-4B2B-ACF3-B0AAF69D7BA1}" dt="2020-10-13T08:32:16.069" v="297" actId="1076"/>
          <ac:picMkLst>
            <pc:docMk/>
            <pc:sldMk cId="2853908292" sldId="334"/>
            <ac:picMk id="4" creationId="{028CD39A-3564-4DE0-A718-73225A9D29D8}"/>
          </ac:picMkLst>
        </pc:picChg>
      </pc:sldChg>
      <pc:sldChg chg="addSp modSp add mod ord">
        <pc:chgData name="Ip" userId="35846fbf51f55d86" providerId="LiveId" clId="{AEC1FBEA-EDB3-4B2B-ACF3-B0AAF69D7BA1}" dt="2020-10-13T07:59:18.167" v="219"/>
        <pc:sldMkLst>
          <pc:docMk/>
          <pc:sldMk cId="1193404970" sldId="335"/>
        </pc:sldMkLst>
        <pc:picChg chg="add mod">
          <ac:chgData name="Ip" userId="35846fbf51f55d86" providerId="LiveId" clId="{AEC1FBEA-EDB3-4B2B-ACF3-B0AAF69D7BA1}" dt="2020-10-13T07:59:09.261" v="217" actId="1076"/>
          <ac:picMkLst>
            <pc:docMk/>
            <pc:sldMk cId="1193404970" sldId="335"/>
            <ac:picMk id="4" creationId="{D92C51F2-F72D-47CA-AC38-35CB271CF014}"/>
          </ac:picMkLst>
        </pc:picChg>
      </pc:sldChg>
      <pc:sldChg chg="addSp modSp add mod">
        <pc:chgData name="Ip" userId="35846fbf51f55d86" providerId="LiveId" clId="{AEC1FBEA-EDB3-4B2B-ACF3-B0AAF69D7BA1}" dt="2020-10-13T08:43:12.511" v="299" actId="1076"/>
        <pc:sldMkLst>
          <pc:docMk/>
          <pc:sldMk cId="2377369781" sldId="336"/>
        </pc:sldMkLst>
        <pc:picChg chg="add mod">
          <ac:chgData name="Ip" userId="35846fbf51f55d86" providerId="LiveId" clId="{AEC1FBEA-EDB3-4B2B-ACF3-B0AAF69D7BA1}" dt="2020-10-13T08:43:12.511" v="299" actId="1076"/>
          <ac:picMkLst>
            <pc:docMk/>
            <pc:sldMk cId="2377369781" sldId="336"/>
            <ac:picMk id="4" creationId="{4B86915A-7F8E-4802-A811-6EC85FC45F4A}"/>
          </ac:picMkLst>
        </pc:picChg>
      </pc:sldChg>
      <pc:sldChg chg="addSp modSp add mod">
        <pc:chgData name="Ip" userId="35846fbf51f55d86" providerId="LiveId" clId="{AEC1FBEA-EDB3-4B2B-ACF3-B0AAF69D7BA1}" dt="2020-10-13T08:43:54.966" v="301" actId="1076"/>
        <pc:sldMkLst>
          <pc:docMk/>
          <pc:sldMk cId="669236681" sldId="337"/>
        </pc:sldMkLst>
        <pc:picChg chg="add mod">
          <ac:chgData name="Ip" userId="35846fbf51f55d86" providerId="LiveId" clId="{AEC1FBEA-EDB3-4B2B-ACF3-B0AAF69D7BA1}" dt="2020-10-13T08:43:54.966" v="301" actId="1076"/>
          <ac:picMkLst>
            <pc:docMk/>
            <pc:sldMk cId="669236681" sldId="337"/>
            <ac:picMk id="4" creationId="{E8BC6DF6-0D7C-45EA-99D2-432CD69476E4}"/>
          </ac:picMkLst>
        </pc:picChg>
      </pc:sldChg>
      <pc:sldChg chg="addSp modSp add mod">
        <pc:chgData name="Ip" userId="35846fbf51f55d86" providerId="LiveId" clId="{AEC1FBEA-EDB3-4B2B-ACF3-B0AAF69D7BA1}" dt="2020-10-13T08:44:06.758" v="303" actId="1076"/>
        <pc:sldMkLst>
          <pc:docMk/>
          <pc:sldMk cId="150315332" sldId="338"/>
        </pc:sldMkLst>
        <pc:picChg chg="add mod">
          <ac:chgData name="Ip" userId="35846fbf51f55d86" providerId="LiveId" clId="{AEC1FBEA-EDB3-4B2B-ACF3-B0AAF69D7BA1}" dt="2020-10-13T08:44:06.758" v="303" actId="1076"/>
          <ac:picMkLst>
            <pc:docMk/>
            <pc:sldMk cId="150315332" sldId="338"/>
            <ac:picMk id="4" creationId="{3B97AE7E-2066-44AE-AA0C-7CBD0794F8A5}"/>
          </ac:picMkLst>
        </pc:picChg>
      </pc:sldChg>
      <pc:sldChg chg="addSp modSp add mod">
        <pc:chgData name="Ip" userId="35846fbf51f55d86" providerId="LiveId" clId="{AEC1FBEA-EDB3-4B2B-ACF3-B0AAF69D7BA1}" dt="2020-10-13T08:44:30.181" v="305" actId="1076"/>
        <pc:sldMkLst>
          <pc:docMk/>
          <pc:sldMk cId="2677759949" sldId="339"/>
        </pc:sldMkLst>
        <pc:picChg chg="add mod">
          <ac:chgData name="Ip" userId="35846fbf51f55d86" providerId="LiveId" clId="{AEC1FBEA-EDB3-4B2B-ACF3-B0AAF69D7BA1}" dt="2020-10-13T08:44:30.181" v="305" actId="1076"/>
          <ac:picMkLst>
            <pc:docMk/>
            <pc:sldMk cId="2677759949" sldId="339"/>
            <ac:picMk id="4" creationId="{0664480C-F9E2-4CD3-9B70-353A0AA4D726}"/>
          </ac:picMkLst>
        </pc:picChg>
      </pc:sldChg>
      <pc:sldChg chg="addSp modSp add mod">
        <pc:chgData name="Ip" userId="35846fbf51f55d86" providerId="LiveId" clId="{AEC1FBEA-EDB3-4B2B-ACF3-B0AAF69D7BA1}" dt="2020-10-13T08:44:39.662" v="307" actId="1076"/>
        <pc:sldMkLst>
          <pc:docMk/>
          <pc:sldMk cId="6391811" sldId="340"/>
        </pc:sldMkLst>
        <pc:picChg chg="add mod">
          <ac:chgData name="Ip" userId="35846fbf51f55d86" providerId="LiveId" clId="{AEC1FBEA-EDB3-4B2B-ACF3-B0AAF69D7BA1}" dt="2020-10-13T08:44:39.662" v="307" actId="1076"/>
          <ac:picMkLst>
            <pc:docMk/>
            <pc:sldMk cId="6391811" sldId="340"/>
            <ac:picMk id="4" creationId="{43F58EAF-315B-4B78-B320-29CD37713BCE}"/>
          </ac:picMkLst>
        </pc:picChg>
      </pc:sldChg>
      <pc:sldChg chg="addSp modSp add mod">
        <pc:chgData name="Ip" userId="35846fbf51f55d86" providerId="LiveId" clId="{AEC1FBEA-EDB3-4B2B-ACF3-B0AAF69D7BA1}" dt="2020-10-13T08:45:35.862" v="309" actId="1076"/>
        <pc:sldMkLst>
          <pc:docMk/>
          <pc:sldMk cId="3194616497" sldId="341"/>
        </pc:sldMkLst>
        <pc:picChg chg="add mod">
          <ac:chgData name="Ip" userId="35846fbf51f55d86" providerId="LiveId" clId="{AEC1FBEA-EDB3-4B2B-ACF3-B0AAF69D7BA1}" dt="2020-10-13T08:45:35.862" v="309" actId="1076"/>
          <ac:picMkLst>
            <pc:docMk/>
            <pc:sldMk cId="3194616497" sldId="341"/>
            <ac:picMk id="4" creationId="{512CCB2D-0E24-476B-A62A-E885894A6E13}"/>
          </ac:picMkLst>
        </pc:picChg>
      </pc:sldChg>
      <pc:sldChg chg="addSp modSp add mod">
        <pc:chgData name="Ip" userId="35846fbf51f55d86" providerId="LiveId" clId="{AEC1FBEA-EDB3-4B2B-ACF3-B0AAF69D7BA1}" dt="2020-10-13T12:49:15.739" v="311" actId="1076"/>
        <pc:sldMkLst>
          <pc:docMk/>
          <pc:sldMk cId="3609980226" sldId="342"/>
        </pc:sldMkLst>
        <pc:picChg chg="add mod">
          <ac:chgData name="Ip" userId="35846fbf51f55d86" providerId="LiveId" clId="{AEC1FBEA-EDB3-4B2B-ACF3-B0AAF69D7BA1}" dt="2020-10-13T12:49:15.739" v="311" actId="1076"/>
          <ac:picMkLst>
            <pc:docMk/>
            <pc:sldMk cId="3609980226" sldId="342"/>
            <ac:picMk id="4" creationId="{05239CEA-F299-4737-A0A8-1B6F2088E242}"/>
          </ac:picMkLst>
        </pc:picChg>
      </pc:sldChg>
      <pc:sldChg chg="addSp modSp add mod">
        <pc:chgData name="Ip" userId="35846fbf51f55d86" providerId="LiveId" clId="{AEC1FBEA-EDB3-4B2B-ACF3-B0AAF69D7BA1}" dt="2020-10-13T12:51:53.122" v="313" actId="1076"/>
        <pc:sldMkLst>
          <pc:docMk/>
          <pc:sldMk cId="1817693126" sldId="343"/>
        </pc:sldMkLst>
        <pc:picChg chg="add mod">
          <ac:chgData name="Ip" userId="35846fbf51f55d86" providerId="LiveId" clId="{AEC1FBEA-EDB3-4B2B-ACF3-B0AAF69D7BA1}" dt="2020-10-13T12:51:53.122" v="313" actId="1076"/>
          <ac:picMkLst>
            <pc:docMk/>
            <pc:sldMk cId="1817693126" sldId="343"/>
            <ac:picMk id="4" creationId="{4C19A5D0-79B3-41D4-8090-4A224110B4D3}"/>
          </ac:picMkLst>
        </pc:picChg>
      </pc:sldChg>
      <pc:sldChg chg="addSp modSp add mod">
        <pc:chgData name="Ip" userId="35846fbf51f55d86" providerId="LiveId" clId="{AEC1FBEA-EDB3-4B2B-ACF3-B0AAF69D7BA1}" dt="2020-10-13T12:52:07.362" v="315" actId="1076"/>
        <pc:sldMkLst>
          <pc:docMk/>
          <pc:sldMk cId="1909061097" sldId="344"/>
        </pc:sldMkLst>
        <pc:picChg chg="add mod">
          <ac:chgData name="Ip" userId="35846fbf51f55d86" providerId="LiveId" clId="{AEC1FBEA-EDB3-4B2B-ACF3-B0AAF69D7BA1}" dt="2020-10-13T12:52:07.362" v="315" actId="1076"/>
          <ac:picMkLst>
            <pc:docMk/>
            <pc:sldMk cId="1909061097" sldId="344"/>
            <ac:picMk id="4" creationId="{42E40AA1-6D61-4F42-9D77-7AC2192AA874}"/>
          </ac:picMkLst>
        </pc:picChg>
      </pc:sldChg>
      <pc:sldChg chg="addSp modSp add mod">
        <pc:chgData name="Ip" userId="35846fbf51f55d86" providerId="LiveId" clId="{AEC1FBEA-EDB3-4B2B-ACF3-B0AAF69D7BA1}" dt="2020-10-13T12:52:42.051" v="317" actId="1076"/>
        <pc:sldMkLst>
          <pc:docMk/>
          <pc:sldMk cId="205459084" sldId="345"/>
        </pc:sldMkLst>
        <pc:picChg chg="add mod">
          <ac:chgData name="Ip" userId="35846fbf51f55d86" providerId="LiveId" clId="{AEC1FBEA-EDB3-4B2B-ACF3-B0AAF69D7BA1}" dt="2020-10-13T12:52:42.051" v="317" actId="1076"/>
          <ac:picMkLst>
            <pc:docMk/>
            <pc:sldMk cId="205459084" sldId="345"/>
            <ac:picMk id="4" creationId="{E6B709CE-34F8-456A-8778-A259F1E25B26}"/>
          </ac:picMkLst>
        </pc:picChg>
      </pc:sldChg>
      <pc:sldChg chg="addSp modSp add mod">
        <pc:chgData name="Ip" userId="35846fbf51f55d86" providerId="LiveId" clId="{AEC1FBEA-EDB3-4B2B-ACF3-B0AAF69D7BA1}" dt="2020-10-13T12:52:57.851" v="319" actId="1076"/>
        <pc:sldMkLst>
          <pc:docMk/>
          <pc:sldMk cId="4229458737" sldId="346"/>
        </pc:sldMkLst>
        <pc:picChg chg="add mod">
          <ac:chgData name="Ip" userId="35846fbf51f55d86" providerId="LiveId" clId="{AEC1FBEA-EDB3-4B2B-ACF3-B0AAF69D7BA1}" dt="2020-10-13T12:52:57.851" v="319" actId="1076"/>
          <ac:picMkLst>
            <pc:docMk/>
            <pc:sldMk cId="4229458737" sldId="346"/>
            <ac:picMk id="4" creationId="{885502A4-5A8D-46C1-BBB1-7E6397493BE1}"/>
          </ac:picMkLst>
        </pc:picChg>
      </pc:sldChg>
      <pc:sldChg chg="addSp modSp add mod">
        <pc:chgData name="Ip" userId="35846fbf51f55d86" providerId="LiveId" clId="{AEC1FBEA-EDB3-4B2B-ACF3-B0AAF69D7BA1}" dt="2020-10-13T12:53:45.459" v="321" actId="1076"/>
        <pc:sldMkLst>
          <pc:docMk/>
          <pc:sldMk cId="519220558" sldId="347"/>
        </pc:sldMkLst>
        <pc:picChg chg="add mod">
          <ac:chgData name="Ip" userId="35846fbf51f55d86" providerId="LiveId" clId="{AEC1FBEA-EDB3-4B2B-ACF3-B0AAF69D7BA1}" dt="2020-10-13T12:53:45.459" v="321" actId="1076"/>
          <ac:picMkLst>
            <pc:docMk/>
            <pc:sldMk cId="519220558" sldId="347"/>
            <ac:picMk id="4" creationId="{97432B8F-67A1-49F4-BAC3-A2C6FC1B06B7}"/>
          </ac:picMkLst>
        </pc:picChg>
      </pc:sldChg>
      <pc:sldChg chg="addSp modSp add mod">
        <pc:chgData name="Ip" userId="35846fbf51f55d86" providerId="LiveId" clId="{AEC1FBEA-EDB3-4B2B-ACF3-B0AAF69D7BA1}" dt="2020-10-13T12:54:09.219" v="323" actId="1076"/>
        <pc:sldMkLst>
          <pc:docMk/>
          <pc:sldMk cId="3364827556" sldId="348"/>
        </pc:sldMkLst>
        <pc:picChg chg="add mod">
          <ac:chgData name="Ip" userId="35846fbf51f55d86" providerId="LiveId" clId="{AEC1FBEA-EDB3-4B2B-ACF3-B0AAF69D7BA1}" dt="2020-10-13T12:54:09.219" v="323" actId="1076"/>
          <ac:picMkLst>
            <pc:docMk/>
            <pc:sldMk cId="3364827556" sldId="348"/>
            <ac:picMk id="4" creationId="{229D4178-093B-4D77-97EA-524C3A292A4E}"/>
          </ac:picMkLst>
        </pc:picChg>
      </pc:sldChg>
      <pc:sldChg chg="addSp modSp add mod">
        <pc:chgData name="Ip" userId="35846fbf51f55d86" providerId="LiveId" clId="{AEC1FBEA-EDB3-4B2B-ACF3-B0AAF69D7BA1}" dt="2020-10-13T12:54:25.442" v="325" actId="1076"/>
        <pc:sldMkLst>
          <pc:docMk/>
          <pc:sldMk cId="3233124838" sldId="349"/>
        </pc:sldMkLst>
        <pc:picChg chg="add mod">
          <ac:chgData name="Ip" userId="35846fbf51f55d86" providerId="LiveId" clId="{AEC1FBEA-EDB3-4B2B-ACF3-B0AAF69D7BA1}" dt="2020-10-13T12:54:25.442" v="325" actId="1076"/>
          <ac:picMkLst>
            <pc:docMk/>
            <pc:sldMk cId="3233124838" sldId="349"/>
            <ac:picMk id="4" creationId="{E3B8163D-DC88-4126-916E-31CC25988087}"/>
          </ac:picMkLst>
        </pc:picChg>
      </pc:sldChg>
      <pc:sldChg chg="addSp delSp modSp add mod">
        <pc:chgData name="Ip" userId="35846fbf51f55d86" providerId="LiveId" clId="{AEC1FBEA-EDB3-4B2B-ACF3-B0AAF69D7BA1}" dt="2020-10-13T12:55:07.714" v="335" actId="1076"/>
        <pc:sldMkLst>
          <pc:docMk/>
          <pc:sldMk cId="1958696951" sldId="350"/>
        </pc:sldMkLst>
        <pc:picChg chg="del">
          <ac:chgData name="Ip" userId="35846fbf51f55d86" providerId="LiveId" clId="{AEC1FBEA-EDB3-4B2B-ACF3-B0AAF69D7BA1}" dt="2020-10-13T12:54:42.346" v="327" actId="478"/>
          <ac:picMkLst>
            <pc:docMk/>
            <pc:sldMk cId="1958696951" sldId="350"/>
            <ac:picMk id="4" creationId="{E3B8163D-DC88-4126-916E-31CC25988087}"/>
          </ac:picMkLst>
        </pc:picChg>
        <pc:picChg chg="add del">
          <ac:chgData name="Ip" userId="35846fbf51f55d86" providerId="LiveId" clId="{AEC1FBEA-EDB3-4B2B-ACF3-B0AAF69D7BA1}" dt="2020-10-13T12:54:54.471" v="329" actId="478"/>
          <ac:picMkLst>
            <pc:docMk/>
            <pc:sldMk cId="1958696951" sldId="350"/>
            <ac:picMk id="6" creationId="{C40F07EE-DB29-421F-B6A1-44922F7FBFAA}"/>
          </ac:picMkLst>
        </pc:picChg>
        <pc:picChg chg="add mod">
          <ac:chgData name="Ip" userId="35846fbf51f55d86" providerId="LiveId" clId="{AEC1FBEA-EDB3-4B2B-ACF3-B0AAF69D7BA1}" dt="2020-10-13T12:55:07.714" v="335" actId="1076"/>
          <ac:picMkLst>
            <pc:docMk/>
            <pc:sldMk cId="1958696951" sldId="350"/>
            <ac:picMk id="9" creationId="{3B68DDD9-4B47-462E-BB9B-40E5FC7673BF}"/>
          </ac:picMkLst>
        </pc:picChg>
      </pc:sldChg>
      <pc:sldChg chg="add del">
        <pc:chgData name="Ip" userId="35846fbf51f55d86" providerId="LiveId" clId="{AEC1FBEA-EDB3-4B2B-ACF3-B0AAF69D7BA1}" dt="2020-10-13T12:55:14.524" v="336" actId="47"/>
        <pc:sldMkLst>
          <pc:docMk/>
          <pc:sldMk cId="1769268775" sldId="351"/>
        </pc:sldMkLst>
      </pc:sldChg>
      <pc:sldChg chg="add del">
        <pc:chgData name="Ip" userId="35846fbf51f55d86" providerId="LiveId" clId="{AEC1FBEA-EDB3-4B2B-ACF3-B0AAF69D7BA1}" dt="2020-10-18T01:55:52.997" v="344"/>
        <pc:sldMkLst>
          <pc:docMk/>
          <pc:sldMk cId="2231198415" sldId="351"/>
        </pc:sldMkLst>
      </pc:sldChg>
      <pc:sldChg chg="add">
        <pc:chgData name="Ip" userId="35846fbf51f55d86" providerId="LiveId" clId="{AEC1FBEA-EDB3-4B2B-ACF3-B0AAF69D7BA1}" dt="2020-10-18T01:55:58.556" v="345"/>
        <pc:sldMkLst>
          <pc:docMk/>
          <pc:sldMk cId="3865384186" sldId="351"/>
        </pc:sldMkLst>
      </pc:sldChg>
      <pc:sldChg chg="add del">
        <pc:chgData name="Ip" userId="35846fbf51f55d86" providerId="LiveId" clId="{AEC1FBEA-EDB3-4B2B-ACF3-B0AAF69D7BA1}" dt="2020-10-13T12:55:14.839" v="337" actId="47"/>
        <pc:sldMkLst>
          <pc:docMk/>
          <pc:sldMk cId="2728538394" sldId="352"/>
        </pc:sldMkLst>
      </pc:sldChg>
      <pc:sldChg chg="add del">
        <pc:chgData name="Ip" userId="35846fbf51f55d86" providerId="LiveId" clId="{AEC1FBEA-EDB3-4B2B-ACF3-B0AAF69D7BA1}" dt="2020-10-13T12:55:15.380" v="338" actId="47"/>
        <pc:sldMkLst>
          <pc:docMk/>
          <pc:sldMk cId="980148870" sldId="353"/>
        </pc:sldMkLst>
      </pc:sldChg>
      <pc:sldChg chg="add del">
        <pc:chgData name="Ip" userId="35846fbf51f55d86" providerId="LiveId" clId="{AEC1FBEA-EDB3-4B2B-ACF3-B0AAF69D7BA1}" dt="2020-10-13T12:55:16.144" v="339" actId="47"/>
        <pc:sldMkLst>
          <pc:docMk/>
          <pc:sldMk cId="4286559975" sldId="354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5047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Module 5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Machine Learning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540F1-A82B-4028-A7B5-572E2751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89"/>
            <a:ext cx="7922680" cy="49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7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31D18-E446-4A6D-BD6F-07968FD6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447279"/>
            <a:ext cx="7842273" cy="43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9EA3D-0278-4BC4-9AB4-1FF6FCFD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607797"/>
            <a:ext cx="8397951" cy="43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B8A8-5DDA-46D2-AA39-E8AA6CBC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0200"/>
            <a:ext cx="69030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5D56D-27E6-4410-A682-9CAA36D8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0" y="1467461"/>
            <a:ext cx="7572777" cy="24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8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96E26-1DF0-4965-9FA8-006345AB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7392473" cy="45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2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9903-C1D5-49F0-8FC8-4E7C2EC5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67" y="1451329"/>
            <a:ext cx="7598535" cy="45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0AB88-FEB0-4CA4-9061-2B4FBDD1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7321"/>
            <a:ext cx="7469746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9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26B54-6AEA-40A5-A20B-1F4FB159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4699"/>
            <a:ext cx="7418231" cy="44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D536D-B989-4647-9CA1-DC56FF3D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695634"/>
            <a:ext cx="8494313" cy="45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56697-4C36-4446-96DD-D216A839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4" y="1542268"/>
            <a:ext cx="4942505" cy="2997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49C93A-A2F0-40EE-8D68-D73B32BD4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217" y="1542268"/>
            <a:ext cx="5861728" cy="233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EA340-5BE9-402F-B801-6041440A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69" y="1473635"/>
            <a:ext cx="8181703" cy="49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A77A9-DD26-404C-8BE5-F94F2BC26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14" y="2720495"/>
            <a:ext cx="3606085" cy="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B8F23-9AD0-4613-800D-111F7E54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4524"/>
            <a:ext cx="8322813" cy="46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C0B04-EC73-4957-8599-2A631733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97" y="1452025"/>
            <a:ext cx="7839787" cy="47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8FF92-0B20-4C9F-8B05-EB5E8F13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26" y="1421053"/>
            <a:ext cx="7305019" cy="47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E524-CBD2-4C76-92FA-E134E3DD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16487"/>
            <a:ext cx="7805832" cy="44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9171-87CE-4E70-8B8C-94FC620D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61785"/>
            <a:ext cx="6568225" cy="18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C51F2-F72D-47CA-AC38-35CB271C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09473"/>
            <a:ext cx="7469746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BC64-3D5E-4E21-B161-E795CD6D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55" y="1602756"/>
            <a:ext cx="5975797" cy="34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24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D9A34-1A70-44F5-A9BB-ABBFB390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20676"/>
            <a:ext cx="6877318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4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3818911" y="2374834"/>
            <a:ext cx="10040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endParaRPr lang="en-US" sz="3600" b="1" dirty="0">
              <a:solidFill>
                <a:srgbClr val="00528C"/>
              </a:solidFill>
              <a:latin typeface="Arial-BoldMT"/>
            </a:endParaRPr>
          </a:p>
          <a:p>
            <a:r>
              <a:rPr lang="en-US" sz="3600" b="1" i="0" u="none" strike="noStrike" baseline="0" dirty="0">
                <a:solidFill>
                  <a:srgbClr val="00528C"/>
                </a:solidFill>
                <a:latin typeface="Arial-BoldMT"/>
              </a:rPr>
              <a:t>Supervised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172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D6ED3-611A-40FC-8455-04D1CD7D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9366"/>
            <a:ext cx="6954592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9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7751C-2EB8-4B42-84F7-120AEA1A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7521262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E0112-5ADD-47D2-A54E-7763A230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21090"/>
            <a:ext cx="8217186" cy="44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DFA0-D7A4-486A-A778-A272ABFD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89"/>
            <a:ext cx="7889897" cy="43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0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5D08A-8DEE-4AAC-9E2B-6EBA52A9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7021"/>
            <a:ext cx="8392142" cy="29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52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95217-E0BC-435C-BD61-BF6A9974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98108"/>
            <a:ext cx="8347191" cy="46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28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D0010-83A8-4952-879C-20E20B65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94779"/>
            <a:ext cx="7598535" cy="45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9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C9883-82AC-41A4-8A41-477A7DD9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0" y="1454781"/>
            <a:ext cx="7289442" cy="45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5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0CF23-C7CD-4FFE-9F68-9405BD27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8833"/>
            <a:ext cx="7134896" cy="44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7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94D90-5D16-4802-A6E2-36FD397F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06297"/>
            <a:ext cx="7521262" cy="4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FC7CA-8AF5-49A1-A7C6-C10237E6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13267"/>
            <a:ext cx="8308135" cy="46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5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DD654-B5F7-4BFC-BC5A-F566659D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61810"/>
            <a:ext cx="7315200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8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FF37-7276-411D-A9D8-CE459E25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25" y="2949262"/>
            <a:ext cx="4868214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35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5C978-1901-4842-BDD8-8075BB26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0" y="1623767"/>
            <a:ext cx="7814058" cy="47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58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97D91-D32B-402E-8800-E0F2E36F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4" y="1338590"/>
            <a:ext cx="6491361" cy="49928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25E524-D4F3-4D57-A437-98FDDFC19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30" y="2064966"/>
            <a:ext cx="5642670" cy="34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80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C51F2-F72D-47CA-AC38-35CB271C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09473"/>
            <a:ext cx="7469746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84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56707-3B38-44B4-92A2-45EFC460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7547020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4C4BA-C891-42A1-A8FF-DB94C656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0" y="1257947"/>
            <a:ext cx="8099174" cy="50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6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0A546-DCB5-4D07-AF95-DA59E084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51310"/>
            <a:ext cx="8162557" cy="47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8AB6D-C7F4-42B3-8BE7-3F379154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74" y="2513736"/>
            <a:ext cx="4790941" cy="13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7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7983-B05A-448E-9D01-E9418FE7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20061"/>
            <a:ext cx="7521262" cy="4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7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4D19A-6187-498A-ACE7-2010E64A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8393281" cy="45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54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3EC6E-FB54-43D8-A529-17CFEC3C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7872"/>
            <a:ext cx="7598535" cy="47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99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6E422-AD9A-463F-951B-9A507F09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7" y="1422352"/>
            <a:ext cx="7598535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0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CFD6-87CE-4062-8344-52C5B8FC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0" y="1477983"/>
            <a:ext cx="7624293" cy="4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8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EC816-3951-452D-97D6-421DBBA4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47" y="1571720"/>
            <a:ext cx="6490952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D39A-3564-4DE0-A718-73225A9D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10" y="2909530"/>
            <a:ext cx="3180816" cy="7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8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6915A-7F8E-4802-A811-6EC85FC4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36" y="1338590"/>
            <a:ext cx="7443989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9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C6DF6-0D7C-45EA-99D2-432CD694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7983"/>
            <a:ext cx="7418231" cy="4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36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7AE7E-2066-44AE-AA0C-7CBD0794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1789"/>
            <a:ext cx="7443989" cy="46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5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4480C-F9E2-4CD3-9B70-353A0AA4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89604"/>
            <a:ext cx="7289442" cy="33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59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8EAF-315B-4B78-B320-29CD3771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97" y="1467196"/>
            <a:ext cx="7263685" cy="4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88700-3584-4D6F-9317-016C65BE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446515"/>
            <a:ext cx="8111991" cy="32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2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CCB2D-0E24-476B-A62A-E885894A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93" y="2636134"/>
            <a:ext cx="5177307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16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39CEA-F299-4737-A0A8-1B6F2088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23402"/>
            <a:ext cx="6645499" cy="1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80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9A5D0-79B3-41D4-8090-4A224110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13" y="3016876"/>
            <a:ext cx="4430332" cy="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3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40AA1-6D61-4F42-9D77-7AC2192A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064966"/>
            <a:ext cx="6233375" cy="17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1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709CE-34F8-456A-8778-A259F1E2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7392473" cy="45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02A4-5A8D-46C1-BBB1-7E639749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63" y="1695634"/>
            <a:ext cx="7263685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58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2B8F-67A1-49F4-BAC3-A2C6FC1B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3986"/>
            <a:ext cx="7881870" cy="45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0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D4178-093B-4D77-97EA-524C3A29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68191"/>
            <a:ext cx="7109138" cy="39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7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8163D-DC88-4126-916E-31CC2598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6774287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48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8DDD9-4B47-462E-BB9B-40E5FC76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2586"/>
            <a:ext cx="6619741" cy="37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2B65D-BC23-4EB4-A9C6-6EC0E52C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2927"/>
            <a:ext cx="7587522" cy="4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0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9FD0E-F73F-4B8A-B3A6-221944DD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12" y="1545399"/>
            <a:ext cx="6104586" cy="191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CE1BB3-C2F1-47AA-9DFE-E47F24568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12" y="4035519"/>
            <a:ext cx="6321253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422D-03AD-4628-8E96-298E9EEE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55479"/>
            <a:ext cx="8115423" cy="50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491</Words>
  <Application>Microsoft Office PowerPoint</Application>
  <PresentationFormat>Widescreen</PresentationFormat>
  <Paragraphs>73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Arial-BoldMT</vt:lpstr>
      <vt:lpstr>Arial</vt:lpstr>
      <vt:lpstr>Calibri</vt:lpstr>
      <vt:lpstr>Calibri Light</vt:lpstr>
      <vt:lpstr>Office Theme</vt:lpstr>
      <vt:lpstr>FIT5047 Module 5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2020-10-18T01:56:33Z</dcterms:modified>
</cp:coreProperties>
</file>