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6" r:id="rId24"/>
    <p:sldId id="281" r:id="rId25"/>
    <p:sldId id="282" r:id="rId26"/>
    <p:sldId id="283" r:id="rId27"/>
    <p:sldId id="284" r:id="rId28"/>
    <p:sldId id="285" r:id="rId29"/>
    <p:sldId id="287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1314-D284-42DB-8807-BB59AAEE3323}" v="77" dt="2020-09-18T02:50:53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0" autoAdjust="0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F89E0775-1819-4AB7-9E76-4376AF27ACA7}"/>
    <pc:docChg chg="undo custSel addSld delSld modSld">
      <pc:chgData name="Ip" userId="35846fbf51f55d86" providerId="LiveId" clId="{F89E0775-1819-4AB7-9E76-4376AF27ACA7}" dt="2020-08-30T11:46:43.435" v="653" actId="1076"/>
      <pc:docMkLst>
        <pc:docMk/>
      </pc:docMkLst>
      <pc:sldChg chg="modSp add del mod">
        <pc:chgData name="Ip" userId="35846fbf51f55d86" providerId="LiveId" clId="{F89E0775-1819-4AB7-9E76-4376AF27ACA7}" dt="2020-08-30T10:52:45.035" v="93" actId="47"/>
        <pc:sldMkLst>
          <pc:docMk/>
          <pc:sldMk cId="3008898853" sldId="256"/>
        </pc:sldMkLst>
        <pc:spChg chg="mod">
          <ac:chgData name="Ip" userId="35846fbf51f55d86" providerId="LiveId" clId="{F89E0775-1819-4AB7-9E76-4376AF27ACA7}" dt="2020-08-30T10:50:41.185" v="2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modSp add del mod">
        <pc:chgData name="Ip" userId="35846fbf51f55d86" providerId="LiveId" clId="{F89E0775-1819-4AB7-9E76-4376AF27ACA7}" dt="2020-08-30T10:56:18.994" v="109" actId="1076"/>
        <pc:sldMkLst>
          <pc:docMk/>
          <pc:sldMk cId="3868584368" sldId="257"/>
        </pc:sldMkLst>
        <pc:spChg chg="mod">
          <ac:chgData name="Ip" userId="35846fbf51f55d86" providerId="LiveId" clId="{F89E0775-1819-4AB7-9E76-4376AF27ACA7}" dt="2020-08-30T10:55:54.763" v="105"/>
          <ac:spMkLst>
            <pc:docMk/>
            <pc:sldMk cId="3868584368" sldId="257"/>
            <ac:spMk id="3" creationId="{C60A4D7D-9318-424B-9789-FE61731E3386}"/>
          </ac:spMkLst>
        </pc:spChg>
        <pc:spChg chg="mod">
          <ac:chgData name="Ip" userId="35846fbf51f55d86" providerId="LiveId" clId="{F89E0775-1819-4AB7-9E76-4376AF27ACA7}" dt="2020-08-30T10:52:36.711" v="52" actId="20577"/>
          <ac:spMkLst>
            <pc:docMk/>
            <pc:sldMk cId="3868584368" sldId="257"/>
            <ac:spMk id="12" creationId="{7C9A1787-6C77-6747-A74F-8EE31F965F04}"/>
          </ac:spMkLst>
        </pc:spChg>
        <pc:picChg chg="add mod">
          <ac:chgData name="Ip" userId="35846fbf51f55d86" providerId="LiveId" clId="{F89E0775-1819-4AB7-9E76-4376AF27ACA7}" dt="2020-08-30T10:56:07.153" v="107" actId="1076"/>
          <ac:picMkLst>
            <pc:docMk/>
            <pc:sldMk cId="3868584368" sldId="257"/>
            <ac:picMk id="4" creationId="{7140680D-294C-46F3-96B2-8E64737C0D78}"/>
          </ac:picMkLst>
        </pc:picChg>
        <pc:picChg chg="add mod">
          <ac:chgData name="Ip" userId="35846fbf51f55d86" providerId="LiveId" clId="{F89E0775-1819-4AB7-9E76-4376AF27ACA7}" dt="2020-08-30T10:56:18.994" v="109" actId="1076"/>
          <ac:picMkLst>
            <pc:docMk/>
            <pc:sldMk cId="3868584368" sldId="257"/>
            <ac:picMk id="7" creationId="{CA9C49C4-4CC5-4081-AB2F-8BDC9190B2B9}"/>
          </ac:picMkLst>
        </pc:picChg>
      </pc:sldChg>
      <pc:sldChg chg="del">
        <pc:chgData name="Ip" userId="35846fbf51f55d86" providerId="LiveId" clId="{F89E0775-1819-4AB7-9E76-4376AF27ACA7}" dt="2020-08-30T10:52:39.204" v="53" actId="47"/>
        <pc:sldMkLst>
          <pc:docMk/>
          <pc:sldMk cId="3784472469" sldId="258"/>
        </pc:sldMkLst>
      </pc:sldChg>
      <pc:sldChg chg="modSp add del mod">
        <pc:chgData name="Ip" userId="35846fbf51f55d86" providerId="LiveId" clId="{F89E0775-1819-4AB7-9E76-4376AF27ACA7}" dt="2020-08-30T10:52:45.985" v="94" actId="47"/>
        <pc:sldMkLst>
          <pc:docMk/>
          <pc:sldMk cId="361172590" sldId="260"/>
        </pc:sldMkLst>
        <pc:spChg chg="mod">
          <ac:chgData name="Ip" userId="35846fbf51f55d86" providerId="LiveId" clId="{F89E0775-1819-4AB7-9E76-4376AF27ACA7}" dt="2020-08-30T10:52:27.970" v="48" actId="1076"/>
          <ac:spMkLst>
            <pc:docMk/>
            <pc:sldMk cId="361172590" sldId="260"/>
            <ac:spMk id="3" creationId="{C60A4D7D-9318-424B-9789-FE61731E3386}"/>
          </ac:spMkLst>
        </pc:spChg>
        <pc:spChg chg="mod">
          <ac:chgData name="Ip" userId="35846fbf51f55d86" providerId="LiveId" clId="{F89E0775-1819-4AB7-9E76-4376AF27ACA7}" dt="2020-08-30T10:52:32.794" v="50" actId="20577"/>
          <ac:spMkLst>
            <pc:docMk/>
            <pc:sldMk cId="361172590" sldId="260"/>
            <ac:spMk id="12" creationId="{7C9A1787-6C77-6747-A74F-8EE31F965F04}"/>
          </ac:spMkLst>
        </pc:spChg>
      </pc:sldChg>
      <pc:sldChg chg="addSp delSp modSp add mod">
        <pc:chgData name="Ip" userId="35846fbf51f55d86" providerId="LiveId" clId="{F89E0775-1819-4AB7-9E76-4376AF27ACA7}" dt="2020-08-30T11:03:47.012" v="116" actId="1076"/>
        <pc:sldMkLst>
          <pc:docMk/>
          <pc:sldMk cId="664461990" sldId="261"/>
        </pc:sldMkLst>
        <pc:picChg chg="del">
          <ac:chgData name="Ip" userId="35846fbf51f55d86" providerId="LiveId" clId="{F89E0775-1819-4AB7-9E76-4376AF27ACA7}" dt="2020-08-30T10:56:36.742" v="112" actId="478"/>
          <ac:picMkLst>
            <pc:docMk/>
            <pc:sldMk cId="664461990" sldId="261"/>
            <ac:picMk id="4" creationId="{7140680D-294C-46F3-96B2-8E64737C0D78}"/>
          </ac:picMkLst>
        </pc:picChg>
        <pc:picChg chg="add mod">
          <ac:chgData name="Ip" userId="35846fbf51f55d86" providerId="LiveId" clId="{F89E0775-1819-4AB7-9E76-4376AF27ACA7}" dt="2020-08-30T10:56:45.963" v="114" actId="1076"/>
          <ac:picMkLst>
            <pc:docMk/>
            <pc:sldMk cId="664461990" sldId="261"/>
            <ac:picMk id="6" creationId="{36F66F0B-CDCE-46A1-B1D8-2A31B5B0D90C}"/>
          </ac:picMkLst>
        </pc:picChg>
        <pc:picChg chg="del">
          <ac:chgData name="Ip" userId="35846fbf51f55d86" providerId="LiveId" clId="{F89E0775-1819-4AB7-9E76-4376AF27ACA7}" dt="2020-08-30T10:56:36.288" v="111" actId="478"/>
          <ac:picMkLst>
            <pc:docMk/>
            <pc:sldMk cId="664461990" sldId="261"/>
            <ac:picMk id="7" creationId="{CA9C49C4-4CC5-4081-AB2F-8BDC9190B2B9}"/>
          </ac:picMkLst>
        </pc:picChg>
        <pc:picChg chg="add mod">
          <ac:chgData name="Ip" userId="35846fbf51f55d86" providerId="LiveId" clId="{F89E0775-1819-4AB7-9E76-4376AF27ACA7}" dt="2020-08-30T11:03:47.012" v="116" actId="1076"/>
          <ac:picMkLst>
            <pc:docMk/>
            <pc:sldMk cId="664461990" sldId="261"/>
            <ac:picMk id="10" creationId="{47A219AB-B2B1-4D3E-9360-6ABF8D171C83}"/>
          </ac:picMkLst>
        </pc:picChg>
      </pc:sldChg>
      <pc:sldChg chg="del">
        <pc:chgData name="Ip" userId="35846fbf51f55d86" providerId="LiveId" clId="{F89E0775-1819-4AB7-9E76-4376AF27ACA7}" dt="2020-08-30T10:52:39.389" v="54" actId="47"/>
        <pc:sldMkLst>
          <pc:docMk/>
          <pc:sldMk cId="761934615" sldId="261"/>
        </pc:sldMkLst>
      </pc:sldChg>
      <pc:sldChg chg="addSp delSp modSp add mod">
        <pc:chgData name="Ip" userId="35846fbf51f55d86" providerId="LiveId" clId="{F89E0775-1819-4AB7-9E76-4376AF27ACA7}" dt="2020-08-30T11:04:59.566" v="126" actId="478"/>
        <pc:sldMkLst>
          <pc:docMk/>
          <pc:sldMk cId="961666644" sldId="262"/>
        </pc:sldMkLst>
        <pc:picChg chg="add del mod">
          <ac:chgData name="Ip" userId="35846fbf51f55d86" providerId="LiveId" clId="{F89E0775-1819-4AB7-9E76-4376AF27ACA7}" dt="2020-08-30T11:04:59.566" v="126" actId="478"/>
          <ac:picMkLst>
            <pc:docMk/>
            <pc:sldMk cId="961666644" sldId="262"/>
            <ac:picMk id="4" creationId="{13C3100D-AD2C-4886-8209-141E10A2324B}"/>
          </ac:picMkLst>
        </pc:picChg>
        <pc:picChg chg="del">
          <ac:chgData name="Ip" userId="35846fbf51f55d86" providerId="LiveId" clId="{F89E0775-1819-4AB7-9E76-4376AF27ACA7}" dt="2020-08-30T11:04:18.917" v="119" actId="478"/>
          <ac:picMkLst>
            <pc:docMk/>
            <pc:sldMk cId="961666644" sldId="262"/>
            <ac:picMk id="6" creationId="{36F66F0B-CDCE-46A1-B1D8-2A31B5B0D90C}"/>
          </ac:picMkLst>
        </pc:picChg>
        <pc:picChg chg="add del">
          <ac:chgData name="Ip" userId="35846fbf51f55d86" providerId="LiveId" clId="{F89E0775-1819-4AB7-9E76-4376AF27ACA7}" dt="2020-08-30T11:04:56.846" v="124" actId="478"/>
          <ac:picMkLst>
            <pc:docMk/>
            <pc:sldMk cId="961666644" sldId="262"/>
            <ac:picMk id="7" creationId="{6F024FF4-1FD3-4658-BA94-7E675517EE58}"/>
          </ac:picMkLst>
        </pc:picChg>
        <pc:picChg chg="del">
          <ac:chgData name="Ip" userId="35846fbf51f55d86" providerId="LiveId" clId="{F89E0775-1819-4AB7-9E76-4376AF27ACA7}" dt="2020-08-30T11:04:18.388" v="118" actId="478"/>
          <ac:picMkLst>
            <pc:docMk/>
            <pc:sldMk cId="961666644" sldId="262"/>
            <ac:picMk id="10" creationId="{47A219AB-B2B1-4D3E-9360-6ABF8D171C83}"/>
          </ac:picMkLst>
        </pc:picChg>
      </pc:sldChg>
      <pc:sldChg chg="addSp delSp modSp add mod">
        <pc:chgData name="Ip" userId="35846fbf51f55d86" providerId="LiveId" clId="{F89E0775-1819-4AB7-9E76-4376AF27ACA7}" dt="2020-08-30T11:05:16.859" v="131" actId="14100"/>
        <pc:sldMkLst>
          <pc:docMk/>
          <pc:sldMk cId="1376678311" sldId="263"/>
        </pc:sldMkLst>
        <pc:picChg chg="del">
          <ac:chgData name="Ip" userId="35846fbf51f55d86" providerId="LiveId" clId="{F89E0775-1819-4AB7-9E76-4376AF27ACA7}" dt="2020-08-30T11:05:04.755" v="128" actId="478"/>
          <ac:picMkLst>
            <pc:docMk/>
            <pc:sldMk cId="1376678311" sldId="263"/>
            <ac:picMk id="4" creationId="{13C3100D-AD2C-4886-8209-141E10A2324B}"/>
          </ac:picMkLst>
        </pc:picChg>
        <pc:picChg chg="add mod">
          <ac:chgData name="Ip" userId="35846fbf51f55d86" providerId="LiveId" clId="{F89E0775-1819-4AB7-9E76-4376AF27ACA7}" dt="2020-08-30T11:05:16.859" v="131" actId="14100"/>
          <ac:picMkLst>
            <pc:docMk/>
            <pc:sldMk cId="1376678311" sldId="263"/>
            <ac:picMk id="6" creationId="{58DA0707-D748-44FF-930A-706E41CAA945}"/>
          </ac:picMkLst>
        </pc:picChg>
      </pc:sldChg>
      <pc:sldChg chg="del">
        <pc:chgData name="Ip" userId="35846fbf51f55d86" providerId="LiveId" clId="{F89E0775-1819-4AB7-9E76-4376AF27ACA7}" dt="2020-08-30T10:52:39.597" v="55" actId="47"/>
        <pc:sldMkLst>
          <pc:docMk/>
          <pc:sldMk cId="1483021133" sldId="263"/>
        </pc:sldMkLst>
      </pc:sldChg>
      <pc:sldChg chg="del">
        <pc:chgData name="Ip" userId="35846fbf51f55d86" providerId="LiveId" clId="{F89E0775-1819-4AB7-9E76-4376AF27ACA7}" dt="2020-08-30T10:52:39.766" v="56" actId="47"/>
        <pc:sldMkLst>
          <pc:docMk/>
          <pc:sldMk cId="81350736" sldId="264"/>
        </pc:sldMkLst>
      </pc:sldChg>
      <pc:sldChg chg="addSp delSp modSp add mod">
        <pc:chgData name="Ip" userId="35846fbf51f55d86" providerId="LiveId" clId="{F89E0775-1819-4AB7-9E76-4376AF27ACA7}" dt="2020-08-30T11:06:15.336" v="137" actId="22"/>
        <pc:sldMkLst>
          <pc:docMk/>
          <pc:sldMk cId="3696158127" sldId="264"/>
        </pc:sldMkLst>
        <pc:picChg chg="add mod">
          <ac:chgData name="Ip" userId="35846fbf51f55d86" providerId="LiveId" clId="{F89E0775-1819-4AB7-9E76-4376AF27ACA7}" dt="2020-08-30T11:05:51.394" v="135" actId="1076"/>
          <ac:picMkLst>
            <pc:docMk/>
            <pc:sldMk cId="3696158127" sldId="264"/>
            <ac:picMk id="4" creationId="{1475AC39-D659-4103-9BB0-4A1A35D3D651}"/>
          </ac:picMkLst>
        </pc:picChg>
        <pc:picChg chg="del">
          <ac:chgData name="Ip" userId="35846fbf51f55d86" providerId="LiveId" clId="{F89E0775-1819-4AB7-9E76-4376AF27ACA7}" dt="2020-08-30T11:05:42.331" v="133" actId="478"/>
          <ac:picMkLst>
            <pc:docMk/>
            <pc:sldMk cId="3696158127" sldId="264"/>
            <ac:picMk id="6" creationId="{58DA0707-D748-44FF-930A-706E41CAA945}"/>
          </ac:picMkLst>
        </pc:picChg>
        <pc:picChg chg="add del">
          <ac:chgData name="Ip" userId="35846fbf51f55d86" providerId="LiveId" clId="{F89E0775-1819-4AB7-9E76-4376AF27ACA7}" dt="2020-08-30T11:06:15.336" v="137" actId="22"/>
          <ac:picMkLst>
            <pc:docMk/>
            <pc:sldMk cId="3696158127" sldId="264"/>
            <ac:picMk id="7" creationId="{825C5361-3222-4EAC-8A04-CEDB83B90E43}"/>
          </ac:picMkLst>
        </pc:picChg>
      </pc:sldChg>
      <pc:sldChg chg="del">
        <pc:chgData name="Ip" userId="35846fbf51f55d86" providerId="LiveId" clId="{F89E0775-1819-4AB7-9E76-4376AF27ACA7}" dt="2020-08-30T10:52:39.943" v="57" actId="47"/>
        <pc:sldMkLst>
          <pc:docMk/>
          <pc:sldMk cId="95341868" sldId="265"/>
        </pc:sldMkLst>
      </pc:sldChg>
      <pc:sldChg chg="addSp delSp modSp add mod">
        <pc:chgData name="Ip" userId="35846fbf51f55d86" providerId="LiveId" clId="{F89E0775-1819-4AB7-9E76-4376AF27ACA7}" dt="2020-08-30T11:13:05.603" v="144" actId="22"/>
        <pc:sldMkLst>
          <pc:docMk/>
          <pc:sldMk cId="760796740" sldId="265"/>
        </pc:sldMkLst>
        <pc:picChg chg="del">
          <ac:chgData name="Ip" userId="35846fbf51f55d86" providerId="LiveId" clId="{F89E0775-1819-4AB7-9E76-4376AF27ACA7}" dt="2020-08-30T11:06:19.190" v="139" actId="478"/>
          <ac:picMkLst>
            <pc:docMk/>
            <pc:sldMk cId="760796740" sldId="265"/>
            <ac:picMk id="4" creationId="{1475AC39-D659-4103-9BB0-4A1A35D3D651}"/>
          </ac:picMkLst>
        </pc:picChg>
        <pc:picChg chg="add mod">
          <ac:chgData name="Ip" userId="35846fbf51f55d86" providerId="LiveId" clId="{F89E0775-1819-4AB7-9E76-4376AF27ACA7}" dt="2020-08-30T11:06:28.954" v="142" actId="14100"/>
          <ac:picMkLst>
            <pc:docMk/>
            <pc:sldMk cId="760796740" sldId="265"/>
            <ac:picMk id="6" creationId="{C7B474FC-0420-4EEF-98C4-9CB178072726}"/>
          </ac:picMkLst>
        </pc:picChg>
        <pc:picChg chg="add del">
          <ac:chgData name="Ip" userId="35846fbf51f55d86" providerId="LiveId" clId="{F89E0775-1819-4AB7-9E76-4376AF27ACA7}" dt="2020-08-30T11:13:05.603" v="144" actId="22"/>
          <ac:picMkLst>
            <pc:docMk/>
            <pc:sldMk cId="760796740" sldId="265"/>
            <ac:picMk id="7" creationId="{AD1A3431-2A5F-4827-BD3A-964ACA99A67C}"/>
          </ac:picMkLst>
        </pc:picChg>
      </pc:sldChg>
      <pc:sldChg chg="del">
        <pc:chgData name="Ip" userId="35846fbf51f55d86" providerId="LiveId" clId="{F89E0775-1819-4AB7-9E76-4376AF27ACA7}" dt="2020-08-30T10:52:40.290" v="58" actId="47"/>
        <pc:sldMkLst>
          <pc:docMk/>
          <pc:sldMk cId="1609428886" sldId="266"/>
        </pc:sldMkLst>
      </pc:sldChg>
      <pc:sldChg chg="addSp delSp modSp add mod">
        <pc:chgData name="Ip" userId="35846fbf51f55d86" providerId="LiveId" clId="{F89E0775-1819-4AB7-9E76-4376AF27ACA7}" dt="2020-08-30T11:13:42.187" v="162" actId="14100"/>
        <pc:sldMkLst>
          <pc:docMk/>
          <pc:sldMk cId="4232018797" sldId="266"/>
        </pc:sldMkLst>
        <pc:spChg chg="add mod">
          <ac:chgData name="Ip" userId="35846fbf51f55d86" providerId="LiveId" clId="{F89E0775-1819-4AB7-9E76-4376AF27ACA7}" dt="2020-08-30T11:13:42.187" v="162" actId="14100"/>
          <ac:spMkLst>
            <pc:docMk/>
            <pc:sldMk cId="4232018797" sldId="266"/>
            <ac:spMk id="7" creationId="{E43987BD-B3BF-4DA7-8051-498C4BE0253F}"/>
          </ac:spMkLst>
        </pc:spChg>
        <pc:picChg chg="add mod">
          <ac:chgData name="Ip" userId="35846fbf51f55d86" providerId="LiveId" clId="{F89E0775-1819-4AB7-9E76-4376AF27ACA7}" dt="2020-08-30T11:13:22.146" v="148" actId="1076"/>
          <ac:picMkLst>
            <pc:docMk/>
            <pc:sldMk cId="4232018797" sldId="266"/>
            <ac:picMk id="4" creationId="{BC3F0F2E-98FA-4EAE-B7C4-30373D84940F}"/>
          </ac:picMkLst>
        </pc:picChg>
        <pc:picChg chg="del">
          <ac:chgData name="Ip" userId="35846fbf51f55d86" providerId="LiveId" clId="{F89E0775-1819-4AB7-9E76-4376AF27ACA7}" dt="2020-08-30T11:13:08.989" v="146" actId="478"/>
          <ac:picMkLst>
            <pc:docMk/>
            <pc:sldMk cId="4232018797" sldId="266"/>
            <ac:picMk id="6" creationId="{C7B474FC-0420-4EEF-98C4-9CB178072726}"/>
          </ac:picMkLst>
        </pc:picChg>
      </pc:sldChg>
      <pc:sldChg chg="addSp delSp modSp add mod">
        <pc:chgData name="Ip" userId="35846fbf51f55d86" providerId="LiveId" clId="{F89E0775-1819-4AB7-9E76-4376AF27ACA7}" dt="2020-08-30T11:15:22.114" v="232" actId="1076"/>
        <pc:sldMkLst>
          <pc:docMk/>
          <pc:sldMk cId="618928729" sldId="267"/>
        </pc:sldMkLst>
        <pc:spChg chg="mod">
          <ac:chgData name="Ip" userId="35846fbf51f55d86" providerId="LiveId" clId="{F89E0775-1819-4AB7-9E76-4376AF27ACA7}" dt="2020-08-30T11:15:09.924" v="230" actId="14100"/>
          <ac:spMkLst>
            <pc:docMk/>
            <pc:sldMk cId="618928729" sldId="267"/>
            <ac:spMk id="7" creationId="{E43987BD-B3BF-4DA7-8051-498C4BE0253F}"/>
          </ac:spMkLst>
        </pc:spChg>
        <pc:picChg chg="del">
          <ac:chgData name="Ip" userId="35846fbf51f55d86" providerId="LiveId" clId="{F89E0775-1819-4AB7-9E76-4376AF27ACA7}" dt="2020-08-30T11:14:34.275" v="164" actId="478"/>
          <ac:picMkLst>
            <pc:docMk/>
            <pc:sldMk cId="618928729" sldId="267"/>
            <ac:picMk id="4" creationId="{BC3F0F2E-98FA-4EAE-B7C4-30373D84940F}"/>
          </ac:picMkLst>
        </pc:picChg>
        <pc:picChg chg="add mod">
          <ac:chgData name="Ip" userId="35846fbf51f55d86" providerId="LiveId" clId="{F89E0775-1819-4AB7-9E76-4376AF27ACA7}" dt="2020-08-30T11:15:22.114" v="232" actId="1076"/>
          <ac:picMkLst>
            <pc:docMk/>
            <pc:sldMk cId="618928729" sldId="267"/>
            <ac:picMk id="6" creationId="{A49B2984-CA91-42A0-BD4A-305D0C11B1B4}"/>
          </ac:picMkLst>
        </pc:picChg>
      </pc:sldChg>
      <pc:sldChg chg="del">
        <pc:chgData name="Ip" userId="35846fbf51f55d86" providerId="LiveId" clId="{F89E0775-1819-4AB7-9E76-4376AF27ACA7}" dt="2020-08-30T10:52:40.530" v="59" actId="47"/>
        <pc:sldMkLst>
          <pc:docMk/>
          <pc:sldMk cId="2090403673" sldId="267"/>
        </pc:sldMkLst>
      </pc:sldChg>
      <pc:sldChg chg="addSp delSp modSp add mod">
        <pc:chgData name="Ip" userId="35846fbf51f55d86" providerId="LiveId" clId="{F89E0775-1819-4AB7-9E76-4376AF27ACA7}" dt="2020-08-30T11:16:11.332" v="239"/>
        <pc:sldMkLst>
          <pc:docMk/>
          <pc:sldMk cId="407283121" sldId="268"/>
        </pc:sldMkLst>
        <pc:spChg chg="del mod">
          <ac:chgData name="Ip" userId="35846fbf51f55d86" providerId="LiveId" clId="{F89E0775-1819-4AB7-9E76-4376AF27ACA7}" dt="2020-08-30T11:16:11.332" v="239"/>
          <ac:spMkLst>
            <pc:docMk/>
            <pc:sldMk cId="407283121" sldId="268"/>
            <ac:spMk id="7" creationId="{E43987BD-B3BF-4DA7-8051-498C4BE0253F}"/>
          </ac:spMkLst>
        </pc:spChg>
        <pc:picChg chg="add mod">
          <ac:chgData name="Ip" userId="35846fbf51f55d86" providerId="LiveId" clId="{F89E0775-1819-4AB7-9E76-4376AF27ACA7}" dt="2020-08-30T11:15:47.243" v="237" actId="1076"/>
          <ac:picMkLst>
            <pc:docMk/>
            <pc:sldMk cId="407283121" sldId="268"/>
            <ac:picMk id="4" creationId="{6CCA9B9B-63A4-4BD5-8678-F5BD272FE898}"/>
          </ac:picMkLst>
        </pc:picChg>
        <pc:picChg chg="del">
          <ac:chgData name="Ip" userId="35846fbf51f55d86" providerId="LiveId" clId="{F89E0775-1819-4AB7-9E76-4376AF27ACA7}" dt="2020-08-30T11:15:37.413" v="234" actId="478"/>
          <ac:picMkLst>
            <pc:docMk/>
            <pc:sldMk cId="407283121" sldId="268"/>
            <ac:picMk id="6" creationId="{A49B2984-CA91-42A0-BD4A-305D0C11B1B4}"/>
          </ac:picMkLst>
        </pc:picChg>
      </pc:sldChg>
      <pc:sldChg chg="del">
        <pc:chgData name="Ip" userId="35846fbf51f55d86" providerId="LiveId" clId="{F89E0775-1819-4AB7-9E76-4376AF27ACA7}" dt="2020-08-30T10:52:41.028" v="60" actId="47"/>
        <pc:sldMkLst>
          <pc:docMk/>
          <pc:sldMk cId="906454433" sldId="268"/>
        </pc:sldMkLst>
      </pc:sldChg>
      <pc:sldChg chg="addSp delSp modSp add mod">
        <pc:chgData name="Ip" userId="35846fbf51f55d86" providerId="LiveId" clId="{F89E0775-1819-4AB7-9E76-4376AF27ACA7}" dt="2020-08-30T11:16:23.490" v="244" actId="14100"/>
        <pc:sldMkLst>
          <pc:docMk/>
          <pc:sldMk cId="406161979" sldId="269"/>
        </pc:sldMkLst>
        <pc:picChg chg="del">
          <ac:chgData name="Ip" userId="35846fbf51f55d86" providerId="LiveId" clId="{F89E0775-1819-4AB7-9E76-4376AF27ACA7}" dt="2020-08-30T11:16:14.721" v="241" actId="478"/>
          <ac:picMkLst>
            <pc:docMk/>
            <pc:sldMk cId="406161979" sldId="269"/>
            <ac:picMk id="4" creationId="{6CCA9B9B-63A4-4BD5-8678-F5BD272FE898}"/>
          </ac:picMkLst>
        </pc:picChg>
        <pc:picChg chg="add mod">
          <ac:chgData name="Ip" userId="35846fbf51f55d86" providerId="LiveId" clId="{F89E0775-1819-4AB7-9E76-4376AF27ACA7}" dt="2020-08-30T11:16:23.490" v="244" actId="14100"/>
          <ac:picMkLst>
            <pc:docMk/>
            <pc:sldMk cId="406161979" sldId="269"/>
            <ac:picMk id="6" creationId="{E2FE1235-E318-46A8-A6AD-6D55327E24B5}"/>
          </ac:picMkLst>
        </pc:picChg>
      </pc:sldChg>
      <pc:sldChg chg="del">
        <pc:chgData name="Ip" userId="35846fbf51f55d86" providerId="LiveId" clId="{F89E0775-1819-4AB7-9E76-4376AF27ACA7}" dt="2020-08-30T10:52:41.062" v="61" actId="47"/>
        <pc:sldMkLst>
          <pc:docMk/>
          <pc:sldMk cId="781225075" sldId="269"/>
        </pc:sldMkLst>
      </pc:sldChg>
      <pc:sldChg chg="del">
        <pc:chgData name="Ip" userId="35846fbf51f55d86" providerId="LiveId" clId="{F89E0775-1819-4AB7-9E76-4376AF27ACA7}" dt="2020-08-30T10:52:41.157" v="62" actId="47"/>
        <pc:sldMkLst>
          <pc:docMk/>
          <pc:sldMk cId="1940185924" sldId="270"/>
        </pc:sldMkLst>
      </pc:sldChg>
      <pc:sldChg chg="addSp delSp modSp add mod">
        <pc:chgData name="Ip" userId="35846fbf51f55d86" providerId="LiveId" clId="{F89E0775-1819-4AB7-9E76-4376AF27ACA7}" dt="2020-08-30T11:16:47.514" v="248" actId="1076"/>
        <pc:sldMkLst>
          <pc:docMk/>
          <pc:sldMk cId="2269369265" sldId="270"/>
        </pc:sldMkLst>
        <pc:picChg chg="add mod">
          <ac:chgData name="Ip" userId="35846fbf51f55d86" providerId="LiveId" clId="{F89E0775-1819-4AB7-9E76-4376AF27ACA7}" dt="2020-08-30T11:16:47.514" v="248" actId="1076"/>
          <ac:picMkLst>
            <pc:docMk/>
            <pc:sldMk cId="2269369265" sldId="270"/>
            <ac:picMk id="4" creationId="{082E078D-559D-4536-BB92-A9BFB677FAE8}"/>
          </ac:picMkLst>
        </pc:picChg>
        <pc:picChg chg="del">
          <ac:chgData name="Ip" userId="35846fbf51f55d86" providerId="LiveId" clId="{F89E0775-1819-4AB7-9E76-4376AF27ACA7}" dt="2020-08-30T11:16:40.074" v="246" actId="478"/>
          <ac:picMkLst>
            <pc:docMk/>
            <pc:sldMk cId="2269369265" sldId="270"/>
            <ac:picMk id="6" creationId="{E2FE1235-E318-46A8-A6AD-6D55327E24B5}"/>
          </ac:picMkLst>
        </pc:picChg>
      </pc:sldChg>
      <pc:sldChg chg="addSp delSp modSp add mod">
        <pc:chgData name="Ip" userId="35846fbf51f55d86" providerId="LiveId" clId="{F89E0775-1819-4AB7-9E76-4376AF27ACA7}" dt="2020-08-30T11:21:19.963" v="254" actId="22"/>
        <pc:sldMkLst>
          <pc:docMk/>
          <pc:sldMk cId="574056728" sldId="271"/>
        </pc:sldMkLst>
        <pc:picChg chg="del">
          <ac:chgData name="Ip" userId="35846fbf51f55d86" providerId="LiveId" clId="{F89E0775-1819-4AB7-9E76-4376AF27ACA7}" dt="2020-08-30T11:20:58.244" v="250" actId="478"/>
          <ac:picMkLst>
            <pc:docMk/>
            <pc:sldMk cId="574056728" sldId="271"/>
            <ac:picMk id="4" creationId="{082E078D-559D-4536-BB92-A9BFB677FAE8}"/>
          </ac:picMkLst>
        </pc:picChg>
        <pc:picChg chg="add mod">
          <ac:chgData name="Ip" userId="35846fbf51f55d86" providerId="LiveId" clId="{F89E0775-1819-4AB7-9E76-4376AF27ACA7}" dt="2020-08-30T11:21:06.330" v="252" actId="1076"/>
          <ac:picMkLst>
            <pc:docMk/>
            <pc:sldMk cId="574056728" sldId="271"/>
            <ac:picMk id="6" creationId="{819ECB78-B74E-4628-A2E9-D974FC1C5283}"/>
          </ac:picMkLst>
        </pc:picChg>
        <pc:picChg chg="add del">
          <ac:chgData name="Ip" userId="35846fbf51f55d86" providerId="LiveId" clId="{F89E0775-1819-4AB7-9E76-4376AF27ACA7}" dt="2020-08-30T11:21:19.963" v="254" actId="22"/>
          <ac:picMkLst>
            <pc:docMk/>
            <pc:sldMk cId="574056728" sldId="271"/>
            <ac:picMk id="7" creationId="{44136FDB-9ECC-4C8E-AB46-D4052F8EAFE6}"/>
          </ac:picMkLst>
        </pc:picChg>
      </pc:sldChg>
      <pc:sldChg chg="del">
        <pc:chgData name="Ip" userId="35846fbf51f55d86" providerId="LiveId" clId="{F89E0775-1819-4AB7-9E76-4376AF27ACA7}" dt="2020-08-30T10:52:41.198" v="63" actId="47"/>
        <pc:sldMkLst>
          <pc:docMk/>
          <pc:sldMk cId="2290221836" sldId="271"/>
        </pc:sldMkLst>
      </pc:sldChg>
      <pc:sldChg chg="addSp delSp modSp add mod">
        <pc:chgData name="Ip" userId="35846fbf51f55d86" providerId="LiveId" clId="{F89E0775-1819-4AB7-9E76-4376AF27ACA7}" dt="2020-08-30T11:22:26.971" v="267" actId="22"/>
        <pc:sldMkLst>
          <pc:docMk/>
          <pc:sldMk cId="1220581855" sldId="272"/>
        </pc:sldMkLst>
        <pc:picChg chg="add mod">
          <ac:chgData name="Ip" userId="35846fbf51f55d86" providerId="LiveId" clId="{F89E0775-1819-4AB7-9E76-4376AF27ACA7}" dt="2020-08-30T11:21:37.370" v="260" actId="1076"/>
          <ac:picMkLst>
            <pc:docMk/>
            <pc:sldMk cId="1220581855" sldId="272"/>
            <ac:picMk id="4" creationId="{2C455D41-BE5C-4D7F-BF11-5A53D693F5B7}"/>
          </ac:picMkLst>
        </pc:picChg>
        <pc:picChg chg="del">
          <ac:chgData name="Ip" userId="35846fbf51f55d86" providerId="LiveId" clId="{F89E0775-1819-4AB7-9E76-4376AF27ACA7}" dt="2020-08-30T11:21:28.093" v="258" actId="478"/>
          <ac:picMkLst>
            <pc:docMk/>
            <pc:sldMk cId="1220581855" sldId="272"/>
            <ac:picMk id="6" creationId="{819ECB78-B74E-4628-A2E9-D974FC1C5283}"/>
          </ac:picMkLst>
        </pc:picChg>
        <pc:picChg chg="add mod">
          <ac:chgData name="Ip" userId="35846fbf51f55d86" providerId="LiveId" clId="{F89E0775-1819-4AB7-9E76-4376AF27ACA7}" dt="2020-08-30T11:21:49.482" v="263" actId="1076"/>
          <ac:picMkLst>
            <pc:docMk/>
            <pc:sldMk cId="1220581855" sldId="272"/>
            <ac:picMk id="9" creationId="{8AD65435-1D72-4582-9A84-1E4D183EC478}"/>
          </ac:picMkLst>
        </pc:picChg>
        <pc:picChg chg="add mod">
          <ac:chgData name="Ip" userId="35846fbf51f55d86" providerId="LiveId" clId="{F89E0775-1819-4AB7-9E76-4376AF27ACA7}" dt="2020-08-30T11:21:57.874" v="265" actId="1076"/>
          <ac:picMkLst>
            <pc:docMk/>
            <pc:sldMk cId="1220581855" sldId="272"/>
            <ac:picMk id="11" creationId="{05B0F83C-7EFD-4C49-876A-8754E5A5D8E8}"/>
          </ac:picMkLst>
        </pc:picChg>
        <pc:picChg chg="add del">
          <ac:chgData name="Ip" userId="35846fbf51f55d86" providerId="LiveId" clId="{F89E0775-1819-4AB7-9E76-4376AF27ACA7}" dt="2020-08-30T11:22:26.971" v="267" actId="22"/>
          <ac:picMkLst>
            <pc:docMk/>
            <pc:sldMk cId="1220581855" sldId="272"/>
            <ac:picMk id="14" creationId="{ECD2AF21-C383-400A-8707-6B789B961D26}"/>
          </ac:picMkLst>
        </pc:picChg>
      </pc:sldChg>
      <pc:sldChg chg="add del">
        <pc:chgData name="Ip" userId="35846fbf51f55d86" providerId="LiveId" clId="{F89E0775-1819-4AB7-9E76-4376AF27ACA7}" dt="2020-08-30T11:21:23.316" v="256" actId="47"/>
        <pc:sldMkLst>
          <pc:docMk/>
          <pc:sldMk cId="1867512198" sldId="272"/>
        </pc:sldMkLst>
      </pc:sldChg>
      <pc:sldChg chg="del">
        <pc:chgData name="Ip" userId="35846fbf51f55d86" providerId="LiveId" clId="{F89E0775-1819-4AB7-9E76-4376AF27ACA7}" dt="2020-08-30T10:52:41.221" v="64" actId="47"/>
        <pc:sldMkLst>
          <pc:docMk/>
          <pc:sldMk cId="3206699244" sldId="272"/>
        </pc:sldMkLst>
      </pc:sldChg>
      <pc:sldChg chg="del">
        <pc:chgData name="Ip" userId="35846fbf51f55d86" providerId="LiveId" clId="{F89E0775-1819-4AB7-9E76-4376AF27ACA7}" dt="2020-08-30T10:52:41.243" v="65" actId="47"/>
        <pc:sldMkLst>
          <pc:docMk/>
          <pc:sldMk cId="1650501493" sldId="273"/>
        </pc:sldMkLst>
      </pc:sldChg>
      <pc:sldChg chg="addSp delSp modSp add mod">
        <pc:chgData name="Ip" userId="35846fbf51f55d86" providerId="LiveId" clId="{F89E0775-1819-4AB7-9E76-4376AF27ACA7}" dt="2020-08-30T11:22:42.595" v="273" actId="1076"/>
        <pc:sldMkLst>
          <pc:docMk/>
          <pc:sldMk cId="3870872928" sldId="273"/>
        </pc:sldMkLst>
        <pc:picChg chg="del">
          <ac:chgData name="Ip" userId="35846fbf51f55d86" providerId="LiveId" clId="{F89E0775-1819-4AB7-9E76-4376AF27ACA7}" dt="2020-08-30T11:22:31.850" v="271" actId="478"/>
          <ac:picMkLst>
            <pc:docMk/>
            <pc:sldMk cId="3870872928" sldId="273"/>
            <ac:picMk id="4" creationId="{2C455D41-BE5C-4D7F-BF11-5A53D693F5B7}"/>
          </ac:picMkLst>
        </pc:picChg>
        <pc:picChg chg="add mod">
          <ac:chgData name="Ip" userId="35846fbf51f55d86" providerId="LiveId" clId="{F89E0775-1819-4AB7-9E76-4376AF27ACA7}" dt="2020-08-30T11:22:42.595" v="273" actId="1076"/>
          <ac:picMkLst>
            <pc:docMk/>
            <pc:sldMk cId="3870872928" sldId="273"/>
            <ac:picMk id="6" creationId="{128B12C0-C7A1-4F2F-8E78-00203BD4B902}"/>
          </ac:picMkLst>
        </pc:picChg>
        <pc:picChg chg="del">
          <ac:chgData name="Ip" userId="35846fbf51f55d86" providerId="LiveId" clId="{F89E0775-1819-4AB7-9E76-4376AF27ACA7}" dt="2020-08-30T11:22:30.727" v="269" actId="478"/>
          <ac:picMkLst>
            <pc:docMk/>
            <pc:sldMk cId="3870872928" sldId="273"/>
            <ac:picMk id="9" creationId="{8AD65435-1D72-4582-9A84-1E4D183EC478}"/>
          </ac:picMkLst>
        </pc:picChg>
        <pc:picChg chg="del">
          <ac:chgData name="Ip" userId="35846fbf51f55d86" providerId="LiveId" clId="{F89E0775-1819-4AB7-9E76-4376AF27ACA7}" dt="2020-08-30T11:22:31.460" v="270" actId="478"/>
          <ac:picMkLst>
            <pc:docMk/>
            <pc:sldMk cId="3870872928" sldId="273"/>
            <ac:picMk id="11" creationId="{05B0F83C-7EFD-4C49-876A-8754E5A5D8E8}"/>
          </ac:picMkLst>
        </pc:picChg>
      </pc:sldChg>
      <pc:sldChg chg="addSp delSp modSp add mod">
        <pc:chgData name="Ip" userId="35846fbf51f55d86" providerId="LiveId" clId="{F89E0775-1819-4AB7-9E76-4376AF27ACA7}" dt="2020-08-30T11:23:06.267" v="277" actId="1076"/>
        <pc:sldMkLst>
          <pc:docMk/>
          <pc:sldMk cId="1376383299" sldId="274"/>
        </pc:sldMkLst>
        <pc:picChg chg="add mod">
          <ac:chgData name="Ip" userId="35846fbf51f55d86" providerId="LiveId" clId="{F89E0775-1819-4AB7-9E76-4376AF27ACA7}" dt="2020-08-30T11:23:06.267" v="277" actId="1076"/>
          <ac:picMkLst>
            <pc:docMk/>
            <pc:sldMk cId="1376383299" sldId="274"/>
            <ac:picMk id="4" creationId="{7526E085-188F-42BF-83C1-10C8D719A9ED}"/>
          </ac:picMkLst>
        </pc:picChg>
        <pc:picChg chg="del">
          <ac:chgData name="Ip" userId="35846fbf51f55d86" providerId="LiveId" clId="{F89E0775-1819-4AB7-9E76-4376AF27ACA7}" dt="2020-08-30T11:22:57.972" v="275" actId="478"/>
          <ac:picMkLst>
            <pc:docMk/>
            <pc:sldMk cId="1376383299" sldId="274"/>
            <ac:picMk id="6" creationId="{128B12C0-C7A1-4F2F-8E78-00203BD4B902}"/>
          </ac:picMkLst>
        </pc:picChg>
      </pc:sldChg>
      <pc:sldChg chg="del">
        <pc:chgData name="Ip" userId="35846fbf51f55d86" providerId="LiveId" clId="{F89E0775-1819-4AB7-9E76-4376AF27ACA7}" dt="2020-08-30T10:52:41.258" v="66" actId="47"/>
        <pc:sldMkLst>
          <pc:docMk/>
          <pc:sldMk cId="4138584289" sldId="274"/>
        </pc:sldMkLst>
      </pc:sldChg>
      <pc:sldChg chg="delSp modSp add mod">
        <pc:chgData name="Ip" userId="35846fbf51f55d86" providerId="LiveId" clId="{F89E0775-1819-4AB7-9E76-4376AF27ACA7}" dt="2020-08-30T11:23:57.546" v="298" actId="1076"/>
        <pc:sldMkLst>
          <pc:docMk/>
          <pc:sldMk cId="579837290" sldId="275"/>
        </pc:sldMkLst>
        <pc:spChg chg="mod">
          <ac:chgData name="Ip" userId="35846fbf51f55d86" providerId="LiveId" clId="{F89E0775-1819-4AB7-9E76-4376AF27ACA7}" dt="2020-08-30T11:23:57.546" v="298" actId="1076"/>
          <ac:spMkLst>
            <pc:docMk/>
            <pc:sldMk cId="579837290" sldId="275"/>
            <ac:spMk id="3" creationId="{C60A4D7D-9318-424B-9789-FE61731E3386}"/>
          </ac:spMkLst>
        </pc:spChg>
        <pc:picChg chg="del">
          <ac:chgData name="Ip" userId="35846fbf51f55d86" providerId="LiveId" clId="{F89E0775-1819-4AB7-9E76-4376AF27ACA7}" dt="2020-08-30T11:23:41.222" v="279" actId="478"/>
          <ac:picMkLst>
            <pc:docMk/>
            <pc:sldMk cId="579837290" sldId="275"/>
            <ac:picMk id="4" creationId="{7526E085-188F-42BF-83C1-10C8D719A9ED}"/>
          </ac:picMkLst>
        </pc:picChg>
      </pc:sldChg>
      <pc:sldChg chg="del">
        <pc:chgData name="Ip" userId="35846fbf51f55d86" providerId="LiveId" clId="{F89E0775-1819-4AB7-9E76-4376AF27ACA7}" dt="2020-08-30T10:52:41.366" v="67" actId="47"/>
        <pc:sldMkLst>
          <pc:docMk/>
          <pc:sldMk cId="604418000" sldId="275"/>
        </pc:sldMkLst>
      </pc:sldChg>
      <pc:sldChg chg="addSp modSp add mod">
        <pc:chgData name="Ip" userId="35846fbf51f55d86" providerId="LiveId" clId="{F89E0775-1819-4AB7-9E76-4376AF27ACA7}" dt="2020-08-30T11:27:42.074" v="417" actId="1076"/>
        <pc:sldMkLst>
          <pc:docMk/>
          <pc:sldMk cId="1953927484" sldId="276"/>
        </pc:sldMkLst>
        <pc:spChg chg="mod">
          <ac:chgData name="Ip" userId="35846fbf51f55d86" providerId="LiveId" clId="{F89E0775-1819-4AB7-9E76-4376AF27ACA7}" dt="2020-08-30T11:26:41.183" v="316" actId="20577"/>
          <ac:spMkLst>
            <pc:docMk/>
            <pc:sldMk cId="1953927484" sldId="276"/>
            <ac:spMk id="3" creationId="{C60A4D7D-9318-424B-9789-FE61731E3386}"/>
          </ac:spMkLst>
        </pc:spChg>
        <pc:spChg chg="add mod">
          <ac:chgData name="Ip" userId="35846fbf51f55d86" providerId="LiveId" clId="{F89E0775-1819-4AB7-9E76-4376AF27ACA7}" dt="2020-08-30T11:27:42.074" v="417" actId="1076"/>
          <ac:spMkLst>
            <pc:docMk/>
            <pc:sldMk cId="1953927484" sldId="276"/>
            <ac:spMk id="6" creationId="{2E38787A-5AE9-41AF-B110-21AE49D05493}"/>
          </ac:spMkLst>
        </pc:spChg>
        <pc:picChg chg="add mod">
          <ac:chgData name="Ip" userId="35846fbf51f55d86" providerId="LiveId" clId="{F89E0775-1819-4AB7-9E76-4376AF27ACA7}" dt="2020-08-30T11:27:03.146" v="319" actId="14100"/>
          <ac:picMkLst>
            <pc:docMk/>
            <pc:sldMk cId="1953927484" sldId="276"/>
            <ac:picMk id="4" creationId="{1912487D-22FF-4F88-8DF1-E23C1DA825A8}"/>
          </ac:picMkLst>
        </pc:picChg>
      </pc:sldChg>
      <pc:sldChg chg="add del">
        <pc:chgData name="Ip" userId="35846fbf51f55d86" providerId="LiveId" clId="{F89E0775-1819-4AB7-9E76-4376AF27ACA7}" dt="2020-08-30T11:26:20.143" v="300"/>
        <pc:sldMkLst>
          <pc:docMk/>
          <pc:sldMk cId="2198873393" sldId="276"/>
        </pc:sldMkLst>
      </pc:sldChg>
      <pc:sldChg chg="del">
        <pc:chgData name="Ip" userId="35846fbf51f55d86" providerId="LiveId" clId="{F89E0775-1819-4AB7-9E76-4376AF27ACA7}" dt="2020-08-30T10:52:41.413" v="68" actId="47"/>
        <pc:sldMkLst>
          <pc:docMk/>
          <pc:sldMk cId="2623598850" sldId="276"/>
        </pc:sldMkLst>
      </pc:sldChg>
      <pc:sldChg chg="addSp delSp modSp add mod">
        <pc:chgData name="Ip" userId="35846fbf51f55d86" providerId="LiveId" clId="{F89E0775-1819-4AB7-9E76-4376AF27ACA7}" dt="2020-08-30T11:28:24.642" v="425" actId="1076"/>
        <pc:sldMkLst>
          <pc:docMk/>
          <pc:sldMk cId="289957120" sldId="277"/>
        </pc:sldMkLst>
        <pc:spChg chg="del mod">
          <ac:chgData name="Ip" userId="35846fbf51f55d86" providerId="LiveId" clId="{F89E0775-1819-4AB7-9E76-4376AF27ACA7}" dt="2020-08-30T11:28:16.310" v="423" actId="478"/>
          <ac:spMkLst>
            <pc:docMk/>
            <pc:sldMk cId="289957120" sldId="277"/>
            <ac:spMk id="3" creationId="{C60A4D7D-9318-424B-9789-FE61731E3386}"/>
          </ac:spMkLst>
        </pc:spChg>
        <pc:spChg chg="del mod">
          <ac:chgData name="Ip" userId="35846fbf51f55d86" providerId="LiveId" clId="{F89E0775-1819-4AB7-9E76-4376AF27ACA7}" dt="2020-08-30T11:28:12.135" v="421" actId="478"/>
          <ac:spMkLst>
            <pc:docMk/>
            <pc:sldMk cId="289957120" sldId="277"/>
            <ac:spMk id="6" creationId="{2E38787A-5AE9-41AF-B110-21AE49D05493}"/>
          </ac:spMkLst>
        </pc:spChg>
        <pc:picChg chg="del">
          <ac:chgData name="Ip" userId="35846fbf51f55d86" providerId="LiveId" clId="{F89E0775-1819-4AB7-9E76-4376AF27ACA7}" dt="2020-08-30T11:28:09.649" v="419" actId="478"/>
          <ac:picMkLst>
            <pc:docMk/>
            <pc:sldMk cId="289957120" sldId="277"/>
            <ac:picMk id="4" creationId="{1912487D-22FF-4F88-8DF1-E23C1DA825A8}"/>
          </ac:picMkLst>
        </pc:picChg>
        <pc:picChg chg="add mod">
          <ac:chgData name="Ip" userId="35846fbf51f55d86" providerId="LiveId" clId="{F89E0775-1819-4AB7-9E76-4376AF27ACA7}" dt="2020-08-30T11:28:24.642" v="425" actId="1076"/>
          <ac:picMkLst>
            <pc:docMk/>
            <pc:sldMk cId="289957120" sldId="277"/>
            <ac:picMk id="7" creationId="{BD328140-6957-483B-B9C9-4AC7812FA9F7}"/>
          </ac:picMkLst>
        </pc:picChg>
      </pc:sldChg>
      <pc:sldChg chg="del">
        <pc:chgData name="Ip" userId="35846fbf51f55d86" providerId="LiveId" clId="{F89E0775-1819-4AB7-9E76-4376AF27ACA7}" dt="2020-08-30T10:52:41.428" v="69" actId="47"/>
        <pc:sldMkLst>
          <pc:docMk/>
          <pc:sldMk cId="860419005" sldId="277"/>
        </pc:sldMkLst>
      </pc:sldChg>
      <pc:sldChg chg="addSp delSp modSp add mod">
        <pc:chgData name="Ip" userId="35846fbf51f55d86" providerId="LiveId" clId="{F89E0775-1819-4AB7-9E76-4376AF27ACA7}" dt="2020-08-30T11:36:14.635" v="432" actId="22"/>
        <pc:sldMkLst>
          <pc:docMk/>
          <pc:sldMk cId="1381783029" sldId="278"/>
        </pc:sldMkLst>
        <pc:picChg chg="add mod">
          <ac:chgData name="Ip" userId="35846fbf51f55d86" providerId="LiveId" clId="{F89E0775-1819-4AB7-9E76-4376AF27ACA7}" dt="2020-08-30T11:29:21.066" v="430" actId="1076"/>
          <ac:picMkLst>
            <pc:docMk/>
            <pc:sldMk cId="1381783029" sldId="278"/>
            <ac:picMk id="3" creationId="{4653C19B-84CF-4ED0-9944-B21F565ACD5A}"/>
          </ac:picMkLst>
        </pc:picChg>
        <pc:picChg chg="add del">
          <ac:chgData name="Ip" userId="35846fbf51f55d86" providerId="LiveId" clId="{F89E0775-1819-4AB7-9E76-4376AF27ACA7}" dt="2020-08-30T11:36:14.635" v="432" actId="22"/>
          <ac:picMkLst>
            <pc:docMk/>
            <pc:sldMk cId="1381783029" sldId="278"/>
            <ac:picMk id="4" creationId="{488FFC58-2A86-405A-8786-A6FB97EC4311}"/>
          </ac:picMkLst>
        </pc:picChg>
        <pc:picChg chg="del">
          <ac:chgData name="Ip" userId="35846fbf51f55d86" providerId="LiveId" clId="{F89E0775-1819-4AB7-9E76-4376AF27ACA7}" dt="2020-08-30T11:29:10.408" v="427" actId="478"/>
          <ac:picMkLst>
            <pc:docMk/>
            <pc:sldMk cId="1381783029" sldId="278"/>
            <ac:picMk id="7" creationId="{BD328140-6957-483B-B9C9-4AC7812FA9F7}"/>
          </ac:picMkLst>
        </pc:picChg>
      </pc:sldChg>
      <pc:sldChg chg="del">
        <pc:chgData name="Ip" userId="35846fbf51f55d86" providerId="LiveId" clId="{F89E0775-1819-4AB7-9E76-4376AF27ACA7}" dt="2020-08-30T10:52:41.485" v="70" actId="47"/>
        <pc:sldMkLst>
          <pc:docMk/>
          <pc:sldMk cId="2330285655" sldId="278"/>
        </pc:sldMkLst>
      </pc:sldChg>
      <pc:sldChg chg="del">
        <pc:chgData name="Ip" userId="35846fbf51f55d86" providerId="LiveId" clId="{F89E0775-1819-4AB7-9E76-4376AF27ACA7}" dt="2020-08-30T10:52:41.498" v="71" actId="47"/>
        <pc:sldMkLst>
          <pc:docMk/>
          <pc:sldMk cId="1445987" sldId="279"/>
        </pc:sldMkLst>
      </pc:sldChg>
      <pc:sldChg chg="addSp delSp modSp add mod">
        <pc:chgData name="Ip" userId="35846fbf51f55d86" providerId="LiveId" clId="{F89E0775-1819-4AB7-9E76-4376AF27ACA7}" dt="2020-08-30T11:36:31.874" v="436" actId="1076"/>
        <pc:sldMkLst>
          <pc:docMk/>
          <pc:sldMk cId="3888591464" sldId="279"/>
        </pc:sldMkLst>
        <pc:picChg chg="del">
          <ac:chgData name="Ip" userId="35846fbf51f55d86" providerId="LiveId" clId="{F89E0775-1819-4AB7-9E76-4376AF27ACA7}" dt="2020-08-30T11:36:19.225" v="434" actId="478"/>
          <ac:picMkLst>
            <pc:docMk/>
            <pc:sldMk cId="3888591464" sldId="279"/>
            <ac:picMk id="3" creationId="{4653C19B-84CF-4ED0-9944-B21F565ACD5A}"/>
          </ac:picMkLst>
        </pc:picChg>
        <pc:picChg chg="add mod">
          <ac:chgData name="Ip" userId="35846fbf51f55d86" providerId="LiveId" clId="{F89E0775-1819-4AB7-9E76-4376AF27ACA7}" dt="2020-08-30T11:36:31.874" v="436" actId="1076"/>
          <ac:picMkLst>
            <pc:docMk/>
            <pc:sldMk cId="3888591464" sldId="279"/>
            <ac:picMk id="4" creationId="{CA037A52-012A-4A95-ABC0-1F23D6230499}"/>
          </ac:picMkLst>
        </pc:picChg>
      </pc:sldChg>
      <pc:sldChg chg="addSp delSp modSp add mod">
        <pc:chgData name="Ip" userId="35846fbf51f55d86" providerId="LiveId" clId="{F89E0775-1819-4AB7-9E76-4376AF27ACA7}" dt="2020-08-30T11:37:05.402" v="442" actId="22"/>
        <pc:sldMkLst>
          <pc:docMk/>
          <pc:sldMk cId="1225156642" sldId="280"/>
        </pc:sldMkLst>
        <pc:picChg chg="add mod">
          <ac:chgData name="Ip" userId="35846fbf51f55d86" providerId="LiveId" clId="{F89E0775-1819-4AB7-9E76-4376AF27ACA7}" dt="2020-08-30T11:36:51.635" v="440" actId="1076"/>
          <ac:picMkLst>
            <pc:docMk/>
            <pc:sldMk cId="1225156642" sldId="280"/>
            <ac:picMk id="3" creationId="{A85F8321-055E-44EB-A4E1-FA4E0D8FA615}"/>
          </ac:picMkLst>
        </pc:picChg>
        <pc:picChg chg="del">
          <ac:chgData name="Ip" userId="35846fbf51f55d86" providerId="LiveId" clId="{F89E0775-1819-4AB7-9E76-4376AF27ACA7}" dt="2020-08-30T11:36:43.609" v="438" actId="478"/>
          <ac:picMkLst>
            <pc:docMk/>
            <pc:sldMk cId="1225156642" sldId="280"/>
            <ac:picMk id="4" creationId="{CA037A52-012A-4A95-ABC0-1F23D6230499}"/>
          </ac:picMkLst>
        </pc:picChg>
        <pc:picChg chg="add del">
          <ac:chgData name="Ip" userId="35846fbf51f55d86" providerId="LiveId" clId="{F89E0775-1819-4AB7-9E76-4376AF27ACA7}" dt="2020-08-30T11:37:05.402" v="442" actId="22"/>
          <ac:picMkLst>
            <pc:docMk/>
            <pc:sldMk cId="1225156642" sldId="280"/>
            <ac:picMk id="6" creationId="{7114C2ED-4AA6-4856-88B8-9CA5C3D73687}"/>
          </ac:picMkLst>
        </pc:picChg>
      </pc:sldChg>
      <pc:sldChg chg="del">
        <pc:chgData name="Ip" userId="35846fbf51f55d86" providerId="LiveId" clId="{F89E0775-1819-4AB7-9E76-4376AF27ACA7}" dt="2020-08-30T10:52:41.577" v="72" actId="47"/>
        <pc:sldMkLst>
          <pc:docMk/>
          <pc:sldMk cId="1918921759" sldId="280"/>
        </pc:sldMkLst>
      </pc:sldChg>
      <pc:sldChg chg="addSp delSp modSp add mod">
        <pc:chgData name="Ip" userId="35846fbf51f55d86" providerId="LiveId" clId="{F89E0775-1819-4AB7-9E76-4376AF27ACA7}" dt="2020-08-30T11:37:31.411" v="448" actId="1076"/>
        <pc:sldMkLst>
          <pc:docMk/>
          <pc:sldMk cId="1701016411" sldId="281"/>
        </pc:sldMkLst>
        <pc:picChg chg="del">
          <ac:chgData name="Ip" userId="35846fbf51f55d86" providerId="LiveId" clId="{F89E0775-1819-4AB7-9E76-4376AF27ACA7}" dt="2020-08-30T11:37:08.601" v="444" actId="478"/>
          <ac:picMkLst>
            <pc:docMk/>
            <pc:sldMk cId="1701016411" sldId="281"/>
            <ac:picMk id="3" creationId="{A85F8321-055E-44EB-A4E1-FA4E0D8FA615}"/>
          </ac:picMkLst>
        </pc:picChg>
        <pc:picChg chg="add mod">
          <ac:chgData name="Ip" userId="35846fbf51f55d86" providerId="LiveId" clId="{F89E0775-1819-4AB7-9E76-4376AF27ACA7}" dt="2020-08-30T11:37:17.818" v="446" actId="1076"/>
          <ac:picMkLst>
            <pc:docMk/>
            <pc:sldMk cId="1701016411" sldId="281"/>
            <ac:picMk id="4" creationId="{AC8F45EE-B7C4-4A19-87A2-2EE35CADA121}"/>
          </ac:picMkLst>
        </pc:picChg>
        <pc:picChg chg="add mod">
          <ac:chgData name="Ip" userId="35846fbf51f55d86" providerId="LiveId" clId="{F89E0775-1819-4AB7-9E76-4376AF27ACA7}" dt="2020-08-30T11:37:31.411" v="448" actId="1076"/>
          <ac:picMkLst>
            <pc:docMk/>
            <pc:sldMk cId="1701016411" sldId="281"/>
            <ac:picMk id="7" creationId="{275DF6B6-E9BC-4CD0-8F17-68609B523482}"/>
          </ac:picMkLst>
        </pc:picChg>
      </pc:sldChg>
      <pc:sldChg chg="del">
        <pc:chgData name="Ip" userId="35846fbf51f55d86" providerId="LiveId" clId="{F89E0775-1819-4AB7-9E76-4376AF27ACA7}" dt="2020-08-30T10:52:41.594" v="73" actId="47"/>
        <pc:sldMkLst>
          <pc:docMk/>
          <pc:sldMk cId="2506822657" sldId="281"/>
        </pc:sldMkLst>
      </pc:sldChg>
      <pc:sldChg chg="addSp delSp modSp add mod">
        <pc:chgData name="Ip" userId="35846fbf51f55d86" providerId="LiveId" clId="{F89E0775-1819-4AB7-9E76-4376AF27ACA7}" dt="2020-08-30T11:39:34.171" v="468" actId="1076"/>
        <pc:sldMkLst>
          <pc:docMk/>
          <pc:sldMk cId="2401378877" sldId="282"/>
        </pc:sldMkLst>
        <pc:spChg chg="add mod">
          <ac:chgData name="Ip" userId="35846fbf51f55d86" providerId="LiveId" clId="{F89E0775-1819-4AB7-9E76-4376AF27ACA7}" dt="2020-08-30T11:38:12.843" v="466" actId="1076"/>
          <ac:spMkLst>
            <pc:docMk/>
            <pc:sldMk cId="2401378877" sldId="282"/>
            <ac:spMk id="2" creationId="{E3B3726F-92B9-491B-B44B-445BFF81A187}"/>
          </ac:spMkLst>
        </pc:spChg>
        <pc:picChg chg="del">
          <ac:chgData name="Ip" userId="35846fbf51f55d86" providerId="LiveId" clId="{F89E0775-1819-4AB7-9E76-4376AF27ACA7}" dt="2020-08-30T11:37:48.354" v="450" actId="478"/>
          <ac:picMkLst>
            <pc:docMk/>
            <pc:sldMk cId="2401378877" sldId="282"/>
            <ac:picMk id="4" creationId="{AC8F45EE-B7C4-4A19-87A2-2EE35CADA121}"/>
          </ac:picMkLst>
        </pc:picChg>
        <pc:picChg chg="add mod">
          <ac:chgData name="Ip" userId="35846fbf51f55d86" providerId="LiveId" clId="{F89E0775-1819-4AB7-9E76-4376AF27ACA7}" dt="2020-08-30T11:39:34.171" v="468" actId="1076"/>
          <ac:picMkLst>
            <pc:docMk/>
            <pc:sldMk cId="2401378877" sldId="282"/>
            <ac:picMk id="6" creationId="{E6389A8F-10F9-4807-9A0C-3408AB4B20B9}"/>
          </ac:picMkLst>
        </pc:picChg>
        <pc:picChg chg="del">
          <ac:chgData name="Ip" userId="35846fbf51f55d86" providerId="LiveId" clId="{F89E0775-1819-4AB7-9E76-4376AF27ACA7}" dt="2020-08-30T11:37:49.322" v="451" actId="478"/>
          <ac:picMkLst>
            <pc:docMk/>
            <pc:sldMk cId="2401378877" sldId="282"/>
            <ac:picMk id="7" creationId="{275DF6B6-E9BC-4CD0-8F17-68609B523482}"/>
          </ac:picMkLst>
        </pc:picChg>
      </pc:sldChg>
      <pc:sldChg chg="del">
        <pc:chgData name="Ip" userId="35846fbf51f55d86" providerId="LiveId" clId="{F89E0775-1819-4AB7-9E76-4376AF27ACA7}" dt="2020-08-30T10:52:41.658" v="74" actId="47"/>
        <pc:sldMkLst>
          <pc:docMk/>
          <pc:sldMk cId="2518618761" sldId="282"/>
        </pc:sldMkLst>
      </pc:sldChg>
      <pc:sldChg chg="del">
        <pc:chgData name="Ip" userId="35846fbf51f55d86" providerId="LiveId" clId="{F89E0775-1819-4AB7-9E76-4376AF27ACA7}" dt="2020-08-30T10:52:41.675" v="75" actId="47"/>
        <pc:sldMkLst>
          <pc:docMk/>
          <pc:sldMk cId="1132040733" sldId="283"/>
        </pc:sldMkLst>
      </pc:sldChg>
      <pc:sldChg chg="addSp delSp modSp add mod">
        <pc:chgData name="Ip" userId="35846fbf51f55d86" providerId="LiveId" clId="{F89E0775-1819-4AB7-9E76-4376AF27ACA7}" dt="2020-08-30T11:40:44.818" v="475" actId="1076"/>
        <pc:sldMkLst>
          <pc:docMk/>
          <pc:sldMk cId="3621535201" sldId="283"/>
        </pc:sldMkLst>
        <pc:picChg chg="add mod">
          <ac:chgData name="Ip" userId="35846fbf51f55d86" providerId="LiveId" clId="{F89E0775-1819-4AB7-9E76-4376AF27ACA7}" dt="2020-08-30T11:40:30.491" v="473" actId="14100"/>
          <ac:picMkLst>
            <pc:docMk/>
            <pc:sldMk cId="3621535201" sldId="283"/>
            <ac:picMk id="4" creationId="{69559069-1B35-4FD1-B83B-91CCC4672ABA}"/>
          </ac:picMkLst>
        </pc:picChg>
        <pc:picChg chg="del">
          <ac:chgData name="Ip" userId="35846fbf51f55d86" providerId="LiveId" clId="{F89E0775-1819-4AB7-9E76-4376AF27ACA7}" dt="2020-08-30T11:40:19.629" v="470" actId="478"/>
          <ac:picMkLst>
            <pc:docMk/>
            <pc:sldMk cId="3621535201" sldId="283"/>
            <ac:picMk id="6" creationId="{E6389A8F-10F9-4807-9A0C-3408AB4B20B9}"/>
          </ac:picMkLst>
        </pc:picChg>
        <pc:picChg chg="add mod">
          <ac:chgData name="Ip" userId="35846fbf51f55d86" providerId="LiveId" clId="{F89E0775-1819-4AB7-9E76-4376AF27ACA7}" dt="2020-08-30T11:40:44.818" v="475" actId="1076"/>
          <ac:picMkLst>
            <pc:docMk/>
            <pc:sldMk cId="3621535201" sldId="283"/>
            <ac:picMk id="9" creationId="{6FD99B3A-C71C-4B0F-B11A-01A6D1E0B2A2}"/>
          </ac:picMkLst>
        </pc:picChg>
      </pc:sldChg>
      <pc:sldChg chg="del">
        <pc:chgData name="Ip" userId="35846fbf51f55d86" providerId="LiveId" clId="{F89E0775-1819-4AB7-9E76-4376AF27ACA7}" dt="2020-08-30T10:52:41.700" v="76" actId="47"/>
        <pc:sldMkLst>
          <pc:docMk/>
          <pc:sldMk cId="68513810" sldId="284"/>
        </pc:sldMkLst>
      </pc:sldChg>
      <pc:sldChg chg="addSp delSp modSp add mod">
        <pc:chgData name="Ip" userId="35846fbf51f55d86" providerId="LiveId" clId="{F89E0775-1819-4AB7-9E76-4376AF27ACA7}" dt="2020-08-30T11:42:12.398" v="580" actId="20577"/>
        <pc:sldMkLst>
          <pc:docMk/>
          <pc:sldMk cId="1160653616" sldId="284"/>
        </pc:sldMkLst>
        <pc:spChg chg="mod">
          <ac:chgData name="Ip" userId="35846fbf51f55d86" providerId="LiveId" clId="{F89E0775-1819-4AB7-9E76-4376AF27ACA7}" dt="2020-08-30T11:40:57.521" v="488" actId="20577"/>
          <ac:spMkLst>
            <pc:docMk/>
            <pc:sldMk cId="1160653616" sldId="284"/>
            <ac:spMk id="2" creationId="{E3B3726F-92B9-491B-B44B-445BFF81A187}"/>
          </ac:spMkLst>
        </pc:spChg>
        <pc:spChg chg="add mod">
          <ac:chgData name="Ip" userId="35846fbf51f55d86" providerId="LiveId" clId="{F89E0775-1819-4AB7-9E76-4376AF27ACA7}" dt="2020-08-30T11:42:12.398" v="580" actId="20577"/>
          <ac:spMkLst>
            <pc:docMk/>
            <pc:sldMk cId="1160653616" sldId="284"/>
            <ac:spMk id="7" creationId="{27085E60-E744-4D59-8DC6-F90E8B284ADD}"/>
          </ac:spMkLst>
        </pc:spChg>
        <pc:picChg chg="del">
          <ac:chgData name="Ip" userId="35846fbf51f55d86" providerId="LiveId" clId="{F89E0775-1819-4AB7-9E76-4376AF27ACA7}" dt="2020-08-30T11:40:52.396" v="477" actId="478"/>
          <ac:picMkLst>
            <pc:docMk/>
            <pc:sldMk cId="1160653616" sldId="284"/>
            <ac:picMk id="4" creationId="{69559069-1B35-4FD1-B83B-91CCC4672ABA}"/>
          </ac:picMkLst>
        </pc:picChg>
        <pc:picChg chg="add mod">
          <ac:chgData name="Ip" userId="35846fbf51f55d86" providerId="LiveId" clId="{F89E0775-1819-4AB7-9E76-4376AF27ACA7}" dt="2020-08-30T11:41:35.779" v="491" actId="1076"/>
          <ac:picMkLst>
            <pc:docMk/>
            <pc:sldMk cId="1160653616" sldId="284"/>
            <ac:picMk id="6" creationId="{9430EEDE-B12B-46D5-BC33-C9E3B046C7A1}"/>
          </ac:picMkLst>
        </pc:picChg>
        <pc:picChg chg="del">
          <ac:chgData name="Ip" userId="35846fbf51f55d86" providerId="LiveId" clId="{F89E0775-1819-4AB7-9E76-4376AF27ACA7}" dt="2020-08-30T11:40:59.736" v="489" actId="478"/>
          <ac:picMkLst>
            <pc:docMk/>
            <pc:sldMk cId="1160653616" sldId="284"/>
            <ac:picMk id="9" creationId="{6FD99B3A-C71C-4B0F-B11A-01A6D1E0B2A2}"/>
          </ac:picMkLst>
        </pc:picChg>
      </pc:sldChg>
      <pc:sldChg chg="addSp delSp modSp add mod">
        <pc:chgData name="Ip" userId="35846fbf51f55d86" providerId="LiveId" clId="{F89E0775-1819-4AB7-9E76-4376AF27ACA7}" dt="2020-08-30T11:43:00.059" v="615" actId="1076"/>
        <pc:sldMkLst>
          <pc:docMk/>
          <pc:sldMk cId="745946469" sldId="285"/>
        </pc:sldMkLst>
        <pc:spChg chg="mod">
          <ac:chgData name="Ip" userId="35846fbf51f55d86" providerId="LiveId" clId="{F89E0775-1819-4AB7-9E76-4376AF27ACA7}" dt="2020-08-30T11:42:48.162" v="613" actId="20577"/>
          <ac:spMkLst>
            <pc:docMk/>
            <pc:sldMk cId="745946469" sldId="285"/>
            <ac:spMk id="2" creationId="{E3B3726F-92B9-491B-B44B-445BFF81A187}"/>
          </ac:spMkLst>
        </pc:spChg>
        <pc:spChg chg="del mod">
          <ac:chgData name="Ip" userId="35846fbf51f55d86" providerId="LiveId" clId="{F89E0775-1819-4AB7-9E76-4376AF27ACA7}" dt="2020-08-30T11:42:36.508" v="585" actId="478"/>
          <ac:spMkLst>
            <pc:docMk/>
            <pc:sldMk cId="745946469" sldId="285"/>
            <ac:spMk id="7" creationId="{27085E60-E744-4D59-8DC6-F90E8B284ADD}"/>
          </ac:spMkLst>
        </pc:spChg>
        <pc:picChg chg="add mod">
          <ac:chgData name="Ip" userId="35846fbf51f55d86" providerId="LiveId" clId="{F89E0775-1819-4AB7-9E76-4376AF27ACA7}" dt="2020-08-30T11:43:00.059" v="615" actId="1076"/>
          <ac:picMkLst>
            <pc:docMk/>
            <pc:sldMk cId="745946469" sldId="285"/>
            <ac:picMk id="4" creationId="{3192C4ED-7EB0-4267-836D-E70A7FC5BEA4}"/>
          </ac:picMkLst>
        </pc:picChg>
        <pc:picChg chg="del">
          <ac:chgData name="Ip" userId="35846fbf51f55d86" providerId="LiveId" clId="{F89E0775-1819-4AB7-9E76-4376AF27ACA7}" dt="2020-08-30T11:42:35.015" v="583" actId="478"/>
          <ac:picMkLst>
            <pc:docMk/>
            <pc:sldMk cId="745946469" sldId="285"/>
            <ac:picMk id="6" creationId="{9430EEDE-B12B-46D5-BC33-C9E3B046C7A1}"/>
          </ac:picMkLst>
        </pc:picChg>
      </pc:sldChg>
      <pc:sldChg chg="addSp delSp modSp add mod">
        <pc:chgData name="Ip" userId="35846fbf51f55d86" providerId="LiveId" clId="{F89E0775-1819-4AB7-9E76-4376AF27ACA7}" dt="2020-08-30T11:43:24.731" v="620" actId="1076"/>
        <pc:sldMkLst>
          <pc:docMk/>
          <pc:sldMk cId="500311433" sldId="286"/>
        </pc:sldMkLst>
        <pc:spChg chg="del">
          <ac:chgData name="Ip" userId="35846fbf51f55d86" providerId="LiveId" clId="{F89E0775-1819-4AB7-9E76-4376AF27ACA7}" dt="2020-08-30T11:43:17.094" v="618" actId="478"/>
          <ac:spMkLst>
            <pc:docMk/>
            <pc:sldMk cId="500311433" sldId="286"/>
            <ac:spMk id="2" creationId="{E3B3726F-92B9-491B-B44B-445BFF81A187}"/>
          </ac:spMkLst>
        </pc:spChg>
        <pc:picChg chg="del">
          <ac:chgData name="Ip" userId="35846fbf51f55d86" providerId="LiveId" clId="{F89E0775-1819-4AB7-9E76-4376AF27ACA7}" dt="2020-08-30T11:43:14.853" v="617" actId="478"/>
          <ac:picMkLst>
            <pc:docMk/>
            <pc:sldMk cId="500311433" sldId="286"/>
            <ac:picMk id="4" creationId="{3192C4ED-7EB0-4267-836D-E70A7FC5BEA4}"/>
          </ac:picMkLst>
        </pc:picChg>
        <pc:picChg chg="add mod">
          <ac:chgData name="Ip" userId="35846fbf51f55d86" providerId="LiveId" clId="{F89E0775-1819-4AB7-9E76-4376AF27ACA7}" dt="2020-08-30T11:43:24.731" v="620" actId="1076"/>
          <ac:picMkLst>
            <pc:docMk/>
            <pc:sldMk cId="500311433" sldId="286"/>
            <ac:picMk id="6" creationId="{B5DC947C-8D1D-469A-90D9-438E42557E7F}"/>
          </ac:picMkLst>
        </pc:picChg>
      </pc:sldChg>
      <pc:sldChg chg="del">
        <pc:chgData name="Ip" userId="35846fbf51f55d86" providerId="LiveId" clId="{F89E0775-1819-4AB7-9E76-4376AF27ACA7}" dt="2020-08-30T10:52:42.377" v="79" actId="47"/>
        <pc:sldMkLst>
          <pc:docMk/>
          <pc:sldMk cId="1041659422" sldId="286"/>
        </pc:sldMkLst>
      </pc:sldChg>
      <pc:sldChg chg="addSp delSp modSp add mod">
        <pc:chgData name="Ip" userId="35846fbf51f55d86" providerId="LiveId" clId="{F89E0775-1819-4AB7-9E76-4376AF27ACA7}" dt="2020-08-30T11:43:43.946" v="624" actId="1076"/>
        <pc:sldMkLst>
          <pc:docMk/>
          <pc:sldMk cId="2166804846" sldId="287"/>
        </pc:sldMkLst>
        <pc:picChg chg="add mod">
          <ac:chgData name="Ip" userId="35846fbf51f55d86" providerId="LiveId" clId="{F89E0775-1819-4AB7-9E76-4376AF27ACA7}" dt="2020-08-30T11:43:43.946" v="624" actId="1076"/>
          <ac:picMkLst>
            <pc:docMk/>
            <pc:sldMk cId="2166804846" sldId="287"/>
            <ac:picMk id="3" creationId="{94424B1F-8585-4122-82D4-0621A7359DF1}"/>
          </ac:picMkLst>
        </pc:picChg>
        <pc:picChg chg="del">
          <ac:chgData name="Ip" userId="35846fbf51f55d86" providerId="LiveId" clId="{F89E0775-1819-4AB7-9E76-4376AF27ACA7}" dt="2020-08-30T11:43:36.029" v="622" actId="478"/>
          <ac:picMkLst>
            <pc:docMk/>
            <pc:sldMk cId="2166804846" sldId="287"/>
            <ac:picMk id="6" creationId="{B5DC947C-8D1D-469A-90D9-438E42557E7F}"/>
          </ac:picMkLst>
        </pc:picChg>
      </pc:sldChg>
      <pc:sldChg chg="del">
        <pc:chgData name="Ip" userId="35846fbf51f55d86" providerId="LiveId" clId="{F89E0775-1819-4AB7-9E76-4376AF27ACA7}" dt="2020-08-30T10:52:42.412" v="80" actId="47"/>
        <pc:sldMkLst>
          <pc:docMk/>
          <pc:sldMk cId="2363230735" sldId="287"/>
        </pc:sldMkLst>
      </pc:sldChg>
      <pc:sldChg chg="del">
        <pc:chgData name="Ip" userId="35846fbf51f55d86" providerId="LiveId" clId="{F89E0775-1819-4AB7-9E76-4376AF27ACA7}" dt="2020-08-30T10:52:41.795" v="77" actId="47"/>
        <pc:sldMkLst>
          <pc:docMk/>
          <pc:sldMk cId="839515037" sldId="288"/>
        </pc:sldMkLst>
      </pc:sldChg>
      <pc:sldChg chg="addSp delSp modSp add mod">
        <pc:chgData name="Ip" userId="35846fbf51f55d86" providerId="LiveId" clId="{F89E0775-1819-4AB7-9E76-4376AF27ACA7}" dt="2020-08-30T11:44:15.507" v="628" actId="1076"/>
        <pc:sldMkLst>
          <pc:docMk/>
          <pc:sldMk cId="2036454742" sldId="288"/>
        </pc:sldMkLst>
        <pc:picChg chg="del">
          <ac:chgData name="Ip" userId="35846fbf51f55d86" providerId="LiveId" clId="{F89E0775-1819-4AB7-9E76-4376AF27ACA7}" dt="2020-08-30T11:44:02.245" v="626" actId="478"/>
          <ac:picMkLst>
            <pc:docMk/>
            <pc:sldMk cId="2036454742" sldId="288"/>
            <ac:picMk id="3" creationId="{94424B1F-8585-4122-82D4-0621A7359DF1}"/>
          </ac:picMkLst>
        </pc:picChg>
        <pc:picChg chg="add mod">
          <ac:chgData name="Ip" userId="35846fbf51f55d86" providerId="LiveId" clId="{F89E0775-1819-4AB7-9E76-4376AF27ACA7}" dt="2020-08-30T11:44:15.507" v="628" actId="1076"/>
          <ac:picMkLst>
            <pc:docMk/>
            <pc:sldMk cId="2036454742" sldId="288"/>
            <ac:picMk id="4" creationId="{C744AFE2-C536-4B3F-8B0B-08CED18376C5}"/>
          </ac:picMkLst>
        </pc:picChg>
      </pc:sldChg>
      <pc:sldChg chg="addSp delSp modSp add mod">
        <pc:chgData name="Ip" userId="35846fbf51f55d86" providerId="LiveId" clId="{F89E0775-1819-4AB7-9E76-4376AF27ACA7}" dt="2020-08-30T11:44:40.403" v="633" actId="14100"/>
        <pc:sldMkLst>
          <pc:docMk/>
          <pc:sldMk cId="2168633651" sldId="289"/>
        </pc:sldMkLst>
        <pc:picChg chg="add mod">
          <ac:chgData name="Ip" userId="35846fbf51f55d86" providerId="LiveId" clId="{F89E0775-1819-4AB7-9E76-4376AF27ACA7}" dt="2020-08-30T11:44:40.403" v="633" actId="14100"/>
          <ac:picMkLst>
            <pc:docMk/>
            <pc:sldMk cId="2168633651" sldId="289"/>
            <ac:picMk id="3" creationId="{01EB7951-D0F0-4A9F-8B96-D845A19E9722}"/>
          </ac:picMkLst>
        </pc:picChg>
        <pc:picChg chg="del">
          <ac:chgData name="Ip" userId="35846fbf51f55d86" providerId="LiveId" clId="{F89E0775-1819-4AB7-9E76-4376AF27ACA7}" dt="2020-08-30T11:44:26.811" v="630" actId="478"/>
          <ac:picMkLst>
            <pc:docMk/>
            <pc:sldMk cId="2168633651" sldId="289"/>
            <ac:picMk id="4" creationId="{C744AFE2-C536-4B3F-8B0B-08CED18376C5}"/>
          </ac:picMkLst>
        </pc:picChg>
      </pc:sldChg>
      <pc:sldChg chg="del">
        <pc:chgData name="Ip" userId="35846fbf51f55d86" providerId="LiveId" clId="{F89E0775-1819-4AB7-9E76-4376AF27ACA7}" dt="2020-08-30T10:52:42.305" v="78" actId="47"/>
        <pc:sldMkLst>
          <pc:docMk/>
          <pc:sldMk cId="2955803446" sldId="289"/>
        </pc:sldMkLst>
      </pc:sldChg>
      <pc:sldChg chg="addSp delSp modSp add mod">
        <pc:chgData name="Ip" userId="35846fbf51f55d86" providerId="LiveId" clId="{F89E0775-1819-4AB7-9E76-4376AF27ACA7}" dt="2020-08-30T11:44:58.578" v="637" actId="1076"/>
        <pc:sldMkLst>
          <pc:docMk/>
          <pc:sldMk cId="978155164" sldId="290"/>
        </pc:sldMkLst>
        <pc:picChg chg="del">
          <ac:chgData name="Ip" userId="35846fbf51f55d86" providerId="LiveId" clId="{F89E0775-1819-4AB7-9E76-4376AF27ACA7}" dt="2020-08-30T11:44:50.740" v="635" actId="478"/>
          <ac:picMkLst>
            <pc:docMk/>
            <pc:sldMk cId="978155164" sldId="290"/>
            <ac:picMk id="3" creationId="{01EB7951-D0F0-4A9F-8B96-D845A19E9722}"/>
          </ac:picMkLst>
        </pc:picChg>
        <pc:picChg chg="add mod">
          <ac:chgData name="Ip" userId="35846fbf51f55d86" providerId="LiveId" clId="{F89E0775-1819-4AB7-9E76-4376AF27ACA7}" dt="2020-08-30T11:44:58.578" v="637" actId="1076"/>
          <ac:picMkLst>
            <pc:docMk/>
            <pc:sldMk cId="978155164" sldId="290"/>
            <ac:picMk id="4" creationId="{706AC6D4-0FD6-4915-8BEE-32ED37152A31}"/>
          </ac:picMkLst>
        </pc:picChg>
      </pc:sldChg>
      <pc:sldChg chg="del">
        <pc:chgData name="Ip" userId="35846fbf51f55d86" providerId="LiveId" clId="{F89E0775-1819-4AB7-9E76-4376AF27ACA7}" dt="2020-08-30T10:52:42.674" v="81" actId="47"/>
        <pc:sldMkLst>
          <pc:docMk/>
          <pc:sldMk cId="3343645892" sldId="290"/>
        </pc:sldMkLst>
      </pc:sldChg>
      <pc:sldChg chg="addSp delSp modSp add mod">
        <pc:chgData name="Ip" userId="35846fbf51f55d86" providerId="LiveId" clId="{F89E0775-1819-4AB7-9E76-4376AF27ACA7}" dt="2020-08-30T11:45:23.371" v="641" actId="1076"/>
        <pc:sldMkLst>
          <pc:docMk/>
          <pc:sldMk cId="13961518" sldId="291"/>
        </pc:sldMkLst>
        <pc:picChg chg="add mod">
          <ac:chgData name="Ip" userId="35846fbf51f55d86" providerId="LiveId" clId="{F89E0775-1819-4AB7-9E76-4376AF27ACA7}" dt="2020-08-30T11:45:23.371" v="641" actId="1076"/>
          <ac:picMkLst>
            <pc:docMk/>
            <pc:sldMk cId="13961518" sldId="291"/>
            <ac:picMk id="3" creationId="{84CECD77-D3A6-4DB4-8252-BEE2F36933CB}"/>
          </ac:picMkLst>
        </pc:picChg>
        <pc:picChg chg="del">
          <ac:chgData name="Ip" userId="35846fbf51f55d86" providerId="LiveId" clId="{F89E0775-1819-4AB7-9E76-4376AF27ACA7}" dt="2020-08-30T11:45:11.641" v="639" actId="478"/>
          <ac:picMkLst>
            <pc:docMk/>
            <pc:sldMk cId="13961518" sldId="291"/>
            <ac:picMk id="4" creationId="{706AC6D4-0FD6-4915-8BEE-32ED37152A31}"/>
          </ac:picMkLst>
        </pc:picChg>
      </pc:sldChg>
      <pc:sldChg chg="del">
        <pc:chgData name="Ip" userId="35846fbf51f55d86" providerId="LiveId" clId="{F89E0775-1819-4AB7-9E76-4376AF27ACA7}" dt="2020-08-30T10:52:43.189" v="82" actId="47"/>
        <pc:sldMkLst>
          <pc:docMk/>
          <pc:sldMk cId="3905807492" sldId="291"/>
        </pc:sldMkLst>
      </pc:sldChg>
      <pc:sldChg chg="addSp delSp modSp add mod">
        <pc:chgData name="Ip" userId="35846fbf51f55d86" providerId="LiveId" clId="{F89E0775-1819-4AB7-9E76-4376AF27ACA7}" dt="2020-08-30T11:45:48.860" v="645" actId="1076"/>
        <pc:sldMkLst>
          <pc:docMk/>
          <pc:sldMk cId="3026742506" sldId="292"/>
        </pc:sldMkLst>
        <pc:picChg chg="del">
          <ac:chgData name="Ip" userId="35846fbf51f55d86" providerId="LiveId" clId="{F89E0775-1819-4AB7-9E76-4376AF27ACA7}" dt="2020-08-30T11:45:38.775" v="643" actId="478"/>
          <ac:picMkLst>
            <pc:docMk/>
            <pc:sldMk cId="3026742506" sldId="292"/>
            <ac:picMk id="3" creationId="{84CECD77-D3A6-4DB4-8252-BEE2F36933CB}"/>
          </ac:picMkLst>
        </pc:picChg>
        <pc:picChg chg="add mod">
          <ac:chgData name="Ip" userId="35846fbf51f55d86" providerId="LiveId" clId="{F89E0775-1819-4AB7-9E76-4376AF27ACA7}" dt="2020-08-30T11:45:48.860" v="645" actId="1076"/>
          <ac:picMkLst>
            <pc:docMk/>
            <pc:sldMk cId="3026742506" sldId="292"/>
            <ac:picMk id="4" creationId="{C4476F3F-36E6-43B3-9CFA-C7A59BF1A1DD}"/>
          </ac:picMkLst>
        </pc:picChg>
      </pc:sldChg>
      <pc:sldChg chg="del">
        <pc:chgData name="Ip" userId="35846fbf51f55d86" providerId="LiveId" clId="{F89E0775-1819-4AB7-9E76-4376AF27ACA7}" dt="2020-08-30T10:52:43.285" v="83" actId="47"/>
        <pc:sldMkLst>
          <pc:docMk/>
          <pc:sldMk cId="4132591088" sldId="292"/>
        </pc:sldMkLst>
      </pc:sldChg>
      <pc:sldChg chg="addSp delSp modSp add mod">
        <pc:chgData name="Ip" userId="35846fbf51f55d86" providerId="LiveId" clId="{F89E0775-1819-4AB7-9E76-4376AF27ACA7}" dt="2020-08-30T11:46:22.186" v="649" actId="1076"/>
        <pc:sldMkLst>
          <pc:docMk/>
          <pc:sldMk cId="699384270" sldId="293"/>
        </pc:sldMkLst>
        <pc:picChg chg="add mod">
          <ac:chgData name="Ip" userId="35846fbf51f55d86" providerId="LiveId" clId="{F89E0775-1819-4AB7-9E76-4376AF27ACA7}" dt="2020-08-30T11:46:22.186" v="649" actId="1076"/>
          <ac:picMkLst>
            <pc:docMk/>
            <pc:sldMk cId="699384270" sldId="293"/>
            <ac:picMk id="3" creationId="{AF3A06FE-341B-4F2F-A91D-F5D59725D61E}"/>
          </ac:picMkLst>
        </pc:picChg>
        <pc:picChg chg="del">
          <ac:chgData name="Ip" userId="35846fbf51f55d86" providerId="LiveId" clId="{F89E0775-1819-4AB7-9E76-4376AF27ACA7}" dt="2020-08-30T11:46:14.688" v="647" actId="478"/>
          <ac:picMkLst>
            <pc:docMk/>
            <pc:sldMk cId="699384270" sldId="293"/>
            <ac:picMk id="4" creationId="{C4476F3F-36E6-43B3-9CFA-C7A59BF1A1DD}"/>
          </ac:picMkLst>
        </pc:picChg>
      </pc:sldChg>
      <pc:sldChg chg="del">
        <pc:chgData name="Ip" userId="35846fbf51f55d86" providerId="LiveId" clId="{F89E0775-1819-4AB7-9E76-4376AF27ACA7}" dt="2020-08-30T10:52:43.336" v="84" actId="47"/>
        <pc:sldMkLst>
          <pc:docMk/>
          <pc:sldMk cId="2527569495" sldId="293"/>
        </pc:sldMkLst>
      </pc:sldChg>
      <pc:sldChg chg="addSp delSp modSp add mod">
        <pc:chgData name="Ip" userId="35846fbf51f55d86" providerId="LiveId" clId="{F89E0775-1819-4AB7-9E76-4376AF27ACA7}" dt="2020-08-30T11:46:43.435" v="653" actId="1076"/>
        <pc:sldMkLst>
          <pc:docMk/>
          <pc:sldMk cId="1088437133" sldId="294"/>
        </pc:sldMkLst>
        <pc:picChg chg="del">
          <ac:chgData name="Ip" userId="35846fbf51f55d86" providerId="LiveId" clId="{F89E0775-1819-4AB7-9E76-4376AF27ACA7}" dt="2020-08-30T11:46:35.387" v="651" actId="478"/>
          <ac:picMkLst>
            <pc:docMk/>
            <pc:sldMk cId="1088437133" sldId="294"/>
            <ac:picMk id="3" creationId="{AF3A06FE-341B-4F2F-A91D-F5D59725D61E}"/>
          </ac:picMkLst>
        </pc:picChg>
        <pc:picChg chg="add mod">
          <ac:chgData name="Ip" userId="35846fbf51f55d86" providerId="LiveId" clId="{F89E0775-1819-4AB7-9E76-4376AF27ACA7}" dt="2020-08-30T11:46:43.435" v="653" actId="1076"/>
          <ac:picMkLst>
            <pc:docMk/>
            <pc:sldMk cId="1088437133" sldId="294"/>
            <ac:picMk id="4" creationId="{B1132FF9-5CF7-49EB-8C31-4B4C57B18D7C}"/>
          </ac:picMkLst>
        </pc:picChg>
      </pc:sldChg>
      <pc:sldChg chg="del">
        <pc:chgData name="Ip" userId="35846fbf51f55d86" providerId="LiveId" clId="{F89E0775-1819-4AB7-9E76-4376AF27ACA7}" dt="2020-08-30T10:52:43.362" v="85" actId="47"/>
        <pc:sldMkLst>
          <pc:docMk/>
          <pc:sldMk cId="2876326341" sldId="294"/>
        </pc:sldMkLst>
      </pc:sldChg>
      <pc:sldChg chg="del">
        <pc:chgData name="Ip" userId="35846fbf51f55d86" providerId="LiveId" clId="{F89E0775-1819-4AB7-9E76-4376AF27ACA7}" dt="2020-08-30T10:52:43.391" v="86" actId="47"/>
        <pc:sldMkLst>
          <pc:docMk/>
          <pc:sldMk cId="3371949025" sldId="295"/>
        </pc:sldMkLst>
      </pc:sldChg>
      <pc:sldChg chg="del">
        <pc:chgData name="Ip" userId="35846fbf51f55d86" providerId="LiveId" clId="{F89E0775-1819-4AB7-9E76-4376AF27ACA7}" dt="2020-08-30T10:52:43.438" v="87" actId="47"/>
        <pc:sldMkLst>
          <pc:docMk/>
          <pc:sldMk cId="3710925702" sldId="296"/>
        </pc:sldMkLst>
      </pc:sldChg>
      <pc:sldChg chg="del">
        <pc:chgData name="Ip" userId="35846fbf51f55d86" providerId="LiveId" clId="{F89E0775-1819-4AB7-9E76-4376AF27ACA7}" dt="2020-08-30T10:52:43.474" v="88" actId="47"/>
        <pc:sldMkLst>
          <pc:docMk/>
          <pc:sldMk cId="332887250" sldId="297"/>
        </pc:sldMkLst>
      </pc:sldChg>
      <pc:sldChg chg="del">
        <pc:chgData name="Ip" userId="35846fbf51f55d86" providerId="LiveId" clId="{F89E0775-1819-4AB7-9E76-4376AF27ACA7}" dt="2020-08-30T10:52:43.524" v="89" actId="47"/>
        <pc:sldMkLst>
          <pc:docMk/>
          <pc:sldMk cId="326814480" sldId="298"/>
        </pc:sldMkLst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6T00:34:34.408" v="21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DD8BF3C5-5211-4E96-9FC4-090E70611309}" dt="2020-08-14T11:09:35.396" v="2093" actId="313"/>
        <pc:sldMkLst>
          <pc:docMk/>
          <pc:sldMk cId="3868584368" sldId="257"/>
        </pc:sldMkLst>
        <pc:spChg chg="mod">
          <ac:chgData name="Ip" userId="35846fbf51f55d86" providerId="LiveId" clId="{DD8BF3C5-5211-4E96-9FC4-090E70611309}" dt="2020-08-14T11:09:35.396" v="2093" actId="313"/>
          <ac:spMkLst>
            <pc:docMk/>
            <pc:sldMk cId="3868584368" sldId="257"/>
            <ac:spMk id="7" creationId="{7CE32942-5382-4A4D-863F-77EAC4297742}"/>
          </ac:spMkLst>
        </pc:spChg>
      </pc:sldChg>
      <pc:sldChg chg="delSp modSp add mod">
        <pc:chgData name="Ip" userId="35846fbf51f55d86" providerId="LiveId" clId="{DD8BF3C5-5211-4E96-9FC4-090E70611309}" dt="2020-08-15T07:04:15.120" v="2094" actId="1076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5T07:04:15.120" v="2094" actId="1076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5T07:06:47.046" v="2134" actId="2057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5T07:06:47.046" v="2134" actId="2057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5T07:07:44.478" v="2136" actId="20577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5T07:07:44.478" v="2136" actId="20577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6T00:34:34.408" v="2144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6T00:34:34.408" v="2144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4T10:55:15.526" v="2050" actId="20577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4T10:55:15.526" v="2050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4T10:56:12.039" v="2061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4T10:56:12.039" v="2061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4T10:58:29.840" v="2092" actId="20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4T10:58:29.840" v="2092" actId="20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584D1314-D284-42DB-8807-BB59AAEE3323}"/>
    <pc:docChg chg="undo custSel addSld delSld modSld sldOrd">
      <pc:chgData name="Ip" userId="35846fbf51f55d86" providerId="LiveId" clId="{584D1314-D284-42DB-8807-BB59AAEE3323}" dt="2020-09-20T01:34:39.539" v="1126" actId="14100"/>
      <pc:docMkLst>
        <pc:docMk/>
      </pc:docMkLst>
      <pc:sldChg chg="modSp mod">
        <pc:chgData name="Ip" userId="35846fbf51f55d86" providerId="LiveId" clId="{584D1314-D284-42DB-8807-BB59AAEE3323}" dt="2020-09-18T01:35:51.310" v="10" actId="20577"/>
        <pc:sldMkLst>
          <pc:docMk/>
          <pc:sldMk cId="3008898853" sldId="256"/>
        </pc:sldMkLst>
        <pc:spChg chg="mod">
          <ac:chgData name="Ip" userId="35846fbf51f55d86" providerId="LiveId" clId="{584D1314-D284-42DB-8807-BB59AAEE3323}" dt="2020-09-18T01:35:51.310" v="10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del">
        <pc:chgData name="Ip" userId="35846fbf51f55d86" providerId="LiveId" clId="{584D1314-D284-42DB-8807-BB59AAEE3323}" dt="2020-09-18T01:36:12.176" v="32" actId="47"/>
        <pc:sldMkLst>
          <pc:docMk/>
          <pc:sldMk cId="3868584368" sldId="257"/>
        </pc:sldMkLst>
      </pc:sldChg>
      <pc:sldChg chg="addSp delSp modSp mod">
        <pc:chgData name="Ip" userId="35846fbf51f55d86" providerId="LiveId" clId="{584D1314-D284-42DB-8807-BB59AAEE3323}" dt="2020-09-18T01:38:03.533" v="240" actId="20577"/>
        <pc:sldMkLst>
          <pc:docMk/>
          <pc:sldMk cId="361172590" sldId="260"/>
        </pc:sldMkLst>
        <pc:spChg chg="add mod">
          <ac:chgData name="Ip" userId="35846fbf51f55d86" providerId="LiveId" clId="{584D1314-D284-42DB-8807-BB59AAEE3323}" dt="2020-09-18T01:38:03.533" v="240" actId="20577"/>
          <ac:spMkLst>
            <pc:docMk/>
            <pc:sldMk cId="361172590" sldId="260"/>
            <ac:spMk id="2" creationId="{92682C42-402A-46D1-AF94-3A221750D1B2}"/>
          </ac:spMkLst>
        </pc:spChg>
        <pc:spChg chg="del mod">
          <ac:chgData name="Ip" userId="35846fbf51f55d86" providerId="LiveId" clId="{584D1314-D284-42DB-8807-BB59AAEE3323}" dt="2020-09-18T01:36:02.602" v="12" actId="478"/>
          <ac:spMkLst>
            <pc:docMk/>
            <pc:sldMk cId="361172590" sldId="260"/>
            <ac:spMk id="3" creationId="{C60A4D7D-9318-424B-9789-FE61731E3386}"/>
          </ac:spMkLst>
        </pc:spChg>
        <pc:spChg chg="mod">
          <ac:chgData name="Ip" userId="35846fbf51f55d86" providerId="LiveId" clId="{584D1314-D284-42DB-8807-BB59AAEE3323}" dt="2020-09-18T01:36:09.628" v="31" actId="20577"/>
          <ac:spMkLst>
            <pc:docMk/>
            <pc:sldMk cId="361172590" sldId="260"/>
            <ac:spMk id="12" creationId="{7C9A1787-6C77-6747-A74F-8EE31F965F04}"/>
          </ac:spMkLst>
        </pc:spChg>
      </pc:sldChg>
      <pc:sldChg chg="del">
        <pc:chgData name="Ip" userId="35846fbf51f55d86" providerId="LiveId" clId="{584D1314-D284-42DB-8807-BB59AAEE3323}" dt="2020-09-18T01:36:12.670" v="33" actId="47"/>
        <pc:sldMkLst>
          <pc:docMk/>
          <pc:sldMk cId="664461990" sldId="261"/>
        </pc:sldMkLst>
      </pc:sldChg>
      <pc:sldChg chg="addSp modSp add mod">
        <pc:chgData name="Ip" userId="35846fbf51f55d86" providerId="LiveId" clId="{584D1314-D284-42DB-8807-BB59AAEE3323}" dt="2020-09-18T01:41:58.126" v="242" actId="1076"/>
        <pc:sldMkLst>
          <pc:docMk/>
          <pc:sldMk cId="2099847248" sldId="261"/>
        </pc:sldMkLst>
        <pc:picChg chg="add mod">
          <ac:chgData name="Ip" userId="35846fbf51f55d86" providerId="LiveId" clId="{584D1314-D284-42DB-8807-BB59AAEE3323}" dt="2020-09-18T01:41:58.126" v="242" actId="1076"/>
          <ac:picMkLst>
            <pc:docMk/>
            <pc:sldMk cId="2099847248" sldId="261"/>
            <ac:picMk id="3" creationId="{A65571F2-2007-423D-BF72-58F3CDEB7D7F}"/>
          </ac:picMkLst>
        </pc:picChg>
      </pc:sldChg>
      <pc:sldChg chg="del">
        <pc:chgData name="Ip" userId="35846fbf51f55d86" providerId="LiveId" clId="{584D1314-D284-42DB-8807-BB59AAEE3323}" dt="2020-09-18T01:36:12.707" v="34" actId="47"/>
        <pc:sldMkLst>
          <pc:docMk/>
          <pc:sldMk cId="961666644" sldId="262"/>
        </pc:sldMkLst>
      </pc:sldChg>
      <pc:sldChg chg="addSp modSp add mod">
        <pc:chgData name="Ip" userId="35846fbf51f55d86" providerId="LiveId" clId="{584D1314-D284-42DB-8807-BB59AAEE3323}" dt="2020-09-18T01:45:51.361" v="245" actId="14100"/>
        <pc:sldMkLst>
          <pc:docMk/>
          <pc:sldMk cId="2791773970" sldId="262"/>
        </pc:sldMkLst>
        <pc:picChg chg="add mod">
          <ac:chgData name="Ip" userId="35846fbf51f55d86" providerId="LiveId" clId="{584D1314-D284-42DB-8807-BB59AAEE3323}" dt="2020-09-18T01:45:51.361" v="245" actId="14100"/>
          <ac:picMkLst>
            <pc:docMk/>
            <pc:sldMk cId="2791773970" sldId="262"/>
            <ac:picMk id="3" creationId="{7758C222-00A0-4AAB-AC6C-4DCB46463236}"/>
          </ac:picMkLst>
        </pc:picChg>
      </pc:sldChg>
      <pc:sldChg chg="del">
        <pc:chgData name="Ip" userId="35846fbf51f55d86" providerId="LiveId" clId="{584D1314-D284-42DB-8807-BB59AAEE3323}" dt="2020-09-18T01:36:12.739" v="35" actId="47"/>
        <pc:sldMkLst>
          <pc:docMk/>
          <pc:sldMk cId="1376678311" sldId="263"/>
        </pc:sldMkLst>
      </pc:sldChg>
      <pc:sldChg chg="addSp modSp add mod">
        <pc:chgData name="Ip" userId="35846fbf51f55d86" providerId="LiveId" clId="{584D1314-D284-42DB-8807-BB59AAEE3323}" dt="2020-09-18T01:46:57.662" v="247" actId="1076"/>
        <pc:sldMkLst>
          <pc:docMk/>
          <pc:sldMk cId="2328855419" sldId="263"/>
        </pc:sldMkLst>
        <pc:picChg chg="add mod">
          <ac:chgData name="Ip" userId="35846fbf51f55d86" providerId="LiveId" clId="{584D1314-D284-42DB-8807-BB59AAEE3323}" dt="2020-09-18T01:46:57.662" v="247" actId="1076"/>
          <ac:picMkLst>
            <pc:docMk/>
            <pc:sldMk cId="2328855419" sldId="263"/>
            <ac:picMk id="3" creationId="{638E911C-9E7A-42E7-9ED8-8C02FC289360}"/>
          </ac:picMkLst>
        </pc:picChg>
      </pc:sldChg>
      <pc:sldChg chg="addSp modSp add mod">
        <pc:chgData name="Ip" userId="35846fbf51f55d86" providerId="LiveId" clId="{584D1314-D284-42DB-8807-BB59AAEE3323}" dt="2020-09-18T01:47:34.422" v="249" actId="1076"/>
        <pc:sldMkLst>
          <pc:docMk/>
          <pc:sldMk cId="607696172" sldId="264"/>
        </pc:sldMkLst>
        <pc:picChg chg="add mod">
          <ac:chgData name="Ip" userId="35846fbf51f55d86" providerId="LiveId" clId="{584D1314-D284-42DB-8807-BB59AAEE3323}" dt="2020-09-18T01:47:34.422" v="249" actId="1076"/>
          <ac:picMkLst>
            <pc:docMk/>
            <pc:sldMk cId="607696172" sldId="264"/>
            <ac:picMk id="3" creationId="{99EF1069-F825-48C2-BE3D-40886C790EE4}"/>
          </ac:picMkLst>
        </pc:picChg>
      </pc:sldChg>
      <pc:sldChg chg="del">
        <pc:chgData name="Ip" userId="35846fbf51f55d86" providerId="LiveId" clId="{584D1314-D284-42DB-8807-BB59AAEE3323}" dt="2020-09-18T01:36:12.763" v="36" actId="47"/>
        <pc:sldMkLst>
          <pc:docMk/>
          <pc:sldMk cId="3696158127" sldId="264"/>
        </pc:sldMkLst>
      </pc:sldChg>
      <pc:sldChg chg="del">
        <pc:chgData name="Ip" userId="35846fbf51f55d86" providerId="LiveId" clId="{584D1314-D284-42DB-8807-BB59AAEE3323}" dt="2020-09-18T01:36:12.807" v="37" actId="47"/>
        <pc:sldMkLst>
          <pc:docMk/>
          <pc:sldMk cId="760796740" sldId="265"/>
        </pc:sldMkLst>
      </pc:sldChg>
      <pc:sldChg chg="addSp modSp add mod">
        <pc:chgData name="Ip" userId="35846fbf51f55d86" providerId="LiveId" clId="{584D1314-D284-42DB-8807-BB59AAEE3323}" dt="2020-09-18T01:50:58.046" v="252" actId="14100"/>
        <pc:sldMkLst>
          <pc:docMk/>
          <pc:sldMk cId="1577502478" sldId="265"/>
        </pc:sldMkLst>
        <pc:picChg chg="add mod">
          <ac:chgData name="Ip" userId="35846fbf51f55d86" providerId="LiveId" clId="{584D1314-D284-42DB-8807-BB59AAEE3323}" dt="2020-09-18T01:50:58.046" v="252" actId="14100"/>
          <ac:picMkLst>
            <pc:docMk/>
            <pc:sldMk cId="1577502478" sldId="265"/>
            <ac:picMk id="3" creationId="{80218A4A-236D-4FB5-A939-8801DFF96F31}"/>
          </ac:picMkLst>
        </pc:picChg>
      </pc:sldChg>
      <pc:sldChg chg="addSp modSp add mod">
        <pc:chgData name="Ip" userId="35846fbf51f55d86" providerId="LiveId" clId="{584D1314-D284-42DB-8807-BB59AAEE3323}" dt="2020-09-18T01:51:59.317" v="255" actId="14100"/>
        <pc:sldMkLst>
          <pc:docMk/>
          <pc:sldMk cId="965291999" sldId="266"/>
        </pc:sldMkLst>
        <pc:picChg chg="add mod">
          <ac:chgData name="Ip" userId="35846fbf51f55d86" providerId="LiveId" clId="{584D1314-D284-42DB-8807-BB59AAEE3323}" dt="2020-09-18T01:51:59.317" v="255" actId="14100"/>
          <ac:picMkLst>
            <pc:docMk/>
            <pc:sldMk cId="965291999" sldId="266"/>
            <ac:picMk id="3" creationId="{40A7556C-3549-4AD1-A7D1-356218EEF1E8}"/>
          </ac:picMkLst>
        </pc:picChg>
      </pc:sldChg>
      <pc:sldChg chg="del">
        <pc:chgData name="Ip" userId="35846fbf51f55d86" providerId="LiveId" clId="{584D1314-D284-42DB-8807-BB59AAEE3323}" dt="2020-09-18T01:36:12.827" v="38" actId="47"/>
        <pc:sldMkLst>
          <pc:docMk/>
          <pc:sldMk cId="4232018797" sldId="266"/>
        </pc:sldMkLst>
      </pc:sldChg>
      <pc:sldChg chg="del">
        <pc:chgData name="Ip" userId="35846fbf51f55d86" providerId="LiveId" clId="{584D1314-D284-42DB-8807-BB59AAEE3323}" dt="2020-09-18T01:36:12.874" v="39" actId="47"/>
        <pc:sldMkLst>
          <pc:docMk/>
          <pc:sldMk cId="618928729" sldId="267"/>
        </pc:sldMkLst>
      </pc:sldChg>
      <pc:sldChg chg="addSp modSp add mod">
        <pc:chgData name="Ip" userId="35846fbf51f55d86" providerId="LiveId" clId="{584D1314-D284-42DB-8807-BB59AAEE3323}" dt="2020-09-18T01:52:24.909" v="258" actId="14100"/>
        <pc:sldMkLst>
          <pc:docMk/>
          <pc:sldMk cId="3451220453" sldId="267"/>
        </pc:sldMkLst>
        <pc:picChg chg="add mod">
          <ac:chgData name="Ip" userId="35846fbf51f55d86" providerId="LiveId" clId="{584D1314-D284-42DB-8807-BB59AAEE3323}" dt="2020-09-18T01:52:24.909" v="258" actId="14100"/>
          <ac:picMkLst>
            <pc:docMk/>
            <pc:sldMk cId="3451220453" sldId="267"/>
            <ac:picMk id="3" creationId="{A0C77EB5-F3A7-46DB-8988-8775929BB685}"/>
          </ac:picMkLst>
        </pc:picChg>
      </pc:sldChg>
      <pc:sldChg chg="del">
        <pc:chgData name="Ip" userId="35846fbf51f55d86" providerId="LiveId" clId="{584D1314-D284-42DB-8807-BB59AAEE3323}" dt="2020-09-18T01:36:12.902" v="40" actId="47"/>
        <pc:sldMkLst>
          <pc:docMk/>
          <pc:sldMk cId="407283121" sldId="268"/>
        </pc:sldMkLst>
      </pc:sldChg>
      <pc:sldChg chg="addSp modSp add mod">
        <pc:chgData name="Ip" userId="35846fbf51f55d86" providerId="LiveId" clId="{584D1314-D284-42DB-8807-BB59AAEE3323}" dt="2020-09-18T01:52:46.486" v="261" actId="14100"/>
        <pc:sldMkLst>
          <pc:docMk/>
          <pc:sldMk cId="658906300" sldId="268"/>
        </pc:sldMkLst>
        <pc:picChg chg="add mod">
          <ac:chgData name="Ip" userId="35846fbf51f55d86" providerId="LiveId" clId="{584D1314-D284-42DB-8807-BB59AAEE3323}" dt="2020-09-18T01:52:46.486" v="261" actId="14100"/>
          <ac:picMkLst>
            <pc:docMk/>
            <pc:sldMk cId="658906300" sldId="268"/>
            <ac:picMk id="3" creationId="{AF4F75C4-A4B3-4837-9CA6-5286EA66C856}"/>
          </ac:picMkLst>
        </pc:picChg>
      </pc:sldChg>
      <pc:sldChg chg="del">
        <pc:chgData name="Ip" userId="35846fbf51f55d86" providerId="LiveId" clId="{584D1314-D284-42DB-8807-BB59AAEE3323}" dt="2020-09-18T01:36:12.930" v="41" actId="47"/>
        <pc:sldMkLst>
          <pc:docMk/>
          <pc:sldMk cId="406161979" sldId="269"/>
        </pc:sldMkLst>
      </pc:sldChg>
      <pc:sldChg chg="addSp modSp add mod">
        <pc:chgData name="Ip" userId="35846fbf51f55d86" providerId="LiveId" clId="{584D1314-D284-42DB-8807-BB59AAEE3323}" dt="2020-09-18T01:53:50.702" v="263" actId="1076"/>
        <pc:sldMkLst>
          <pc:docMk/>
          <pc:sldMk cId="1973204076" sldId="269"/>
        </pc:sldMkLst>
        <pc:picChg chg="add mod">
          <ac:chgData name="Ip" userId="35846fbf51f55d86" providerId="LiveId" clId="{584D1314-D284-42DB-8807-BB59AAEE3323}" dt="2020-09-18T01:53:50.702" v="263" actId="1076"/>
          <ac:picMkLst>
            <pc:docMk/>
            <pc:sldMk cId="1973204076" sldId="269"/>
            <ac:picMk id="3" creationId="{EFC2BA93-8DF7-4C0C-9DE4-6CF8B492AF67}"/>
          </ac:picMkLst>
        </pc:picChg>
      </pc:sldChg>
      <pc:sldChg chg="addSp modSp add mod">
        <pc:chgData name="Ip" userId="35846fbf51f55d86" providerId="LiveId" clId="{584D1314-D284-42DB-8807-BB59AAEE3323}" dt="2020-09-18T01:56:26.909" v="266" actId="14100"/>
        <pc:sldMkLst>
          <pc:docMk/>
          <pc:sldMk cId="1486952275" sldId="270"/>
        </pc:sldMkLst>
        <pc:picChg chg="add mod">
          <ac:chgData name="Ip" userId="35846fbf51f55d86" providerId="LiveId" clId="{584D1314-D284-42DB-8807-BB59AAEE3323}" dt="2020-09-18T01:56:26.909" v="266" actId="14100"/>
          <ac:picMkLst>
            <pc:docMk/>
            <pc:sldMk cId="1486952275" sldId="270"/>
            <ac:picMk id="3" creationId="{37EF9C97-8B13-4092-9DE2-8C65D47F7963}"/>
          </ac:picMkLst>
        </pc:picChg>
      </pc:sldChg>
      <pc:sldChg chg="del">
        <pc:chgData name="Ip" userId="35846fbf51f55d86" providerId="LiveId" clId="{584D1314-D284-42DB-8807-BB59AAEE3323}" dt="2020-09-18T01:36:13.021" v="42" actId="47"/>
        <pc:sldMkLst>
          <pc:docMk/>
          <pc:sldMk cId="2269369265" sldId="270"/>
        </pc:sldMkLst>
      </pc:sldChg>
      <pc:sldChg chg="del">
        <pc:chgData name="Ip" userId="35846fbf51f55d86" providerId="LiveId" clId="{584D1314-D284-42DB-8807-BB59AAEE3323}" dt="2020-09-18T01:36:13.053" v="43" actId="47"/>
        <pc:sldMkLst>
          <pc:docMk/>
          <pc:sldMk cId="574056728" sldId="271"/>
        </pc:sldMkLst>
      </pc:sldChg>
      <pc:sldChg chg="addSp modSp add mod">
        <pc:chgData name="Ip" userId="35846fbf51f55d86" providerId="LiveId" clId="{584D1314-D284-42DB-8807-BB59AAEE3323}" dt="2020-09-18T01:58:37.893" v="269" actId="14100"/>
        <pc:sldMkLst>
          <pc:docMk/>
          <pc:sldMk cId="3001263323" sldId="271"/>
        </pc:sldMkLst>
        <pc:picChg chg="add mod">
          <ac:chgData name="Ip" userId="35846fbf51f55d86" providerId="LiveId" clId="{584D1314-D284-42DB-8807-BB59AAEE3323}" dt="2020-09-18T01:58:37.893" v="269" actId="14100"/>
          <ac:picMkLst>
            <pc:docMk/>
            <pc:sldMk cId="3001263323" sldId="271"/>
            <ac:picMk id="3" creationId="{2F35C732-2889-47D4-9E3A-59E950DEA1FB}"/>
          </ac:picMkLst>
        </pc:picChg>
      </pc:sldChg>
      <pc:sldChg chg="addSp modSp add mod">
        <pc:chgData name="Ip" userId="35846fbf51f55d86" providerId="LiveId" clId="{584D1314-D284-42DB-8807-BB59AAEE3323}" dt="2020-09-18T01:58:52.789" v="272" actId="14100"/>
        <pc:sldMkLst>
          <pc:docMk/>
          <pc:sldMk cId="460594028" sldId="272"/>
        </pc:sldMkLst>
        <pc:picChg chg="add mod">
          <ac:chgData name="Ip" userId="35846fbf51f55d86" providerId="LiveId" clId="{584D1314-D284-42DB-8807-BB59AAEE3323}" dt="2020-09-18T01:58:52.789" v="272" actId="14100"/>
          <ac:picMkLst>
            <pc:docMk/>
            <pc:sldMk cId="460594028" sldId="272"/>
            <ac:picMk id="3" creationId="{AEC0FD0D-D4E5-41CC-9048-551473A01EA9}"/>
          </ac:picMkLst>
        </pc:picChg>
      </pc:sldChg>
      <pc:sldChg chg="del">
        <pc:chgData name="Ip" userId="35846fbf51f55d86" providerId="LiveId" clId="{584D1314-D284-42DB-8807-BB59AAEE3323}" dt="2020-09-18T01:36:13.496" v="44" actId="47"/>
        <pc:sldMkLst>
          <pc:docMk/>
          <pc:sldMk cId="1220581855" sldId="272"/>
        </pc:sldMkLst>
      </pc:sldChg>
      <pc:sldChg chg="addSp modSp add mod">
        <pc:chgData name="Ip" userId="35846fbf51f55d86" providerId="LiveId" clId="{584D1314-D284-42DB-8807-BB59AAEE3323}" dt="2020-09-18T01:59:44.757" v="275" actId="14100"/>
        <pc:sldMkLst>
          <pc:docMk/>
          <pc:sldMk cId="2300672084" sldId="273"/>
        </pc:sldMkLst>
        <pc:picChg chg="add mod">
          <ac:chgData name="Ip" userId="35846fbf51f55d86" providerId="LiveId" clId="{584D1314-D284-42DB-8807-BB59AAEE3323}" dt="2020-09-18T01:59:44.757" v="275" actId="14100"/>
          <ac:picMkLst>
            <pc:docMk/>
            <pc:sldMk cId="2300672084" sldId="273"/>
            <ac:picMk id="3" creationId="{D92E7FCC-5EC1-4594-9D88-D384CB0BA90E}"/>
          </ac:picMkLst>
        </pc:picChg>
      </pc:sldChg>
      <pc:sldChg chg="del">
        <pc:chgData name="Ip" userId="35846fbf51f55d86" providerId="LiveId" clId="{584D1314-D284-42DB-8807-BB59AAEE3323}" dt="2020-09-18T01:36:14.017" v="45" actId="47"/>
        <pc:sldMkLst>
          <pc:docMk/>
          <pc:sldMk cId="3870872928" sldId="273"/>
        </pc:sldMkLst>
      </pc:sldChg>
      <pc:sldChg chg="del">
        <pc:chgData name="Ip" userId="35846fbf51f55d86" providerId="LiveId" clId="{584D1314-D284-42DB-8807-BB59AAEE3323}" dt="2020-09-18T01:36:14.052" v="46" actId="47"/>
        <pc:sldMkLst>
          <pc:docMk/>
          <pc:sldMk cId="1376383299" sldId="274"/>
        </pc:sldMkLst>
      </pc:sldChg>
      <pc:sldChg chg="addSp modSp add mod">
        <pc:chgData name="Ip" userId="35846fbf51f55d86" providerId="LiveId" clId="{584D1314-D284-42DB-8807-BB59AAEE3323}" dt="2020-09-18T02:00:30.061" v="279" actId="1076"/>
        <pc:sldMkLst>
          <pc:docMk/>
          <pc:sldMk cId="2224319367" sldId="274"/>
        </pc:sldMkLst>
        <pc:picChg chg="add mod">
          <ac:chgData name="Ip" userId="35846fbf51f55d86" providerId="LiveId" clId="{584D1314-D284-42DB-8807-BB59AAEE3323}" dt="2020-09-18T02:00:30.061" v="279" actId="1076"/>
          <ac:picMkLst>
            <pc:docMk/>
            <pc:sldMk cId="2224319367" sldId="274"/>
            <ac:picMk id="3" creationId="{A41BD155-D9D1-4695-960F-D0656EE267B6}"/>
          </ac:picMkLst>
        </pc:picChg>
      </pc:sldChg>
      <pc:sldChg chg="del">
        <pc:chgData name="Ip" userId="35846fbf51f55d86" providerId="LiveId" clId="{584D1314-D284-42DB-8807-BB59AAEE3323}" dt="2020-09-18T01:36:14.069" v="47" actId="47"/>
        <pc:sldMkLst>
          <pc:docMk/>
          <pc:sldMk cId="579837290" sldId="275"/>
        </pc:sldMkLst>
      </pc:sldChg>
      <pc:sldChg chg="addSp modSp add mod">
        <pc:chgData name="Ip" userId="35846fbf51f55d86" providerId="LiveId" clId="{584D1314-D284-42DB-8807-BB59AAEE3323}" dt="2020-09-18T02:01:31.316" v="282" actId="14100"/>
        <pc:sldMkLst>
          <pc:docMk/>
          <pc:sldMk cId="3828036051" sldId="275"/>
        </pc:sldMkLst>
        <pc:picChg chg="add mod">
          <ac:chgData name="Ip" userId="35846fbf51f55d86" providerId="LiveId" clId="{584D1314-D284-42DB-8807-BB59AAEE3323}" dt="2020-09-18T02:01:31.316" v="282" actId="14100"/>
          <ac:picMkLst>
            <pc:docMk/>
            <pc:sldMk cId="3828036051" sldId="275"/>
            <ac:picMk id="3" creationId="{C7144432-D6DD-4F15-B557-9AD390937FBF}"/>
          </ac:picMkLst>
        </pc:picChg>
      </pc:sldChg>
      <pc:sldChg chg="del">
        <pc:chgData name="Ip" userId="35846fbf51f55d86" providerId="LiveId" clId="{584D1314-D284-42DB-8807-BB59AAEE3323}" dt="2020-09-18T01:36:14.106" v="48" actId="47"/>
        <pc:sldMkLst>
          <pc:docMk/>
          <pc:sldMk cId="1953927484" sldId="276"/>
        </pc:sldMkLst>
      </pc:sldChg>
      <pc:sldChg chg="addSp modSp add mod">
        <pc:chgData name="Ip" userId="35846fbf51f55d86" providerId="LiveId" clId="{584D1314-D284-42DB-8807-BB59AAEE3323}" dt="2020-09-18T02:02:12.092" v="285" actId="14100"/>
        <pc:sldMkLst>
          <pc:docMk/>
          <pc:sldMk cId="4065349846" sldId="276"/>
        </pc:sldMkLst>
        <pc:picChg chg="add mod">
          <ac:chgData name="Ip" userId="35846fbf51f55d86" providerId="LiveId" clId="{584D1314-D284-42DB-8807-BB59AAEE3323}" dt="2020-09-18T02:02:12.092" v="285" actId="14100"/>
          <ac:picMkLst>
            <pc:docMk/>
            <pc:sldMk cId="4065349846" sldId="276"/>
            <ac:picMk id="3" creationId="{9F8E37C2-721B-460A-B23B-CE5C25EF5B42}"/>
          </ac:picMkLst>
        </pc:picChg>
      </pc:sldChg>
      <pc:sldChg chg="del">
        <pc:chgData name="Ip" userId="35846fbf51f55d86" providerId="LiveId" clId="{584D1314-D284-42DB-8807-BB59AAEE3323}" dt="2020-09-18T01:36:14.152" v="49" actId="47"/>
        <pc:sldMkLst>
          <pc:docMk/>
          <pc:sldMk cId="289957120" sldId="277"/>
        </pc:sldMkLst>
      </pc:sldChg>
      <pc:sldChg chg="addSp modSp add mod">
        <pc:chgData name="Ip" userId="35846fbf51f55d86" providerId="LiveId" clId="{584D1314-D284-42DB-8807-BB59AAEE3323}" dt="2020-09-18T02:02:39.405" v="288" actId="14100"/>
        <pc:sldMkLst>
          <pc:docMk/>
          <pc:sldMk cId="1248487405" sldId="277"/>
        </pc:sldMkLst>
        <pc:picChg chg="add mod">
          <ac:chgData name="Ip" userId="35846fbf51f55d86" providerId="LiveId" clId="{584D1314-D284-42DB-8807-BB59AAEE3323}" dt="2020-09-18T02:02:39.405" v="288" actId="14100"/>
          <ac:picMkLst>
            <pc:docMk/>
            <pc:sldMk cId="1248487405" sldId="277"/>
            <ac:picMk id="3" creationId="{7525E566-2BBC-499B-BFC9-EDD08F6ADD70}"/>
          </ac:picMkLst>
        </pc:picChg>
      </pc:sldChg>
      <pc:sldChg chg="addSp modSp add mod">
        <pc:chgData name="Ip" userId="35846fbf51f55d86" providerId="LiveId" clId="{584D1314-D284-42DB-8807-BB59AAEE3323}" dt="2020-09-18T02:02:58.037" v="292" actId="1076"/>
        <pc:sldMkLst>
          <pc:docMk/>
          <pc:sldMk cId="623721950" sldId="278"/>
        </pc:sldMkLst>
        <pc:picChg chg="add mod">
          <ac:chgData name="Ip" userId="35846fbf51f55d86" providerId="LiveId" clId="{584D1314-D284-42DB-8807-BB59AAEE3323}" dt="2020-09-18T02:02:58.037" v="292" actId="1076"/>
          <ac:picMkLst>
            <pc:docMk/>
            <pc:sldMk cId="623721950" sldId="278"/>
            <ac:picMk id="3" creationId="{C204DD5D-CD31-42D0-9A4E-06E09B2A14D9}"/>
          </ac:picMkLst>
        </pc:picChg>
      </pc:sldChg>
      <pc:sldChg chg="del">
        <pc:chgData name="Ip" userId="35846fbf51f55d86" providerId="LiveId" clId="{584D1314-D284-42DB-8807-BB59AAEE3323}" dt="2020-09-18T01:36:14.173" v="50" actId="47"/>
        <pc:sldMkLst>
          <pc:docMk/>
          <pc:sldMk cId="1381783029" sldId="278"/>
        </pc:sldMkLst>
      </pc:sldChg>
      <pc:sldChg chg="addSp modSp add mod">
        <pc:chgData name="Ip" userId="35846fbf51f55d86" providerId="LiveId" clId="{584D1314-D284-42DB-8807-BB59AAEE3323}" dt="2020-09-18T02:10:34.708" v="299" actId="14100"/>
        <pc:sldMkLst>
          <pc:docMk/>
          <pc:sldMk cId="3056138588" sldId="279"/>
        </pc:sldMkLst>
        <pc:picChg chg="add mod">
          <ac:chgData name="Ip" userId="35846fbf51f55d86" providerId="LiveId" clId="{584D1314-D284-42DB-8807-BB59AAEE3323}" dt="2020-09-18T02:10:34.708" v="299" actId="14100"/>
          <ac:picMkLst>
            <pc:docMk/>
            <pc:sldMk cId="3056138588" sldId="279"/>
            <ac:picMk id="3" creationId="{1EEF387A-F942-4264-9720-0F95045AA350}"/>
          </ac:picMkLst>
        </pc:picChg>
      </pc:sldChg>
      <pc:sldChg chg="del">
        <pc:chgData name="Ip" userId="35846fbf51f55d86" providerId="LiveId" clId="{584D1314-D284-42DB-8807-BB59AAEE3323}" dt="2020-09-18T01:36:14.239" v="51" actId="47"/>
        <pc:sldMkLst>
          <pc:docMk/>
          <pc:sldMk cId="3888591464" sldId="279"/>
        </pc:sldMkLst>
      </pc:sldChg>
      <pc:sldChg chg="del">
        <pc:chgData name="Ip" userId="35846fbf51f55d86" providerId="LiveId" clId="{584D1314-D284-42DB-8807-BB59AAEE3323}" dt="2020-09-18T01:36:14.264" v="52" actId="47"/>
        <pc:sldMkLst>
          <pc:docMk/>
          <pc:sldMk cId="1225156642" sldId="280"/>
        </pc:sldMkLst>
      </pc:sldChg>
      <pc:sldChg chg="addSp delSp modSp add mod">
        <pc:chgData name="Ip" userId="35846fbf51f55d86" providerId="LiveId" clId="{584D1314-D284-42DB-8807-BB59AAEE3323}" dt="2020-09-18T02:10:29.484" v="298" actId="1076"/>
        <pc:sldMkLst>
          <pc:docMk/>
          <pc:sldMk cId="3012624789" sldId="280"/>
        </pc:sldMkLst>
        <pc:spChg chg="add del mod">
          <ac:chgData name="Ip" userId="35846fbf51f55d86" providerId="LiveId" clId="{584D1314-D284-42DB-8807-BB59AAEE3323}" dt="2020-09-18T01:37:04.155" v="95"/>
          <ac:spMkLst>
            <pc:docMk/>
            <pc:sldMk cId="3012624789" sldId="280"/>
            <ac:spMk id="2" creationId="{6CCDE1FC-8952-4500-8717-4CB58222D3A4}"/>
          </ac:spMkLst>
        </pc:spChg>
        <pc:picChg chg="add mod">
          <ac:chgData name="Ip" userId="35846fbf51f55d86" providerId="LiveId" clId="{584D1314-D284-42DB-8807-BB59AAEE3323}" dt="2020-09-18T02:10:29.484" v="298" actId="1076"/>
          <ac:picMkLst>
            <pc:docMk/>
            <pc:sldMk cId="3012624789" sldId="280"/>
            <ac:picMk id="4" creationId="{05C3BA78-9EFE-42BC-BE62-DF0C4A86CF86}"/>
          </ac:picMkLst>
        </pc:picChg>
      </pc:sldChg>
      <pc:sldChg chg="addSp delSp modSp add mod">
        <pc:chgData name="Ip" userId="35846fbf51f55d86" providerId="LiveId" clId="{584D1314-D284-42DB-8807-BB59AAEE3323}" dt="2020-09-18T02:11:50.733" v="313" actId="1076"/>
        <pc:sldMkLst>
          <pc:docMk/>
          <pc:sldMk cId="1211728475" sldId="281"/>
        </pc:sldMkLst>
        <pc:picChg chg="add mod">
          <ac:chgData name="Ip" userId="35846fbf51f55d86" providerId="LiveId" clId="{584D1314-D284-42DB-8807-BB59AAEE3323}" dt="2020-09-18T02:11:50.733" v="313" actId="1076"/>
          <ac:picMkLst>
            <pc:docMk/>
            <pc:sldMk cId="1211728475" sldId="281"/>
            <ac:picMk id="3" creationId="{EB48E75C-1CC6-4B01-9F27-AC030A989A4D}"/>
          </ac:picMkLst>
        </pc:picChg>
        <pc:picChg chg="del">
          <ac:chgData name="Ip" userId="35846fbf51f55d86" providerId="LiveId" clId="{584D1314-D284-42DB-8807-BB59AAEE3323}" dt="2020-09-18T02:10:55.699" v="301" actId="478"/>
          <ac:picMkLst>
            <pc:docMk/>
            <pc:sldMk cId="1211728475" sldId="281"/>
            <ac:picMk id="4" creationId="{05C3BA78-9EFE-42BC-BE62-DF0C4A86CF86}"/>
          </ac:picMkLst>
        </pc:picChg>
      </pc:sldChg>
      <pc:sldChg chg="del">
        <pc:chgData name="Ip" userId="35846fbf51f55d86" providerId="LiveId" clId="{584D1314-D284-42DB-8807-BB59AAEE3323}" dt="2020-09-18T01:36:14.303" v="53" actId="47"/>
        <pc:sldMkLst>
          <pc:docMk/>
          <pc:sldMk cId="1701016411" sldId="281"/>
        </pc:sldMkLst>
      </pc:sldChg>
      <pc:sldChg chg="addSp delSp modSp add mod">
        <pc:chgData name="Ip" userId="35846fbf51f55d86" providerId="LiveId" clId="{584D1314-D284-42DB-8807-BB59AAEE3323}" dt="2020-09-18T02:18:32.097" v="319" actId="478"/>
        <pc:sldMkLst>
          <pc:docMk/>
          <pc:sldMk cId="150557861" sldId="282"/>
        </pc:sldMkLst>
        <pc:picChg chg="add mod">
          <ac:chgData name="Ip" userId="35846fbf51f55d86" providerId="LiveId" clId="{584D1314-D284-42DB-8807-BB59AAEE3323}" dt="2020-09-18T02:16:54.987" v="315" actId="1076"/>
          <ac:picMkLst>
            <pc:docMk/>
            <pc:sldMk cId="150557861" sldId="282"/>
            <ac:picMk id="3" creationId="{BE99DD07-4F91-44FE-ADBE-BFCF066B5B35}"/>
          </ac:picMkLst>
        </pc:picChg>
        <pc:picChg chg="add del mod">
          <ac:chgData name="Ip" userId="35846fbf51f55d86" providerId="LiveId" clId="{584D1314-D284-42DB-8807-BB59AAEE3323}" dt="2020-09-18T02:18:32.097" v="319" actId="478"/>
          <ac:picMkLst>
            <pc:docMk/>
            <pc:sldMk cId="150557861" sldId="282"/>
            <ac:picMk id="6" creationId="{79C099A4-3CE5-4705-A01A-ACC38E7A87F3}"/>
          </ac:picMkLst>
        </pc:picChg>
      </pc:sldChg>
      <pc:sldChg chg="del">
        <pc:chgData name="Ip" userId="35846fbf51f55d86" providerId="LiveId" clId="{584D1314-D284-42DB-8807-BB59AAEE3323}" dt="2020-09-18T01:36:14.339" v="54" actId="47"/>
        <pc:sldMkLst>
          <pc:docMk/>
          <pc:sldMk cId="2401378877" sldId="282"/>
        </pc:sldMkLst>
      </pc:sldChg>
      <pc:sldChg chg="addSp delSp modSp add mod">
        <pc:chgData name="Ip" userId="35846fbf51f55d86" providerId="LiveId" clId="{584D1314-D284-42DB-8807-BB59AAEE3323}" dt="2020-09-18T02:20:13.467" v="369" actId="1076"/>
        <pc:sldMkLst>
          <pc:docMk/>
          <pc:sldMk cId="176690961" sldId="283"/>
        </pc:sldMkLst>
        <pc:spChg chg="add mod">
          <ac:chgData name="Ip" userId="35846fbf51f55d86" providerId="LiveId" clId="{584D1314-D284-42DB-8807-BB59AAEE3323}" dt="2020-09-18T02:20:13.467" v="369" actId="1076"/>
          <ac:spMkLst>
            <pc:docMk/>
            <pc:sldMk cId="176690961" sldId="283"/>
            <ac:spMk id="2" creationId="{079424C7-1FD7-417E-8C1A-83C035CF8F83}"/>
          </ac:spMkLst>
        </pc:spChg>
        <pc:spChg chg="add del">
          <ac:chgData name="Ip" userId="35846fbf51f55d86" providerId="LiveId" clId="{584D1314-D284-42DB-8807-BB59AAEE3323}" dt="2020-09-18T02:20:09.447" v="368" actId="478"/>
          <ac:spMkLst>
            <pc:docMk/>
            <pc:sldMk cId="176690961" sldId="283"/>
            <ac:spMk id="7" creationId="{419D167D-76C0-4CD5-998E-D8FF76C089C0}"/>
          </ac:spMkLst>
        </pc:spChg>
      </pc:sldChg>
      <pc:sldChg chg="del">
        <pc:chgData name="Ip" userId="35846fbf51f55d86" providerId="LiveId" clId="{584D1314-D284-42DB-8807-BB59AAEE3323}" dt="2020-09-18T01:36:14.371" v="55" actId="47"/>
        <pc:sldMkLst>
          <pc:docMk/>
          <pc:sldMk cId="3621535201" sldId="283"/>
        </pc:sldMkLst>
      </pc:sldChg>
      <pc:sldChg chg="del">
        <pc:chgData name="Ip" userId="35846fbf51f55d86" providerId="LiveId" clId="{584D1314-D284-42DB-8807-BB59AAEE3323}" dt="2020-09-18T01:36:14.393" v="56" actId="47"/>
        <pc:sldMkLst>
          <pc:docMk/>
          <pc:sldMk cId="1160653616" sldId="284"/>
        </pc:sldMkLst>
      </pc:sldChg>
      <pc:sldChg chg="addSp modSp add mod">
        <pc:chgData name="Ip" userId="35846fbf51f55d86" providerId="LiveId" clId="{584D1314-D284-42DB-8807-BB59AAEE3323}" dt="2020-09-20T01:20:48.190" v="1124" actId="20577"/>
        <pc:sldMkLst>
          <pc:docMk/>
          <pc:sldMk cId="2550173736" sldId="284"/>
        </pc:sldMkLst>
        <pc:spChg chg="add mod">
          <ac:chgData name="Ip" userId="35846fbf51f55d86" providerId="LiveId" clId="{584D1314-D284-42DB-8807-BB59AAEE3323}" dt="2020-09-20T01:20:48.190" v="1124" actId="20577"/>
          <ac:spMkLst>
            <pc:docMk/>
            <pc:sldMk cId="2550173736" sldId="284"/>
            <ac:spMk id="4" creationId="{A22A5F76-88BE-414B-8208-0252D1D2685B}"/>
          </ac:spMkLst>
        </pc:spChg>
        <pc:picChg chg="add mod">
          <ac:chgData name="Ip" userId="35846fbf51f55d86" providerId="LiveId" clId="{584D1314-D284-42DB-8807-BB59AAEE3323}" dt="2020-09-18T02:22:41.524" v="371" actId="1076"/>
          <ac:picMkLst>
            <pc:docMk/>
            <pc:sldMk cId="2550173736" sldId="284"/>
            <ac:picMk id="3" creationId="{962B67CB-840C-40E6-88C7-678DC93FEBB1}"/>
          </ac:picMkLst>
        </pc:picChg>
      </pc:sldChg>
      <pc:sldChg chg="del">
        <pc:chgData name="Ip" userId="35846fbf51f55d86" providerId="LiveId" clId="{584D1314-D284-42DB-8807-BB59AAEE3323}" dt="2020-09-18T01:36:14.425" v="57" actId="47"/>
        <pc:sldMkLst>
          <pc:docMk/>
          <pc:sldMk cId="745946469" sldId="285"/>
        </pc:sldMkLst>
      </pc:sldChg>
      <pc:sldChg chg="addSp modSp add mod">
        <pc:chgData name="Ip" userId="35846fbf51f55d86" providerId="LiveId" clId="{584D1314-D284-42DB-8807-BB59AAEE3323}" dt="2020-09-18T02:36:33.371" v="990" actId="1076"/>
        <pc:sldMkLst>
          <pc:docMk/>
          <pc:sldMk cId="2536202089" sldId="285"/>
        </pc:sldMkLst>
        <pc:spChg chg="add mod">
          <ac:chgData name="Ip" userId="35846fbf51f55d86" providerId="LiveId" clId="{584D1314-D284-42DB-8807-BB59AAEE3323}" dt="2020-09-18T02:36:33.371" v="990" actId="1076"/>
          <ac:spMkLst>
            <pc:docMk/>
            <pc:sldMk cId="2536202089" sldId="285"/>
            <ac:spMk id="2" creationId="{5CFF22EB-D1D0-4852-9885-40406F5DA143}"/>
          </ac:spMkLst>
        </pc:spChg>
      </pc:sldChg>
      <pc:sldChg chg="del">
        <pc:chgData name="Ip" userId="35846fbf51f55d86" providerId="LiveId" clId="{584D1314-D284-42DB-8807-BB59AAEE3323}" dt="2020-09-18T01:36:14.449" v="58" actId="47"/>
        <pc:sldMkLst>
          <pc:docMk/>
          <pc:sldMk cId="500311433" sldId="286"/>
        </pc:sldMkLst>
      </pc:sldChg>
      <pc:sldChg chg="addSp modSp add mod ord">
        <pc:chgData name="Ip" userId="35846fbf51f55d86" providerId="LiveId" clId="{584D1314-D284-42DB-8807-BB59AAEE3323}" dt="2020-09-18T02:11:31.717" v="311"/>
        <pc:sldMkLst>
          <pc:docMk/>
          <pc:sldMk cId="723112607" sldId="286"/>
        </pc:sldMkLst>
        <pc:picChg chg="add mod">
          <ac:chgData name="Ip" userId="35846fbf51f55d86" providerId="LiveId" clId="{584D1314-D284-42DB-8807-BB59AAEE3323}" dt="2020-09-18T02:11:25.100" v="309" actId="14100"/>
          <ac:picMkLst>
            <pc:docMk/>
            <pc:sldMk cId="723112607" sldId="286"/>
            <ac:picMk id="3" creationId="{9F85CA1A-212A-47BD-BEEC-6399A1A1B6E6}"/>
          </ac:picMkLst>
        </pc:picChg>
      </pc:sldChg>
      <pc:sldChg chg="new del">
        <pc:chgData name="Ip" userId="35846fbf51f55d86" providerId="LiveId" clId="{584D1314-D284-42DB-8807-BB59AAEE3323}" dt="2020-09-18T02:26:18.437" v="609" actId="47"/>
        <pc:sldMkLst>
          <pc:docMk/>
          <pc:sldMk cId="1375574968" sldId="287"/>
        </pc:sldMkLst>
      </pc:sldChg>
      <pc:sldChg chg="del">
        <pc:chgData name="Ip" userId="35846fbf51f55d86" providerId="LiveId" clId="{584D1314-D284-42DB-8807-BB59AAEE3323}" dt="2020-09-18T01:36:14.478" v="59" actId="47"/>
        <pc:sldMkLst>
          <pc:docMk/>
          <pc:sldMk cId="2166804846" sldId="287"/>
        </pc:sldMkLst>
      </pc:sldChg>
      <pc:sldChg chg="addSp delSp modSp add mod">
        <pc:chgData name="Ip" userId="35846fbf51f55d86" providerId="LiveId" clId="{584D1314-D284-42DB-8807-BB59AAEE3323}" dt="2020-09-18T02:39:22.579" v="1060" actId="20577"/>
        <pc:sldMkLst>
          <pc:docMk/>
          <pc:sldMk cId="2268415414" sldId="287"/>
        </pc:sldMkLst>
        <pc:spChg chg="del">
          <ac:chgData name="Ip" userId="35846fbf51f55d86" providerId="LiveId" clId="{584D1314-D284-42DB-8807-BB59AAEE3323}" dt="2020-09-18T02:36:43.336" v="992" actId="478"/>
          <ac:spMkLst>
            <pc:docMk/>
            <pc:sldMk cId="2268415414" sldId="287"/>
            <ac:spMk id="2" creationId="{5CFF22EB-D1D0-4852-9885-40406F5DA143}"/>
          </ac:spMkLst>
        </pc:spChg>
        <pc:spChg chg="add mod">
          <ac:chgData name="Ip" userId="35846fbf51f55d86" providerId="LiveId" clId="{584D1314-D284-42DB-8807-BB59AAEE3323}" dt="2020-09-18T02:39:22.579" v="1060" actId="20577"/>
          <ac:spMkLst>
            <pc:docMk/>
            <pc:sldMk cId="2268415414" sldId="287"/>
            <ac:spMk id="7" creationId="{3FB7D159-5853-405D-B4F5-84605A6522D8}"/>
          </ac:spMkLst>
        </pc:spChg>
      </pc:sldChg>
      <pc:sldChg chg="del">
        <pc:chgData name="Ip" userId="35846fbf51f55d86" providerId="LiveId" clId="{584D1314-D284-42DB-8807-BB59AAEE3323}" dt="2020-09-18T01:36:14.540" v="60" actId="47"/>
        <pc:sldMkLst>
          <pc:docMk/>
          <pc:sldMk cId="2036454742" sldId="288"/>
        </pc:sldMkLst>
      </pc:sldChg>
      <pc:sldChg chg="addSp delSp modSp add del mod ord">
        <pc:chgData name="Ip" userId="35846fbf51f55d86" providerId="LiveId" clId="{584D1314-D284-42DB-8807-BB59AAEE3323}" dt="2020-09-20T01:20:49.855" v="1125" actId="47"/>
        <pc:sldMkLst>
          <pc:docMk/>
          <pc:sldMk cId="4294847067" sldId="288"/>
        </pc:sldMkLst>
        <pc:spChg chg="add del mod">
          <ac:chgData name="Ip" userId="35846fbf51f55d86" providerId="LiveId" clId="{584D1314-D284-42DB-8807-BB59AAEE3323}" dt="2020-09-20T01:20:40.026" v="1119"/>
          <ac:spMkLst>
            <pc:docMk/>
            <pc:sldMk cId="4294847067" sldId="288"/>
            <ac:spMk id="2" creationId="{D646F083-E46D-4F03-8242-7DB14A0480E5}"/>
          </ac:spMkLst>
        </pc:spChg>
        <pc:spChg chg="del mod">
          <ac:chgData name="Ip" userId="35846fbf51f55d86" providerId="LiveId" clId="{584D1314-D284-42DB-8807-BB59AAEE3323}" dt="2020-09-18T02:38:47.184" v="1029"/>
          <ac:spMkLst>
            <pc:docMk/>
            <pc:sldMk cId="4294847067" sldId="288"/>
            <ac:spMk id="7" creationId="{3FB7D159-5853-405D-B4F5-84605A6522D8}"/>
          </ac:spMkLst>
        </pc:spChg>
      </pc:sldChg>
      <pc:sldChg chg="addSp delSp modSp add">
        <pc:chgData name="Ip" userId="35846fbf51f55d86" providerId="LiveId" clId="{584D1314-D284-42DB-8807-BB59AAEE3323}" dt="2020-09-18T02:43:44.669" v="1100" actId="20577"/>
        <pc:sldMkLst>
          <pc:docMk/>
          <pc:sldMk cId="172079183" sldId="289"/>
        </pc:sldMkLst>
        <pc:spChg chg="add del">
          <ac:chgData name="Ip" userId="35846fbf51f55d86" providerId="LiveId" clId="{584D1314-D284-42DB-8807-BB59AAEE3323}" dt="2020-09-18T02:41:48.121" v="1062"/>
          <ac:spMkLst>
            <pc:docMk/>
            <pc:sldMk cId="172079183" sldId="289"/>
            <ac:spMk id="2" creationId="{31EBEF98-C49A-4B18-B2EC-A6A20DF5EAF0}"/>
          </ac:spMkLst>
        </pc:spChg>
        <pc:spChg chg="add mod">
          <ac:chgData name="Ip" userId="35846fbf51f55d86" providerId="LiveId" clId="{584D1314-D284-42DB-8807-BB59AAEE3323}" dt="2020-09-18T02:43:44.669" v="1100" actId="20577"/>
          <ac:spMkLst>
            <pc:docMk/>
            <pc:sldMk cId="172079183" sldId="289"/>
            <ac:spMk id="3" creationId="{AB2CF565-1DA6-4040-81A0-C578B4BB17CF}"/>
          </ac:spMkLst>
        </pc:spChg>
      </pc:sldChg>
      <pc:sldChg chg="del">
        <pc:chgData name="Ip" userId="35846fbf51f55d86" providerId="LiveId" clId="{584D1314-D284-42DB-8807-BB59AAEE3323}" dt="2020-09-18T01:36:14.572" v="61" actId="47"/>
        <pc:sldMkLst>
          <pc:docMk/>
          <pc:sldMk cId="2168633651" sldId="289"/>
        </pc:sldMkLst>
      </pc:sldChg>
      <pc:sldChg chg="addSp delSp modSp add mod">
        <pc:chgData name="Ip" userId="35846fbf51f55d86" providerId="LiveId" clId="{584D1314-D284-42DB-8807-BB59AAEE3323}" dt="2020-09-20T01:34:39.539" v="1126" actId="14100"/>
        <pc:sldMkLst>
          <pc:docMk/>
          <pc:sldMk cId="244863674" sldId="290"/>
        </pc:sldMkLst>
        <pc:spChg chg="del">
          <ac:chgData name="Ip" userId="35846fbf51f55d86" providerId="LiveId" clId="{584D1314-D284-42DB-8807-BB59AAEE3323}" dt="2020-09-18T02:50:53.807" v="1102" actId="478"/>
          <ac:spMkLst>
            <pc:docMk/>
            <pc:sldMk cId="244863674" sldId="290"/>
            <ac:spMk id="3" creationId="{AB2CF565-1DA6-4040-81A0-C578B4BB17CF}"/>
          </ac:spMkLst>
        </pc:spChg>
        <pc:picChg chg="add del mod">
          <ac:chgData name="Ip" userId="35846fbf51f55d86" providerId="LiveId" clId="{584D1314-D284-42DB-8807-BB59AAEE3323}" dt="2020-09-18T02:53:21.678" v="1108" actId="478"/>
          <ac:picMkLst>
            <pc:docMk/>
            <pc:sldMk cId="244863674" sldId="290"/>
            <ac:picMk id="4" creationId="{C9512646-C293-4910-B702-30061879784F}"/>
          </ac:picMkLst>
        </pc:picChg>
        <pc:picChg chg="add mod">
          <ac:chgData name="Ip" userId="35846fbf51f55d86" providerId="LiveId" clId="{584D1314-D284-42DB-8807-BB59AAEE3323}" dt="2020-09-20T01:34:39.539" v="1126" actId="14100"/>
          <ac:picMkLst>
            <pc:docMk/>
            <pc:sldMk cId="244863674" sldId="290"/>
            <ac:picMk id="7" creationId="{82E8922F-619E-4AAA-B1F3-111DCD4710C7}"/>
          </ac:picMkLst>
        </pc:picChg>
      </pc:sldChg>
      <pc:sldChg chg="del">
        <pc:chgData name="Ip" userId="35846fbf51f55d86" providerId="LiveId" clId="{584D1314-D284-42DB-8807-BB59AAEE3323}" dt="2020-09-18T01:36:15.153" v="62" actId="47"/>
        <pc:sldMkLst>
          <pc:docMk/>
          <pc:sldMk cId="978155164" sldId="290"/>
        </pc:sldMkLst>
      </pc:sldChg>
      <pc:sldChg chg="del">
        <pc:chgData name="Ip" userId="35846fbf51f55d86" providerId="LiveId" clId="{584D1314-D284-42DB-8807-BB59AAEE3323}" dt="2020-09-18T01:36:15.372" v="63" actId="47"/>
        <pc:sldMkLst>
          <pc:docMk/>
          <pc:sldMk cId="13961518" sldId="291"/>
        </pc:sldMkLst>
      </pc:sldChg>
      <pc:sldChg chg="del">
        <pc:chgData name="Ip" userId="35846fbf51f55d86" providerId="LiveId" clId="{584D1314-D284-42DB-8807-BB59AAEE3323}" dt="2020-09-18T01:36:15.602" v="64" actId="47"/>
        <pc:sldMkLst>
          <pc:docMk/>
          <pc:sldMk cId="3026742506" sldId="292"/>
        </pc:sldMkLst>
      </pc:sldChg>
      <pc:sldChg chg="del">
        <pc:chgData name="Ip" userId="35846fbf51f55d86" providerId="LiveId" clId="{584D1314-D284-42DB-8807-BB59AAEE3323}" dt="2020-09-18T01:36:16.153" v="65" actId="47"/>
        <pc:sldMkLst>
          <pc:docMk/>
          <pc:sldMk cId="699384270" sldId="293"/>
        </pc:sldMkLst>
      </pc:sldChg>
      <pc:sldChg chg="del">
        <pc:chgData name="Ip" userId="35846fbf51f55d86" providerId="LiveId" clId="{584D1314-D284-42DB-8807-BB59AAEE3323}" dt="2020-09-18T01:36:16.770" v="66" actId="47"/>
        <pc:sldMkLst>
          <pc:docMk/>
          <pc:sldMk cId="1088437133" sldId="294"/>
        </pc:sldMkLst>
      </pc:sldChg>
    </pc:docChg>
  </pc:docChgLst>
  <pc:docChgLst>
    <pc:chgData name="Ip" userId="35846fbf51f55d86" providerId="LiveId" clId="{27B5F692-2874-4D60-8B1D-098F831FD759}"/>
    <pc:docChg chg="undo custSel addSld delSld modSld">
      <pc:chgData name="Ip" userId="35846fbf51f55d86" providerId="LiveId" clId="{27B5F692-2874-4D60-8B1D-098F831FD759}" dt="2020-08-22T08:41:44.403" v="2559" actId="47"/>
      <pc:docMkLst>
        <pc:docMk/>
      </pc:docMkLst>
      <pc:sldChg chg="modSp mod">
        <pc:chgData name="Ip" userId="35846fbf51f55d86" providerId="LiveId" clId="{27B5F692-2874-4D60-8B1D-098F831FD759}" dt="2020-08-16T10:44:39.325" v="17" actId="20577"/>
        <pc:sldMkLst>
          <pc:docMk/>
          <pc:sldMk cId="3008898853" sldId="256"/>
        </pc:sldMkLst>
        <pc:spChg chg="mod">
          <ac:chgData name="Ip" userId="35846fbf51f55d86" providerId="LiveId" clId="{27B5F692-2874-4D60-8B1D-098F831FD759}" dt="2020-08-16T10:44:39.325" v="1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7B5F692-2874-4D60-8B1D-098F831FD759}" dt="2020-08-16T10:48:03.031" v="61" actId="20577"/>
        <pc:sldMkLst>
          <pc:docMk/>
          <pc:sldMk cId="3868584368" sldId="257"/>
        </pc:sldMkLst>
        <pc:spChg chg="add del mod">
          <ac:chgData name="Ip" userId="35846fbf51f55d86" providerId="LiveId" clId="{27B5F692-2874-4D60-8B1D-098F831FD759}" dt="2020-08-16T10:47:21.277" v="46"/>
          <ac:spMkLst>
            <pc:docMk/>
            <pc:sldMk cId="3868584368" sldId="257"/>
            <ac:spMk id="2" creationId="{B9313610-3757-4C3F-BEBD-C03234EC9351}"/>
          </ac:spMkLst>
        </pc:spChg>
        <pc:spChg chg="add mod">
          <ac:chgData name="Ip" userId="35846fbf51f55d86" providerId="LiveId" clId="{27B5F692-2874-4D60-8B1D-098F831FD759}" dt="2020-08-16T10:48:03.031" v="61" actId="20577"/>
          <ac:spMkLst>
            <pc:docMk/>
            <pc:sldMk cId="3868584368" sldId="257"/>
            <ac:spMk id="3" creationId="{C60A4D7D-9318-424B-9789-FE61731E3386}"/>
          </ac:spMkLst>
        </pc:spChg>
        <pc:spChg chg="del mod">
          <ac:chgData name="Ip" userId="35846fbf51f55d86" providerId="LiveId" clId="{27B5F692-2874-4D60-8B1D-098F831FD759}" dt="2020-08-16T10:44:49.495" v="26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27B5F692-2874-4D60-8B1D-098F831FD759}" dt="2020-08-16T10:44:48.503" v="24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27B5F692-2874-4D60-8B1D-098F831FD759}" dt="2020-08-16T10:44:51.432" v="28" actId="47"/>
        <pc:sldMkLst>
          <pc:docMk/>
          <pc:sldMk cId="2035023580" sldId="258"/>
        </pc:sldMkLst>
      </pc:sldChg>
      <pc:sldChg chg="modSp add mod">
        <pc:chgData name="Ip" userId="35846fbf51f55d86" providerId="LiveId" clId="{27B5F692-2874-4D60-8B1D-098F831FD759}" dt="2020-08-16T10:48:52.111" v="84" actId="20577"/>
        <pc:sldMkLst>
          <pc:docMk/>
          <pc:sldMk cId="3784472469" sldId="258"/>
        </pc:sldMkLst>
        <pc:spChg chg="mod">
          <ac:chgData name="Ip" userId="35846fbf51f55d86" providerId="LiveId" clId="{27B5F692-2874-4D60-8B1D-098F831FD759}" dt="2020-08-16T10:48:52.111" v="84" actId="20577"/>
          <ac:spMkLst>
            <pc:docMk/>
            <pc:sldMk cId="3784472469" sldId="258"/>
            <ac:spMk id="3" creationId="{C60A4D7D-9318-424B-9789-FE61731E3386}"/>
          </ac:spMkLst>
        </pc:spChg>
      </pc:sldChg>
      <pc:sldChg chg="add del">
        <pc:chgData name="Ip" userId="35846fbf51f55d86" providerId="LiveId" clId="{27B5F692-2874-4D60-8B1D-098F831FD759}" dt="2020-08-22T08:41:38.276" v="2558" actId="47"/>
        <pc:sldMkLst>
          <pc:docMk/>
          <pc:sldMk cId="1014294177" sldId="259"/>
        </pc:sldMkLst>
      </pc:sldChg>
      <pc:sldChg chg="del">
        <pc:chgData name="Ip" userId="35846fbf51f55d86" providerId="LiveId" clId="{27B5F692-2874-4D60-8B1D-098F831FD759}" dt="2020-08-16T10:44:50.982" v="27" actId="47"/>
        <pc:sldMkLst>
          <pc:docMk/>
          <pc:sldMk cId="3647565462" sldId="259"/>
        </pc:sldMkLst>
      </pc:sldChg>
      <pc:sldChg chg="del">
        <pc:chgData name="Ip" userId="35846fbf51f55d86" providerId="LiveId" clId="{27B5F692-2874-4D60-8B1D-098F831FD759}" dt="2020-08-16T10:44:51.785" v="30" actId="47"/>
        <pc:sldMkLst>
          <pc:docMk/>
          <pc:sldMk cId="124229637" sldId="260"/>
        </pc:sldMkLst>
      </pc:sldChg>
      <pc:sldChg chg="modSp add mod">
        <pc:chgData name="Ip" userId="35846fbf51f55d86" providerId="LiveId" clId="{27B5F692-2874-4D60-8B1D-098F831FD759}" dt="2020-08-16T10:49:58.766" v="137" actId="20577"/>
        <pc:sldMkLst>
          <pc:docMk/>
          <pc:sldMk cId="361172590" sldId="260"/>
        </pc:sldMkLst>
        <pc:spChg chg="mod">
          <ac:chgData name="Ip" userId="35846fbf51f55d86" providerId="LiveId" clId="{27B5F692-2874-4D60-8B1D-098F831FD759}" dt="2020-08-16T10:49:58.766" v="137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modSp add mod">
        <pc:chgData name="Ip" userId="35846fbf51f55d86" providerId="LiveId" clId="{27B5F692-2874-4D60-8B1D-098F831FD759}" dt="2020-08-16T10:50:29.095" v="179"/>
        <pc:sldMkLst>
          <pc:docMk/>
          <pc:sldMk cId="761934615" sldId="261"/>
        </pc:sldMkLst>
        <pc:spChg chg="mod">
          <ac:chgData name="Ip" userId="35846fbf51f55d86" providerId="LiveId" clId="{27B5F692-2874-4D60-8B1D-098F831FD759}" dt="2020-08-16T10:50:29.095" v="179"/>
          <ac:spMkLst>
            <pc:docMk/>
            <pc:sldMk cId="761934615" sldId="261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1.964" v="31" actId="47"/>
        <pc:sldMkLst>
          <pc:docMk/>
          <pc:sldMk cId="3501535918" sldId="261"/>
        </pc:sldMkLst>
      </pc:sldChg>
      <pc:sldChg chg="add del">
        <pc:chgData name="Ip" userId="35846fbf51f55d86" providerId="LiveId" clId="{27B5F692-2874-4D60-8B1D-098F831FD759}" dt="2020-08-22T08:41:44.403" v="2559" actId="47"/>
        <pc:sldMkLst>
          <pc:docMk/>
          <pc:sldMk cId="1794682953" sldId="262"/>
        </pc:sldMkLst>
      </pc:sldChg>
      <pc:sldChg chg="del">
        <pc:chgData name="Ip" userId="35846fbf51f55d86" providerId="LiveId" clId="{27B5F692-2874-4D60-8B1D-098F831FD759}" dt="2020-08-16T10:44:52.198" v="32" actId="47"/>
        <pc:sldMkLst>
          <pc:docMk/>
          <pc:sldMk cId="3414202665" sldId="262"/>
        </pc:sldMkLst>
      </pc:sldChg>
      <pc:sldChg chg="addSp delSp modSp add mod">
        <pc:chgData name="Ip" userId="35846fbf51f55d86" providerId="LiveId" clId="{27B5F692-2874-4D60-8B1D-098F831FD759}" dt="2020-08-16T10:51:26.378" v="197"/>
        <pc:sldMkLst>
          <pc:docMk/>
          <pc:sldMk cId="1483021133" sldId="263"/>
        </pc:sldMkLst>
        <pc:spChg chg="add del mod">
          <ac:chgData name="Ip" userId="35846fbf51f55d86" providerId="LiveId" clId="{27B5F692-2874-4D60-8B1D-098F831FD759}" dt="2020-08-16T10:51:26.378" v="197"/>
          <ac:spMkLst>
            <pc:docMk/>
            <pc:sldMk cId="1483021133" sldId="263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2.361" v="33" actId="47"/>
        <pc:sldMkLst>
          <pc:docMk/>
          <pc:sldMk cId="2929145652" sldId="263"/>
        </pc:sldMkLst>
      </pc:sldChg>
      <pc:sldChg chg="modSp add mod">
        <pc:chgData name="Ip" userId="35846fbf51f55d86" providerId="LiveId" clId="{27B5F692-2874-4D60-8B1D-098F831FD759}" dt="2020-08-16T10:51:38.118" v="200" actId="20577"/>
        <pc:sldMkLst>
          <pc:docMk/>
          <pc:sldMk cId="81350736" sldId="264"/>
        </pc:sldMkLst>
        <pc:spChg chg="mod">
          <ac:chgData name="Ip" userId="35846fbf51f55d86" providerId="LiveId" clId="{27B5F692-2874-4D60-8B1D-098F831FD759}" dt="2020-08-16T10:51:38.118" v="200" actId="20577"/>
          <ac:spMkLst>
            <pc:docMk/>
            <pc:sldMk cId="81350736" sldId="264"/>
            <ac:spMk id="3" creationId="{C60A4D7D-9318-424B-9789-FE61731E3386}"/>
          </ac:spMkLst>
        </pc:spChg>
      </pc:sldChg>
      <pc:sldChg chg="addSp delSp modSp add mod">
        <pc:chgData name="Ip" userId="35846fbf51f55d86" providerId="LiveId" clId="{27B5F692-2874-4D60-8B1D-098F831FD759}" dt="2020-08-16T10:54:38.766" v="263" actId="20577"/>
        <pc:sldMkLst>
          <pc:docMk/>
          <pc:sldMk cId="95341868" sldId="265"/>
        </pc:sldMkLst>
        <pc:spChg chg="add del mod">
          <ac:chgData name="Ip" userId="35846fbf51f55d86" providerId="LiveId" clId="{27B5F692-2874-4D60-8B1D-098F831FD759}" dt="2020-08-16T10:54:38.766" v="263" actId="20577"/>
          <ac:spMkLst>
            <pc:docMk/>
            <pc:sldMk cId="95341868" sldId="265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3.097" v="37" actId="47"/>
        <pc:sldMkLst>
          <pc:docMk/>
          <pc:sldMk cId="515916851" sldId="265"/>
        </pc:sldMkLst>
      </pc:sldChg>
      <pc:sldChg chg="addSp delSp modSp add mod">
        <pc:chgData name="Ip" userId="35846fbf51f55d86" providerId="LiveId" clId="{27B5F692-2874-4D60-8B1D-098F831FD759}" dt="2020-08-16T10:55:40.946" v="270"/>
        <pc:sldMkLst>
          <pc:docMk/>
          <pc:sldMk cId="1609428886" sldId="266"/>
        </pc:sldMkLst>
        <pc:spChg chg="del mod">
          <ac:chgData name="Ip" userId="35846fbf51f55d86" providerId="LiveId" clId="{27B5F692-2874-4D60-8B1D-098F831FD759}" dt="2020-08-16T10:55:40.946" v="270"/>
          <ac:spMkLst>
            <pc:docMk/>
            <pc:sldMk cId="1609428886" sldId="266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5:40.136" v="268" actId="1076"/>
          <ac:picMkLst>
            <pc:docMk/>
            <pc:sldMk cId="1609428886" sldId="266"/>
            <ac:picMk id="4" creationId="{B5F02C1A-5F5B-42DC-A19A-7A667C45785F}"/>
          </ac:picMkLst>
        </pc:picChg>
      </pc:sldChg>
      <pc:sldChg chg="addSp delSp modSp add mod">
        <pc:chgData name="Ip" userId="35846fbf51f55d86" providerId="LiveId" clId="{27B5F692-2874-4D60-8B1D-098F831FD759}" dt="2020-08-16T10:56:19.383" v="277"/>
        <pc:sldMkLst>
          <pc:docMk/>
          <pc:sldMk cId="2090403673" sldId="267"/>
        </pc:sldMkLst>
        <pc:spChg chg="del mod">
          <ac:chgData name="Ip" userId="35846fbf51f55d86" providerId="LiveId" clId="{27B5F692-2874-4D60-8B1D-098F831FD759}" dt="2020-08-16T10:56:19.383" v="277"/>
          <ac:spMkLst>
            <pc:docMk/>
            <pc:sldMk cId="2090403673" sldId="267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6:13.228" v="275" actId="14100"/>
          <ac:picMkLst>
            <pc:docMk/>
            <pc:sldMk cId="2090403673" sldId="267"/>
            <ac:picMk id="4" creationId="{D3E2F7AD-F8BC-4702-ABB6-C8ADB07F54D2}"/>
          </ac:picMkLst>
        </pc:picChg>
      </pc:sldChg>
      <pc:sldChg chg="addSp delSp modSp add mod">
        <pc:chgData name="Ip" userId="35846fbf51f55d86" providerId="LiveId" clId="{27B5F692-2874-4D60-8B1D-098F831FD759}" dt="2020-08-16T10:56:52.360" v="289" actId="1076"/>
        <pc:sldMkLst>
          <pc:docMk/>
          <pc:sldMk cId="906454433" sldId="268"/>
        </pc:sldMkLst>
        <pc:spChg chg="add mod">
          <ac:chgData name="Ip" userId="35846fbf51f55d86" providerId="LiveId" clId="{27B5F692-2874-4D60-8B1D-098F831FD759}" dt="2020-08-16T10:56:52.360" v="289" actId="1076"/>
          <ac:spMkLst>
            <pc:docMk/>
            <pc:sldMk cId="906454433" sldId="268"/>
            <ac:spMk id="2" creationId="{8D282B8F-42A2-4E22-96C8-7E5B46A2284B}"/>
          </ac:spMkLst>
        </pc:spChg>
        <pc:picChg chg="del">
          <ac:chgData name="Ip" userId="35846fbf51f55d86" providerId="LiveId" clId="{27B5F692-2874-4D60-8B1D-098F831FD759}" dt="2020-08-16T10:56:22.393" v="279" actId="478"/>
          <ac:picMkLst>
            <pc:docMk/>
            <pc:sldMk cId="906454433" sldId="268"/>
            <ac:picMk id="4" creationId="{D3E2F7AD-F8BC-4702-ABB6-C8ADB07F54D2}"/>
          </ac:picMkLst>
        </pc:picChg>
      </pc:sldChg>
      <pc:sldChg chg="del">
        <pc:chgData name="Ip" userId="35846fbf51f55d86" providerId="LiveId" clId="{27B5F692-2874-4D60-8B1D-098F831FD759}" dt="2020-08-16T10:44:52.536" v="34" actId="47"/>
        <pc:sldMkLst>
          <pc:docMk/>
          <pc:sldMk cId="1788774294" sldId="268"/>
        </pc:sldMkLst>
      </pc:sldChg>
      <pc:sldChg chg="modSp add mod">
        <pc:chgData name="Ip" userId="35846fbf51f55d86" providerId="LiveId" clId="{27B5F692-2874-4D60-8B1D-098F831FD759}" dt="2020-08-16T11:01:52.770" v="399" actId="20577"/>
        <pc:sldMkLst>
          <pc:docMk/>
          <pc:sldMk cId="781225075" sldId="269"/>
        </pc:sldMkLst>
        <pc:spChg chg="mod">
          <ac:chgData name="Ip" userId="35846fbf51f55d86" providerId="LiveId" clId="{27B5F692-2874-4D60-8B1D-098F831FD759}" dt="2020-08-16T11:01:52.770" v="399" actId="20577"/>
          <ac:spMkLst>
            <pc:docMk/>
            <pc:sldMk cId="781225075" sldId="269"/>
            <ac:spMk id="2" creationId="{8D282B8F-42A2-4E22-96C8-7E5B46A2284B}"/>
          </ac:spMkLst>
        </pc:spChg>
      </pc:sldChg>
      <pc:sldChg chg="del">
        <pc:chgData name="Ip" userId="35846fbf51f55d86" providerId="LiveId" clId="{27B5F692-2874-4D60-8B1D-098F831FD759}" dt="2020-08-16T10:44:52.755" v="35" actId="47"/>
        <pc:sldMkLst>
          <pc:docMk/>
          <pc:sldMk cId="3243883085" sldId="269"/>
        </pc:sldMkLst>
      </pc:sldChg>
      <pc:sldChg chg="addSp delSp modSp add mod">
        <pc:chgData name="Ip" userId="35846fbf51f55d86" providerId="LiveId" clId="{27B5F692-2874-4D60-8B1D-098F831FD759}" dt="2020-08-16T11:02:56.032" v="405"/>
        <pc:sldMkLst>
          <pc:docMk/>
          <pc:sldMk cId="1940185924" sldId="270"/>
        </pc:sldMkLst>
        <pc:spChg chg="del mod">
          <ac:chgData name="Ip" userId="35846fbf51f55d86" providerId="LiveId" clId="{27B5F692-2874-4D60-8B1D-098F831FD759}" dt="2020-08-16T11:02:56.032" v="405"/>
          <ac:spMkLst>
            <pc:docMk/>
            <pc:sldMk cId="1940185924" sldId="270"/>
            <ac:spMk id="2" creationId="{8D282B8F-42A2-4E22-96C8-7E5B46A2284B}"/>
          </ac:spMkLst>
        </pc:spChg>
        <pc:picChg chg="add mod">
          <ac:chgData name="Ip" userId="35846fbf51f55d86" providerId="LiveId" clId="{27B5F692-2874-4D60-8B1D-098F831FD759}" dt="2020-08-16T11:02:47.775" v="403" actId="1076"/>
          <ac:picMkLst>
            <pc:docMk/>
            <pc:sldMk cId="1940185924" sldId="270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2.920" v="36" actId="47"/>
        <pc:sldMkLst>
          <pc:docMk/>
          <pc:sldMk cId="3041030321" sldId="270"/>
        </pc:sldMkLst>
      </pc:sldChg>
      <pc:sldChg chg="addSp delSp modSp add mod">
        <pc:chgData name="Ip" userId="35846fbf51f55d86" providerId="LiveId" clId="{27B5F692-2874-4D60-8B1D-098F831FD759}" dt="2020-08-16T11:03:06.831" v="409" actId="1076"/>
        <pc:sldMkLst>
          <pc:docMk/>
          <pc:sldMk cId="2290221836" sldId="271"/>
        </pc:sldMkLst>
        <pc:picChg chg="add mod">
          <ac:chgData name="Ip" userId="35846fbf51f55d86" providerId="LiveId" clId="{27B5F692-2874-4D60-8B1D-098F831FD759}" dt="2020-08-16T11:03:06.831" v="409" actId="1076"/>
          <ac:picMkLst>
            <pc:docMk/>
            <pc:sldMk cId="2290221836" sldId="271"/>
            <ac:picMk id="3" creationId="{66210D76-F3E9-4B8D-AA2D-45E8184758B6}"/>
          </ac:picMkLst>
        </pc:picChg>
        <pc:picChg chg="del">
          <ac:chgData name="Ip" userId="35846fbf51f55d86" providerId="LiveId" clId="{27B5F692-2874-4D60-8B1D-098F831FD759}" dt="2020-08-16T11:02:59.735" v="407" actId="478"/>
          <ac:picMkLst>
            <pc:docMk/>
            <pc:sldMk cId="2290221836" sldId="271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3.287" v="38" actId="47"/>
        <pc:sldMkLst>
          <pc:docMk/>
          <pc:sldMk cId="4165424417" sldId="271"/>
        </pc:sldMkLst>
      </pc:sldChg>
      <pc:sldChg chg="del">
        <pc:chgData name="Ip" userId="35846fbf51f55d86" providerId="LiveId" clId="{27B5F692-2874-4D60-8B1D-098F831FD759}" dt="2020-08-16T10:44:53.466" v="39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27B5F692-2874-4D60-8B1D-098F831FD759}" dt="2020-08-16T11:03:27.012" v="414" actId="14100"/>
        <pc:sldMkLst>
          <pc:docMk/>
          <pc:sldMk cId="3206699244" sldId="272"/>
        </pc:sldMkLst>
        <pc:spChg chg="add mod">
          <ac:chgData name="Ip" userId="35846fbf51f55d86" providerId="LiveId" clId="{27B5F692-2874-4D60-8B1D-098F831FD759}" dt="2020-08-16T11:03:27.012" v="414" actId="14100"/>
          <ac:spMkLst>
            <pc:docMk/>
            <pc:sldMk cId="3206699244" sldId="272"/>
            <ac:spMk id="7" creationId="{2E42058B-94CC-4E66-8FFD-272B03C032C0}"/>
          </ac:spMkLst>
        </pc:spChg>
        <pc:picChg chg="del">
          <ac:chgData name="Ip" userId="35846fbf51f55d86" providerId="LiveId" clId="{27B5F692-2874-4D60-8B1D-098F831FD759}" dt="2020-08-16T11:03:20.980" v="411" actId="478"/>
          <ac:picMkLst>
            <pc:docMk/>
            <pc:sldMk cId="3206699244" sldId="272"/>
            <ac:picMk id="3" creationId="{66210D76-F3E9-4B8D-AA2D-45E8184758B6}"/>
          </ac:picMkLst>
        </pc:picChg>
      </pc:sldChg>
      <pc:sldChg chg="del">
        <pc:chgData name="Ip" userId="35846fbf51f55d86" providerId="LiveId" clId="{27B5F692-2874-4D60-8B1D-098F831FD759}" dt="2020-08-16T10:44:54.403" v="41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27B5F692-2874-4D60-8B1D-098F831FD759}" dt="2020-08-16T11:05:23.872" v="459" actId="22"/>
        <pc:sldMkLst>
          <pc:docMk/>
          <pc:sldMk cId="1650501493" sldId="273"/>
        </pc:sldMkLst>
        <pc:spChg chg="mod">
          <ac:chgData name="Ip" userId="35846fbf51f55d86" providerId="LiveId" clId="{27B5F692-2874-4D60-8B1D-098F831FD759}" dt="2020-08-16T11:05:11.888" v="457" actId="20577"/>
          <ac:spMkLst>
            <pc:docMk/>
            <pc:sldMk cId="1650501493" sldId="273"/>
            <ac:spMk id="7" creationId="{2E42058B-94CC-4E66-8FFD-272B03C032C0}"/>
          </ac:spMkLst>
        </pc:spChg>
        <pc:spChg chg="add del">
          <ac:chgData name="Ip" userId="35846fbf51f55d86" providerId="LiveId" clId="{27B5F692-2874-4D60-8B1D-098F831FD759}" dt="2020-08-16T11:05:23.872" v="459" actId="22"/>
          <ac:spMkLst>
            <pc:docMk/>
            <pc:sldMk cId="1650501493" sldId="273"/>
            <ac:spMk id="9" creationId="{B85FDC12-882F-4CD0-AC61-9E407E081F0D}"/>
          </ac:spMkLst>
        </pc:spChg>
      </pc:sldChg>
      <pc:sldChg chg="del">
        <pc:chgData name="Ip" userId="35846fbf51f55d86" providerId="LiveId" clId="{27B5F692-2874-4D60-8B1D-098F831FD759}" dt="2020-08-16T10:44:53.679" v="40" actId="47"/>
        <pc:sldMkLst>
          <pc:docMk/>
          <pc:sldMk cId="3700022593" sldId="274"/>
        </pc:sldMkLst>
      </pc:sldChg>
      <pc:sldChg chg="modSp add mod">
        <pc:chgData name="Ip" userId="35846fbf51f55d86" providerId="LiveId" clId="{27B5F692-2874-4D60-8B1D-098F831FD759}" dt="2020-08-16T11:05:39.527" v="466" actId="20577"/>
        <pc:sldMkLst>
          <pc:docMk/>
          <pc:sldMk cId="4138584289" sldId="274"/>
        </pc:sldMkLst>
        <pc:spChg chg="mod">
          <ac:chgData name="Ip" userId="35846fbf51f55d86" providerId="LiveId" clId="{27B5F692-2874-4D60-8B1D-098F831FD759}" dt="2020-08-16T11:05:39.527" v="466" actId="20577"/>
          <ac:spMkLst>
            <pc:docMk/>
            <pc:sldMk cId="4138584289" sldId="274"/>
            <ac:spMk id="7" creationId="{2E42058B-94CC-4E66-8FFD-272B03C032C0}"/>
          </ac:spMkLst>
        </pc:spChg>
      </pc:sldChg>
      <pc:sldChg chg="addSp delSp modSp add mod">
        <pc:chgData name="Ip" userId="35846fbf51f55d86" providerId="LiveId" clId="{27B5F692-2874-4D60-8B1D-098F831FD759}" dt="2020-08-16T11:06:15.729" v="472"/>
        <pc:sldMkLst>
          <pc:docMk/>
          <pc:sldMk cId="604418000" sldId="275"/>
        </pc:sldMkLst>
        <pc:spChg chg="del mod">
          <ac:chgData name="Ip" userId="35846fbf51f55d86" providerId="LiveId" clId="{27B5F692-2874-4D60-8B1D-098F831FD759}" dt="2020-08-16T11:06:15.729" v="472"/>
          <ac:spMkLst>
            <pc:docMk/>
            <pc:sldMk cId="604418000" sldId="275"/>
            <ac:spMk id="7" creationId="{2E42058B-94CC-4E66-8FFD-272B03C032C0}"/>
          </ac:spMkLst>
        </pc:spChg>
        <pc:picChg chg="add mod">
          <ac:chgData name="Ip" userId="35846fbf51f55d86" providerId="LiveId" clId="{27B5F692-2874-4D60-8B1D-098F831FD759}" dt="2020-08-16T11:06:14.831" v="470" actId="1076"/>
          <ac:picMkLst>
            <pc:docMk/>
            <pc:sldMk cId="604418000" sldId="275"/>
            <ac:picMk id="3" creationId="{3662C8B9-F3A2-4702-8138-1FBE31795B53}"/>
          </ac:picMkLst>
        </pc:picChg>
      </pc:sldChg>
      <pc:sldChg chg="del">
        <pc:chgData name="Ip" userId="35846fbf51f55d86" providerId="LiveId" clId="{27B5F692-2874-4D60-8B1D-098F831FD759}" dt="2020-08-16T10:44:51.637" v="29" actId="47"/>
        <pc:sldMkLst>
          <pc:docMk/>
          <pc:sldMk cId="3725109944" sldId="275"/>
        </pc:sldMkLst>
      </pc:sldChg>
      <pc:sldChg chg="del">
        <pc:chgData name="Ip" userId="35846fbf51f55d86" providerId="LiveId" clId="{27B5F692-2874-4D60-8B1D-098F831FD759}" dt="2020-08-16T10:44:55.176" v="42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27B5F692-2874-4D60-8B1D-098F831FD759}" dt="2020-08-16T11:09:20.951" v="532" actId="22"/>
        <pc:sldMkLst>
          <pc:docMk/>
          <pc:sldMk cId="2623598850" sldId="276"/>
        </pc:sldMkLst>
        <pc:spChg chg="add mod">
          <ac:chgData name="Ip" userId="35846fbf51f55d86" providerId="LiveId" clId="{27B5F692-2874-4D60-8B1D-098F831FD759}" dt="2020-08-16T11:08:55.580" v="528" actId="20577"/>
          <ac:spMkLst>
            <pc:docMk/>
            <pc:sldMk cId="2623598850" sldId="276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8:30.919" v="474" actId="478"/>
          <ac:picMkLst>
            <pc:docMk/>
            <pc:sldMk cId="2623598850" sldId="276"/>
            <ac:picMk id="3" creationId="{3662C8B9-F3A2-4702-8138-1FBE31795B53}"/>
          </ac:picMkLst>
        </pc:picChg>
        <pc:picChg chg="add mod">
          <ac:chgData name="Ip" userId="35846fbf51f55d86" providerId="LiveId" clId="{27B5F692-2874-4D60-8B1D-098F831FD759}" dt="2020-08-16T11:09:08.351" v="530" actId="1076"/>
          <ac:picMkLst>
            <pc:docMk/>
            <pc:sldMk cId="2623598850" sldId="276"/>
            <ac:picMk id="6" creationId="{BC5D82D4-6526-4B62-834E-F10DCEB5051C}"/>
          </ac:picMkLst>
        </pc:picChg>
        <pc:picChg chg="add del">
          <ac:chgData name="Ip" userId="35846fbf51f55d86" providerId="LiveId" clId="{27B5F692-2874-4D60-8B1D-098F831FD759}" dt="2020-08-16T11:09:20.951" v="532" actId="22"/>
          <ac:picMkLst>
            <pc:docMk/>
            <pc:sldMk cId="2623598850" sldId="276"/>
            <ac:picMk id="7" creationId="{6BCBF0BD-A2C4-4E89-81FE-AB743A695F85}"/>
          </ac:picMkLst>
        </pc:picChg>
      </pc:sldChg>
      <pc:sldChg chg="delSp modSp add mod">
        <pc:chgData name="Ip" userId="35846fbf51f55d86" providerId="LiveId" clId="{27B5F692-2874-4D60-8B1D-098F831FD759}" dt="2020-08-16T11:11:16.792" v="577" actId="115"/>
        <pc:sldMkLst>
          <pc:docMk/>
          <pc:sldMk cId="860419005" sldId="277"/>
        </pc:sldMkLst>
        <pc:spChg chg="mod">
          <ac:chgData name="Ip" userId="35846fbf51f55d86" providerId="LiveId" clId="{27B5F692-2874-4D60-8B1D-098F831FD759}" dt="2020-08-16T11:11:16.792" v="577" actId="115"/>
          <ac:spMkLst>
            <pc:docMk/>
            <pc:sldMk cId="860419005" sldId="277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9:25.558" v="534" actId="478"/>
          <ac:picMkLst>
            <pc:docMk/>
            <pc:sldMk cId="860419005" sldId="277"/>
            <ac:picMk id="6" creationId="{BC5D82D4-6526-4B62-834E-F10DCEB5051C}"/>
          </ac:picMkLst>
        </pc:picChg>
      </pc:sldChg>
      <pc:sldChg chg="addSp modSp add mod">
        <pc:chgData name="Ip" userId="35846fbf51f55d86" providerId="LiveId" clId="{27B5F692-2874-4D60-8B1D-098F831FD759}" dt="2020-08-16T11:13:33.841" v="651" actId="1076"/>
        <pc:sldMkLst>
          <pc:docMk/>
          <pc:sldMk cId="2330285655" sldId="278"/>
        </pc:sldMkLst>
        <pc:spChg chg="mod">
          <ac:chgData name="Ip" userId="35846fbf51f55d86" providerId="LiveId" clId="{27B5F692-2874-4D60-8B1D-098F831FD759}" dt="2020-08-16T11:13:29.286" v="649"/>
          <ac:spMkLst>
            <pc:docMk/>
            <pc:sldMk cId="2330285655" sldId="278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2:42.991" v="611" actId="1076"/>
          <ac:picMkLst>
            <pc:docMk/>
            <pc:sldMk cId="2330285655" sldId="278"/>
            <ac:picMk id="4" creationId="{583374D3-97EE-4ED2-B2EE-5233C70F6683}"/>
          </ac:picMkLst>
        </pc:picChg>
        <pc:picChg chg="add mod">
          <ac:chgData name="Ip" userId="35846fbf51f55d86" providerId="LiveId" clId="{27B5F692-2874-4D60-8B1D-098F831FD759}" dt="2020-08-16T11:13:33.841" v="651" actId="1076"/>
          <ac:picMkLst>
            <pc:docMk/>
            <pc:sldMk cId="2330285655" sldId="278"/>
            <ac:picMk id="6" creationId="{088A276E-C359-4B2D-8AFA-A274C774ECDC}"/>
          </ac:picMkLst>
        </pc:picChg>
      </pc:sldChg>
      <pc:sldChg chg="addSp delSp modSp add mod">
        <pc:chgData name="Ip" userId="35846fbf51f55d86" providerId="LiveId" clId="{27B5F692-2874-4D60-8B1D-098F831FD759}" dt="2020-08-16T11:14:41.873" v="706" actId="14100"/>
        <pc:sldMkLst>
          <pc:docMk/>
          <pc:sldMk cId="1445987" sldId="279"/>
        </pc:sldMkLst>
        <pc:spChg chg="mod">
          <ac:chgData name="Ip" userId="35846fbf51f55d86" providerId="LiveId" clId="{27B5F692-2874-4D60-8B1D-098F831FD759}" dt="2020-08-16T11:13:50.321" v="691" actId="20577"/>
          <ac:spMkLst>
            <pc:docMk/>
            <pc:sldMk cId="1445987" sldId="279"/>
            <ac:spMk id="2" creationId="{A42DCE81-479F-487A-AE11-529E9B6D087C}"/>
          </ac:spMkLst>
        </pc:spChg>
        <pc:spChg chg="add mod">
          <ac:chgData name="Ip" userId="35846fbf51f55d86" providerId="LiveId" clId="{27B5F692-2874-4D60-8B1D-098F831FD759}" dt="2020-08-16T11:14:41.873" v="706" actId="14100"/>
          <ac:spMkLst>
            <pc:docMk/>
            <pc:sldMk cId="1445987" sldId="279"/>
            <ac:spMk id="9" creationId="{E26E10FA-7BA8-4691-A8A1-1E5BDEAD05D0}"/>
          </ac:spMkLst>
        </pc:spChg>
        <pc:picChg chg="del">
          <ac:chgData name="Ip" userId="35846fbf51f55d86" providerId="LiveId" clId="{27B5F692-2874-4D60-8B1D-098F831FD759}" dt="2020-08-16T11:13:52.482" v="692" actId="478"/>
          <ac:picMkLst>
            <pc:docMk/>
            <pc:sldMk cId="1445987" sldId="279"/>
            <ac:picMk id="4" creationId="{583374D3-97EE-4ED2-B2EE-5233C70F6683}"/>
          </ac:picMkLst>
        </pc:picChg>
      </pc:sldChg>
      <pc:sldChg chg="addSp delSp modSp add mod">
        <pc:chgData name="Ip" userId="35846fbf51f55d86" providerId="LiveId" clId="{27B5F692-2874-4D60-8B1D-098F831FD759}" dt="2020-08-16T11:15:52.712" v="712"/>
        <pc:sldMkLst>
          <pc:docMk/>
          <pc:sldMk cId="1918921759" sldId="280"/>
        </pc:sldMkLst>
        <pc:spChg chg="del mod">
          <ac:chgData name="Ip" userId="35846fbf51f55d86" providerId="LiveId" clId="{27B5F692-2874-4D60-8B1D-098F831FD759}" dt="2020-08-16T11:15:52.712" v="712"/>
          <ac:spMkLst>
            <pc:docMk/>
            <pc:sldMk cId="1918921759" sldId="280"/>
            <ac:spMk id="9" creationId="{E26E10FA-7BA8-4691-A8A1-1E5BDEAD05D0}"/>
          </ac:spMkLst>
        </pc:spChg>
        <pc:picChg chg="add mod">
          <ac:chgData name="Ip" userId="35846fbf51f55d86" providerId="LiveId" clId="{27B5F692-2874-4D60-8B1D-098F831FD759}" dt="2020-08-16T11:15:31.815" v="710" actId="1076"/>
          <ac:picMkLst>
            <pc:docMk/>
            <pc:sldMk cId="1918921759" sldId="280"/>
            <ac:picMk id="4" creationId="{C153721C-8E6D-486C-8935-E8F0438A556B}"/>
          </ac:picMkLst>
        </pc:picChg>
      </pc:sldChg>
      <pc:sldChg chg="delSp modSp add mod">
        <pc:chgData name="Ip" userId="35846fbf51f55d86" providerId="LiveId" clId="{27B5F692-2874-4D60-8B1D-098F831FD759}" dt="2020-08-16T11:16:19.635" v="784" actId="478"/>
        <pc:sldMkLst>
          <pc:docMk/>
          <pc:sldMk cId="2506822657" sldId="281"/>
        </pc:sldMkLst>
        <pc:spChg chg="mod">
          <ac:chgData name="Ip" userId="35846fbf51f55d86" providerId="LiveId" clId="{27B5F692-2874-4D60-8B1D-098F831FD759}" dt="2020-08-16T11:16:17.120" v="783" actId="20577"/>
          <ac:spMkLst>
            <pc:docMk/>
            <pc:sldMk cId="2506822657" sldId="281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6:19.635" v="784" actId="478"/>
          <ac:picMkLst>
            <pc:docMk/>
            <pc:sldMk cId="2506822657" sldId="281"/>
            <ac:picMk id="4" creationId="{C153721C-8E6D-486C-8935-E8F0438A556B}"/>
          </ac:picMkLst>
        </pc:picChg>
      </pc:sldChg>
      <pc:sldChg chg="addSp modSp add mod">
        <pc:chgData name="Ip" userId="35846fbf51f55d86" providerId="LiveId" clId="{27B5F692-2874-4D60-8B1D-098F831FD759}" dt="2020-08-16T11:17:33.399" v="828" actId="14100"/>
        <pc:sldMkLst>
          <pc:docMk/>
          <pc:sldMk cId="2518618761" sldId="282"/>
        </pc:sldMkLst>
        <pc:spChg chg="mod">
          <ac:chgData name="Ip" userId="35846fbf51f55d86" providerId="LiveId" clId="{27B5F692-2874-4D60-8B1D-098F831FD759}" dt="2020-08-16T11:16:44.899" v="812" actId="20577"/>
          <ac:spMkLst>
            <pc:docMk/>
            <pc:sldMk cId="2518618761" sldId="282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7:22.119" v="823" actId="14100"/>
          <ac:picMkLst>
            <pc:docMk/>
            <pc:sldMk cId="2518618761" sldId="282"/>
            <ac:picMk id="4" creationId="{878E3AA9-90FA-479B-AD60-C247AEA9C3C3}"/>
          </ac:picMkLst>
        </pc:picChg>
        <pc:picChg chg="add mod">
          <ac:chgData name="Ip" userId="35846fbf51f55d86" providerId="LiveId" clId="{27B5F692-2874-4D60-8B1D-098F831FD759}" dt="2020-08-16T11:17:19.279" v="822" actId="14100"/>
          <ac:picMkLst>
            <pc:docMk/>
            <pc:sldMk cId="2518618761" sldId="282"/>
            <ac:picMk id="7" creationId="{F8D8EAFF-F77A-456D-BD85-D8D366BD5472}"/>
          </ac:picMkLst>
        </pc:picChg>
        <pc:picChg chg="add mod">
          <ac:chgData name="Ip" userId="35846fbf51f55d86" providerId="LiveId" clId="{27B5F692-2874-4D60-8B1D-098F831FD759}" dt="2020-08-16T11:17:33.399" v="828" actId="14100"/>
          <ac:picMkLst>
            <pc:docMk/>
            <pc:sldMk cId="2518618761" sldId="282"/>
            <ac:picMk id="10" creationId="{C8A8A92F-E211-4EC2-9965-46589E44FB29}"/>
          </ac:picMkLst>
        </pc:picChg>
      </pc:sldChg>
      <pc:sldChg chg="delSp modSp add mod">
        <pc:chgData name="Ip" userId="35846fbf51f55d86" providerId="LiveId" clId="{27B5F692-2874-4D60-8B1D-098F831FD759}" dt="2020-08-16T11:25:24.990" v="1082" actId="20577"/>
        <pc:sldMkLst>
          <pc:docMk/>
          <pc:sldMk cId="1132040733" sldId="283"/>
        </pc:sldMkLst>
        <pc:spChg chg="mod">
          <ac:chgData name="Ip" userId="35846fbf51f55d86" providerId="LiveId" clId="{27B5F692-2874-4D60-8B1D-098F831FD759}" dt="2020-08-16T11:25:24.990" v="1082" actId="20577"/>
          <ac:spMkLst>
            <pc:docMk/>
            <pc:sldMk cId="1132040733" sldId="283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8:00.142" v="872" actId="478"/>
          <ac:picMkLst>
            <pc:docMk/>
            <pc:sldMk cId="1132040733" sldId="283"/>
            <ac:picMk id="4" creationId="{878E3AA9-90FA-479B-AD60-C247AEA9C3C3}"/>
          </ac:picMkLst>
        </pc:picChg>
        <pc:picChg chg="del">
          <ac:chgData name="Ip" userId="35846fbf51f55d86" providerId="LiveId" clId="{27B5F692-2874-4D60-8B1D-098F831FD759}" dt="2020-08-16T11:17:59.714" v="871" actId="478"/>
          <ac:picMkLst>
            <pc:docMk/>
            <pc:sldMk cId="1132040733" sldId="283"/>
            <ac:picMk id="7" creationId="{F8D8EAFF-F77A-456D-BD85-D8D366BD5472}"/>
          </ac:picMkLst>
        </pc:picChg>
        <pc:picChg chg="del">
          <ac:chgData name="Ip" userId="35846fbf51f55d86" providerId="LiveId" clId="{27B5F692-2874-4D60-8B1D-098F831FD759}" dt="2020-08-16T11:18:00.587" v="873" actId="478"/>
          <ac:picMkLst>
            <pc:docMk/>
            <pc:sldMk cId="1132040733" sldId="283"/>
            <ac:picMk id="10" creationId="{C8A8A92F-E211-4EC2-9965-46589E44FB29}"/>
          </ac:picMkLst>
        </pc:picChg>
      </pc:sldChg>
      <pc:sldChg chg="add">
        <pc:chgData name="Ip" userId="35846fbf51f55d86" providerId="LiveId" clId="{27B5F692-2874-4D60-8B1D-098F831FD759}" dt="2020-08-16T11:26:16.651" v="1083"/>
        <pc:sldMkLst>
          <pc:docMk/>
          <pc:sldMk cId="68513810" sldId="284"/>
        </pc:sldMkLst>
      </pc:sldChg>
      <pc:sldChg chg="modSp add del mod">
        <pc:chgData name="Ip" userId="35846fbf51f55d86" providerId="LiveId" clId="{27B5F692-2874-4D60-8B1D-098F831FD759}" dt="2020-08-16T11:30:49.677" v="1267" actId="47"/>
        <pc:sldMkLst>
          <pc:docMk/>
          <pc:sldMk cId="1640151160" sldId="285"/>
        </pc:sldMkLst>
        <pc:spChg chg="mod">
          <ac:chgData name="Ip" userId="35846fbf51f55d86" providerId="LiveId" clId="{27B5F692-2874-4D60-8B1D-098F831FD759}" dt="2020-08-16T11:30:11.925" v="1261" actId="20577"/>
          <ac:spMkLst>
            <pc:docMk/>
            <pc:sldMk cId="1640151160" sldId="285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29:11.458" v="1186"/>
        <pc:sldMkLst>
          <pc:docMk/>
          <pc:sldMk cId="1041659422" sldId="286"/>
        </pc:sldMkLst>
        <pc:spChg chg="del mod">
          <ac:chgData name="Ip" userId="35846fbf51f55d86" providerId="LiveId" clId="{27B5F692-2874-4D60-8B1D-098F831FD759}" dt="2020-08-16T11:29:11.458" v="1186"/>
          <ac:spMkLst>
            <pc:docMk/>
            <pc:sldMk cId="1041659422" sldId="286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28:48.799" v="1182" actId="14100"/>
          <ac:picMkLst>
            <pc:docMk/>
            <pc:sldMk cId="1041659422" sldId="286"/>
            <ac:picMk id="4" creationId="{DB299E88-1B7C-4178-807C-3B60D4A25909}"/>
          </ac:picMkLst>
        </pc:picChg>
        <pc:picChg chg="add del">
          <ac:chgData name="Ip" userId="35846fbf51f55d86" providerId="LiveId" clId="{27B5F692-2874-4D60-8B1D-098F831FD759}" dt="2020-08-16T11:29:11.455" v="1184" actId="478"/>
          <ac:picMkLst>
            <pc:docMk/>
            <pc:sldMk cId="1041659422" sldId="286"/>
            <ac:picMk id="6" creationId="{1AED86CB-D774-4B39-B561-4E591A495CD7}"/>
          </ac:picMkLst>
        </pc:picChg>
      </pc:sldChg>
      <pc:sldChg chg="addSp delSp modSp add mod">
        <pc:chgData name="Ip" userId="35846fbf51f55d86" providerId="LiveId" clId="{27B5F692-2874-4D60-8B1D-098F831FD759}" dt="2020-08-16T11:29:27.070" v="1191" actId="14100"/>
        <pc:sldMkLst>
          <pc:docMk/>
          <pc:sldMk cId="2363230735" sldId="287"/>
        </pc:sldMkLst>
        <pc:picChg chg="add mod">
          <ac:chgData name="Ip" userId="35846fbf51f55d86" providerId="LiveId" clId="{27B5F692-2874-4D60-8B1D-098F831FD759}" dt="2020-08-16T11:29:27.070" v="1191" actId="14100"/>
          <ac:picMkLst>
            <pc:docMk/>
            <pc:sldMk cId="2363230735" sldId="287"/>
            <ac:picMk id="3" creationId="{59B9A402-91D1-456B-B646-CA8D9C841A09}"/>
          </ac:picMkLst>
        </pc:picChg>
        <pc:picChg chg="del">
          <ac:chgData name="Ip" userId="35846fbf51f55d86" providerId="LiveId" clId="{27B5F692-2874-4D60-8B1D-098F831FD759}" dt="2020-08-16T11:29:16.174" v="1188" actId="478"/>
          <ac:picMkLst>
            <pc:docMk/>
            <pc:sldMk cId="2363230735" sldId="287"/>
            <ac:picMk id="4" creationId="{DB299E88-1B7C-4178-807C-3B60D4A25909}"/>
          </ac:picMkLst>
        </pc:picChg>
      </pc:sldChg>
      <pc:sldChg chg="modSp add mod">
        <pc:chgData name="Ip" userId="35846fbf51f55d86" providerId="LiveId" clId="{27B5F692-2874-4D60-8B1D-098F831FD759}" dt="2020-08-16T11:30:31.163" v="1266" actId="115"/>
        <pc:sldMkLst>
          <pc:docMk/>
          <pc:sldMk cId="839515037" sldId="288"/>
        </pc:sldMkLst>
        <pc:spChg chg="mod">
          <ac:chgData name="Ip" userId="35846fbf51f55d86" providerId="LiveId" clId="{27B5F692-2874-4D60-8B1D-098F831FD759}" dt="2020-08-16T11:30:31.163" v="1266" actId="115"/>
          <ac:spMkLst>
            <pc:docMk/>
            <pc:sldMk cId="839515037" sldId="288"/>
            <ac:spMk id="2" creationId="{A42DCE81-479F-487A-AE11-529E9B6D087C}"/>
          </ac:spMkLst>
        </pc:spChg>
      </pc:sldChg>
      <pc:sldChg chg="modSp add mod">
        <pc:chgData name="Ip" userId="35846fbf51f55d86" providerId="LiveId" clId="{27B5F692-2874-4D60-8B1D-098F831FD759}" dt="2020-08-16T11:33:42.399" v="1553" actId="20577"/>
        <pc:sldMkLst>
          <pc:docMk/>
          <pc:sldMk cId="2955803446" sldId="289"/>
        </pc:sldMkLst>
        <pc:spChg chg="mod">
          <ac:chgData name="Ip" userId="35846fbf51f55d86" providerId="LiveId" clId="{27B5F692-2874-4D60-8B1D-098F831FD759}" dt="2020-08-16T11:33:42.399" v="1553" actId="20577"/>
          <ac:spMkLst>
            <pc:docMk/>
            <pc:sldMk cId="2955803446" sldId="289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35:00.863" v="1557" actId="1076"/>
        <pc:sldMkLst>
          <pc:docMk/>
          <pc:sldMk cId="3343645892" sldId="290"/>
        </pc:sldMkLst>
        <pc:picChg chg="del">
          <ac:chgData name="Ip" userId="35846fbf51f55d86" providerId="LiveId" clId="{27B5F692-2874-4D60-8B1D-098F831FD759}" dt="2020-08-16T11:34:36.428" v="1555" actId="478"/>
          <ac:picMkLst>
            <pc:docMk/>
            <pc:sldMk cId="3343645892" sldId="290"/>
            <ac:picMk id="3" creationId="{59B9A402-91D1-456B-B646-CA8D9C841A09}"/>
          </ac:picMkLst>
        </pc:picChg>
        <pc:picChg chg="add mod">
          <ac:chgData name="Ip" userId="35846fbf51f55d86" providerId="LiveId" clId="{27B5F692-2874-4D60-8B1D-098F831FD759}" dt="2020-08-16T11:35:00.863" v="1557" actId="1076"/>
          <ac:picMkLst>
            <pc:docMk/>
            <pc:sldMk cId="3343645892" sldId="290"/>
            <ac:picMk id="4" creationId="{029A296F-ACAF-43BE-9152-780030D856D4}"/>
          </ac:picMkLst>
        </pc:picChg>
      </pc:sldChg>
      <pc:sldChg chg="addSp delSp modSp add mod">
        <pc:chgData name="Ip" userId="35846fbf51f55d86" providerId="LiveId" clId="{27B5F692-2874-4D60-8B1D-098F831FD759}" dt="2020-08-16T11:36:24.110" v="1568" actId="1076"/>
        <pc:sldMkLst>
          <pc:docMk/>
          <pc:sldMk cId="3905807492" sldId="291"/>
        </pc:sldMkLst>
        <pc:spChg chg="add del mod">
          <ac:chgData name="Ip" userId="35846fbf51f55d86" providerId="LiveId" clId="{27B5F692-2874-4D60-8B1D-098F831FD759}" dt="2020-08-16T11:36:21.152" v="1566" actId="478"/>
          <ac:spMkLst>
            <pc:docMk/>
            <pc:sldMk cId="3905807492" sldId="291"/>
            <ac:spMk id="7" creationId="{9DDE07E7-BF9E-41B8-B590-3F354A3B4361}"/>
          </ac:spMkLst>
        </pc:spChg>
        <pc:picChg chg="del">
          <ac:chgData name="Ip" userId="35846fbf51f55d86" providerId="LiveId" clId="{27B5F692-2874-4D60-8B1D-098F831FD759}" dt="2020-08-16T11:35:24.913" v="1559" actId="478"/>
          <ac:picMkLst>
            <pc:docMk/>
            <pc:sldMk cId="3905807492" sldId="291"/>
            <ac:picMk id="4" creationId="{029A296F-ACAF-43BE-9152-780030D856D4}"/>
          </ac:picMkLst>
        </pc:picChg>
        <pc:picChg chg="add mod">
          <ac:chgData name="Ip" userId="35846fbf51f55d86" providerId="LiveId" clId="{27B5F692-2874-4D60-8B1D-098F831FD759}" dt="2020-08-16T11:36:24.110" v="1568" actId="1076"/>
          <ac:picMkLst>
            <pc:docMk/>
            <pc:sldMk cId="3905807492" sldId="291"/>
            <ac:picMk id="6" creationId="{79A60153-F632-4AA6-8EDA-C8721E98AC19}"/>
          </ac:picMkLst>
        </pc:picChg>
      </pc:sldChg>
      <pc:sldChg chg="addSp delSp modSp add mod">
        <pc:chgData name="Ip" userId="35846fbf51f55d86" providerId="LiveId" clId="{27B5F692-2874-4D60-8B1D-098F831FD759}" dt="2020-08-16T11:38:48.135" v="1767" actId="1076"/>
        <pc:sldMkLst>
          <pc:docMk/>
          <pc:sldMk cId="4132591088" sldId="292"/>
        </pc:sldMkLst>
        <pc:spChg chg="add mod">
          <ac:chgData name="Ip" userId="35846fbf51f55d86" providerId="LiveId" clId="{27B5F692-2874-4D60-8B1D-098F831FD759}" dt="2020-08-16T11:38:31.026" v="1765" actId="20577"/>
          <ac:spMkLst>
            <pc:docMk/>
            <pc:sldMk cId="4132591088" sldId="292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38:48.135" v="1767" actId="1076"/>
          <ac:picMkLst>
            <pc:docMk/>
            <pc:sldMk cId="4132591088" sldId="292"/>
            <ac:picMk id="4" creationId="{511CD7D9-3C10-4050-9AF2-ECA757AF252B}"/>
          </ac:picMkLst>
        </pc:picChg>
        <pc:picChg chg="del">
          <ac:chgData name="Ip" userId="35846fbf51f55d86" providerId="LiveId" clId="{27B5F692-2874-4D60-8B1D-098F831FD759}" dt="2020-08-16T11:36:52.659" v="1570" actId="478"/>
          <ac:picMkLst>
            <pc:docMk/>
            <pc:sldMk cId="4132591088" sldId="292"/>
            <ac:picMk id="6" creationId="{79A60153-F632-4AA6-8EDA-C8721E98AC19}"/>
          </ac:picMkLst>
        </pc:picChg>
      </pc:sldChg>
      <pc:sldChg chg="delSp modSp add mod">
        <pc:chgData name="Ip" userId="35846fbf51f55d86" providerId="LiveId" clId="{27B5F692-2874-4D60-8B1D-098F831FD759}" dt="2020-08-16T11:39:47.850" v="1838" actId="20577"/>
        <pc:sldMkLst>
          <pc:docMk/>
          <pc:sldMk cId="2527569495" sldId="293"/>
        </pc:sldMkLst>
        <pc:spChg chg="mod">
          <ac:chgData name="Ip" userId="35846fbf51f55d86" providerId="LiveId" clId="{27B5F692-2874-4D60-8B1D-098F831FD759}" dt="2020-08-16T11:39:47.850" v="1838" actId="20577"/>
          <ac:spMkLst>
            <pc:docMk/>
            <pc:sldMk cId="2527569495" sldId="293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38:55.480" v="1769" actId="478"/>
          <ac:picMkLst>
            <pc:docMk/>
            <pc:sldMk cId="2527569495" sldId="293"/>
            <ac:picMk id="4" creationId="{511CD7D9-3C10-4050-9AF2-ECA757AF252B}"/>
          </ac:picMkLst>
        </pc:picChg>
      </pc:sldChg>
      <pc:sldChg chg="modSp add mod">
        <pc:chgData name="Ip" userId="35846fbf51f55d86" providerId="LiveId" clId="{27B5F692-2874-4D60-8B1D-098F831FD759}" dt="2020-08-16T11:42:47.383" v="2191" actId="20577"/>
        <pc:sldMkLst>
          <pc:docMk/>
          <pc:sldMk cId="2876326341" sldId="294"/>
        </pc:sldMkLst>
        <pc:spChg chg="mod">
          <ac:chgData name="Ip" userId="35846fbf51f55d86" providerId="LiveId" clId="{27B5F692-2874-4D60-8B1D-098F831FD759}" dt="2020-08-16T11:42:47.383" v="2191" actId="20577"/>
          <ac:spMkLst>
            <pc:docMk/>
            <pc:sldMk cId="2876326341" sldId="294"/>
            <ac:spMk id="2" creationId="{55648FF8-8A7B-42C1-BB15-6C839DA4F7F3}"/>
          </ac:spMkLst>
        </pc:spChg>
      </pc:sldChg>
      <pc:sldChg chg="modSp add mod">
        <pc:chgData name="Ip" userId="35846fbf51f55d86" providerId="LiveId" clId="{27B5F692-2874-4D60-8B1D-098F831FD759}" dt="2020-08-16T11:44:39.053" v="2303" actId="20577"/>
        <pc:sldMkLst>
          <pc:docMk/>
          <pc:sldMk cId="3371949025" sldId="295"/>
        </pc:sldMkLst>
        <pc:spChg chg="mod">
          <ac:chgData name="Ip" userId="35846fbf51f55d86" providerId="LiveId" clId="{27B5F692-2874-4D60-8B1D-098F831FD759}" dt="2020-08-16T11:44:39.053" v="2303" actId="20577"/>
          <ac:spMkLst>
            <pc:docMk/>
            <pc:sldMk cId="3371949025" sldId="295"/>
            <ac:spMk id="2" creationId="{55648FF8-8A7B-42C1-BB15-6C839DA4F7F3}"/>
          </ac:spMkLst>
        </pc:spChg>
      </pc:sldChg>
      <pc:sldChg chg="addSp delSp modSp add mod">
        <pc:chgData name="Ip" userId="35846fbf51f55d86" providerId="LiveId" clId="{27B5F692-2874-4D60-8B1D-098F831FD759}" dt="2020-08-16T11:47:00.322" v="2310"/>
        <pc:sldMkLst>
          <pc:docMk/>
          <pc:sldMk cId="3710925702" sldId="296"/>
        </pc:sldMkLst>
        <pc:spChg chg="del mod">
          <ac:chgData name="Ip" userId="35846fbf51f55d86" providerId="LiveId" clId="{27B5F692-2874-4D60-8B1D-098F831FD759}" dt="2020-08-16T11:47:00.322" v="2310"/>
          <ac:spMkLst>
            <pc:docMk/>
            <pc:sldMk cId="3710925702" sldId="296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6:59.390" v="2308" actId="1076"/>
          <ac:picMkLst>
            <pc:docMk/>
            <pc:sldMk cId="3710925702" sldId="296"/>
            <ac:picMk id="4" creationId="{52112D63-BB65-41F8-805B-FCF333BE4638}"/>
          </ac:picMkLst>
        </pc:picChg>
      </pc:sldChg>
      <pc:sldChg chg="addSp modSp add mod">
        <pc:chgData name="Ip" userId="35846fbf51f55d86" providerId="LiveId" clId="{27B5F692-2874-4D60-8B1D-098F831FD759}" dt="2020-08-16T11:49:21.910" v="2498" actId="1076"/>
        <pc:sldMkLst>
          <pc:docMk/>
          <pc:sldMk cId="332887250" sldId="297"/>
        </pc:sldMkLst>
        <pc:spChg chg="mod">
          <ac:chgData name="Ip" userId="35846fbf51f55d86" providerId="LiveId" clId="{27B5F692-2874-4D60-8B1D-098F831FD759}" dt="2020-08-16T11:49:02.844" v="2496" actId="20577"/>
          <ac:spMkLst>
            <pc:docMk/>
            <pc:sldMk cId="332887250" sldId="297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9:21.910" v="2498" actId="1076"/>
          <ac:picMkLst>
            <pc:docMk/>
            <pc:sldMk cId="332887250" sldId="297"/>
            <ac:picMk id="4" creationId="{48D2988B-E18F-4873-860C-DDB9C0E58EE3}"/>
          </ac:picMkLst>
        </pc:picChg>
      </pc:sldChg>
      <pc:sldChg chg="addSp delSp modSp add mod">
        <pc:chgData name="Ip" userId="35846fbf51f55d86" providerId="LiveId" clId="{27B5F692-2874-4D60-8B1D-098F831FD759}" dt="2020-08-16T11:51:06.566" v="2557" actId="1076"/>
        <pc:sldMkLst>
          <pc:docMk/>
          <pc:sldMk cId="326814480" sldId="298"/>
        </pc:sldMkLst>
        <pc:spChg chg="mod">
          <ac:chgData name="Ip" userId="35846fbf51f55d86" providerId="LiveId" clId="{27B5F692-2874-4D60-8B1D-098F831FD759}" dt="2020-08-16T11:50:50.722" v="2554" actId="20577"/>
          <ac:spMkLst>
            <pc:docMk/>
            <pc:sldMk cId="326814480" sldId="298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50:52.843" v="2555" actId="478"/>
          <ac:picMkLst>
            <pc:docMk/>
            <pc:sldMk cId="326814480" sldId="298"/>
            <ac:picMk id="4" creationId="{48D2988B-E18F-4873-860C-DDB9C0E58EE3}"/>
          </ac:picMkLst>
        </pc:picChg>
        <pc:picChg chg="add mod">
          <ac:chgData name="Ip" userId="35846fbf51f55d86" providerId="LiveId" clId="{27B5F692-2874-4D60-8B1D-098F831FD759}" dt="2020-08-16T11:51:06.566" v="2557" actId="1076"/>
          <ac:picMkLst>
            <pc:docMk/>
            <pc:sldMk cId="326814480" sldId="298"/>
            <ac:picMk id="6" creationId="{AD83D387-CCAA-4042-9901-9ACB85F89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</a:rPr>
              <a:t>FIT</a:t>
            </a:r>
            <a:r>
              <a:rPr lang="en-US" dirty="0">
                <a:solidFill>
                  <a:schemeClr val="bg1"/>
                </a:solidFill>
              </a:rPr>
              <a:t>5047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Probability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F75C4-A4B3-4837-9CA6-5286EA66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10047"/>
            <a:ext cx="7542994" cy="45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0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2BA93-8DF7-4C0C-9DE4-6CF8B492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00200"/>
            <a:ext cx="661974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0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F9C97-8B13-4092-9DE2-8C65D47F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84289"/>
            <a:ext cx="8266252" cy="47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5C732-2889-47D4-9E3A-59E950DE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18920"/>
            <a:ext cx="8290413" cy="36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6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0FD0D-D4E5-41CC-9048-551473A0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70" y="1577463"/>
            <a:ext cx="8001913" cy="43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9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E7FCC-5EC1-4594-9D88-D384CB0B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39380"/>
            <a:ext cx="7446120" cy="47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7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BD155-D9D1-4695-960F-D0656EE26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44526"/>
            <a:ext cx="7945741" cy="52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1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44432-D6DD-4F15-B557-9AD39093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13034"/>
            <a:ext cx="7945230" cy="23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3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E37C2-721B-460A-B23B-CE5C25EF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69" y="1545465"/>
            <a:ext cx="5733577" cy="43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4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5E566-2BBC-499B-BFC9-EDD08F6A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74630"/>
            <a:ext cx="7736151" cy="45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82C42-402A-46D1-AF94-3A221750D1B2}"/>
              </a:ext>
            </a:extLst>
          </p:cNvPr>
          <p:cNvSpPr txBox="1"/>
          <p:nvPr/>
        </p:nvSpPr>
        <p:spPr>
          <a:xfrm>
            <a:off x="1291472" y="1753386"/>
            <a:ext cx="81962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Probability fundamentals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Inference by enumeration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Product Rule, Chain Rule, Bayes’ Rule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Independence and conditional independence</a:t>
            </a:r>
          </a:p>
        </p:txBody>
      </p:sp>
    </p:spTree>
    <p:extLst>
      <p:ext uri="{BB962C8B-B14F-4D97-AF65-F5344CB8AC3E}">
        <p14:creationId xmlns:p14="http://schemas.microsoft.com/office/powerpoint/2010/main" val="3611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4DD5D-CD31-42D0-9A4E-06E09B2A1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49" y="1216041"/>
            <a:ext cx="8539630" cy="53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F387A-F942-4264-9720-0F95045A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67694"/>
            <a:ext cx="8049436" cy="27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3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3BA78-9EFE-42BC-BE62-DF0C4A86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90"/>
            <a:ext cx="8181411" cy="21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5CA1A-212A-47BD-BEEC-6399A1A1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38194"/>
            <a:ext cx="7773618" cy="36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1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8E75C-1CC6-4B01-9F27-AC030A989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68124"/>
            <a:ext cx="6980349" cy="44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2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9DD07-4F91-44FE-ADBE-BFCF066B5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70628"/>
            <a:ext cx="6671256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24C7-1FD7-417E-8C1A-83C035CF8F83}"/>
              </a:ext>
            </a:extLst>
          </p:cNvPr>
          <p:cNvSpPr txBox="1"/>
          <p:nvPr/>
        </p:nvSpPr>
        <p:spPr>
          <a:xfrm>
            <a:off x="1599416" y="3044279"/>
            <a:ext cx="8993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Extra practice questions on probability</a:t>
            </a:r>
          </a:p>
        </p:txBody>
      </p:sp>
    </p:spTree>
    <p:extLst>
      <p:ext uri="{BB962C8B-B14F-4D97-AF65-F5344CB8AC3E}">
        <p14:creationId xmlns:p14="http://schemas.microsoft.com/office/powerpoint/2010/main" val="17669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B67CB-840C-40E6-88C7-678DC93FE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99" y="1685411"/>
            <a:ext cx="638175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A5F76-88BE-414B-8208-0252D1D2685B}"/>
              </a:ext>
            </a:extLst>
          </p:cNvPr>
          <p:cNvSpPr txBox="1"/>
          <p:nvPr/>
        </p:nvSpPr>
        <p:spPr>
          <a:xfrm>
            <a:off x="418456" y="2694380"/>
            <a:ext cx="117735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If we roll one of our seven sided dice 3 times and record the results, what is the probability that all three rolls will be</a:t>
            </a:r>
          </a:p>
          <a:p>
            <a:r>
              <a:rPr lang="en-US" dirty="0"/>
              <a:t>be greater than 5?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2.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If we roll one of our seven sided dice five times. Find the probability that exactly three rolls show the same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number, (i.e., three of a kind), and the remaining two rolls show the same number different from the other number.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3. If we roll one of our seven sided dice five times, what is the probability that three or more rolls show the same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Number?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Hard question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3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F22EB-D1D0-4852-9885-40406F5DA143}"/>
              </a:ext>
            </a:extLst>
          </p:cNvPr>
          <p:cNvSpPr txBox="1"/>
          <p:nvPr/>
        </p:nvSpPr>
        <p:spPr>
          <a:xfrm>
            <a:off x="726771" y="1395167"/>
            <a:ext cx="10837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of getting a royal flush but where the cards ordered by rank have alternate color? That is, </a:t>
            </a:r>
          </a:p>
          <a:p>
            <a:r>
              <a:rPr lang="en-US" dirty="0"/>
              <a:t>order the cards as 10,J,Q,K,A and then check to see they have alternate </a:t>
            </a:r>
            <a:r>
              <a:rPr lang="en-US" dirty="0" err="1"/>
              <a:t>colour</a:t>
            </a:r>
            <a:r>
              <a:rPr lang="en-US" dirty="0"/>
              <a:t>. Note in a proper royal flush, </a:t>
            </a:r>
          </a:p>
          <a:p>
            <a:r>
              <a:rPr lang="en-US" dirty="0"/>
              <a:t>it is all the one suit, but we have changed that to alternate </a:t>
            </a:r>
            <a:r>
              <a:rPr lang="en-US" dirty="0" err="1"/>
              <a:t>colour</a:t>
            </a:r>
            <a:r>
              <a:rPr lang="en-US" dirty="0"/>
              <a:t>. So, for example “red 10, black J, red Q, black K, </a:t>
            </a:r>
          </a:p>
          <a:p>
            <a:r>
              <a:rPr lang="en-US" dirty="0"/>
              <a:t>red A” is OK but “red J, black 10, red Q, black K, red A” is not OK because once reordered in rank the alternating </a:t>
            </a:r>
          </a:p>
          <a:p>
            <a:r>
              <a:rPr lang="en-US" dirty="0" err="1"/>
              <a:t>colour</a:t>
            </a:r>
            <a:r>
              <a:rPr lang="en-US" dirty="0"/>
              <a:t> no longer holds. Note the order in which they are drawn from the pack is not considered.</a:t>
            </a:r>
          </a:p>
        </p:txBody>
      </p:sp>
    </p:spTree>
    <p:extLst>
      <p:ext uri="{BB962C8B-B14F-4D97-AF65-F5344CB8AC3E}">
        <p14:creationId xmlns:p14="http://schemas.microsoft.com/office/powerpoint/2010/main" val="253620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7D159-5853-405D-B4F5-84605A6522D8}"/>
              </a:ext>
            </a:extLst>
          </p:cNvPr>
          <p:cNvSpPr txBox="1"/>
          <p:nvPr/>
        </p:nvSpPr>
        <p:spPr>
          <a:xfrm>
            <a:off x="945037" y="1507817"/>
            <a:ext cx="107630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probability that in the sequence of cards, as they are drawn, no rank occurs twice in a row? So ignoring the suit, the following are allowed: A, 10, 4, J, 10 or A, 10, A, 4, A, but the following are not allowed: A, A, 10, 4, A (A repeated in positions 1 and 2), A, 4, 10, 10, J (10 repeated in positions 3 and 4).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Hard question</a:t>
            </a:r>
          </a:p>
        </p:txBody>
      </p:sp>
    </p:spTree>
    <p:extLst>
      <p:ext uri="{BB962C8B-B14F-4D97-AF65-F5344CB8AC3E}">
        <p14:creationId xmlns:p14="http://schemas.microsoft.com/office/powerpoint/2010/main" val="226841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571F2-2007-423D-BF72-58F3CDEB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82696"/>
            <a:ext cx="6671256" cy="37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7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CF565-1DA6-4040-81A0-C578B4BB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3" y="1574260"/>
            <a:ext cx="11622447" cy="32649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A car manufacturing company has two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two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lines of production, A and B. Line A manufactures 65%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of cars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and line B manufactures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35%.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70% of the cars from line A and 85% of the cars from line B are rated </a:t>
            </a:r>
            <a:r>
              <a:rPr lang="en-US" altLang="en-US" sz="2000" dirty="0">
                <a:solidFill>
                  <a:srgbClr val="000000"/>
                </a:solidFill>
                <a:ea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standard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A car is chosen at random and is found to be of standard quality. What is the probability that it has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come from line 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00"/>
                </a:solidFill>
                <a:ea typeface="Helvetica Neue"/>
              </a:rPr>
              <a:t>2.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If two cars are randomly chosen from this factory, and one of them is found to be of standard quality. What is the probability that the other one is defective?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9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8922F-619E-4AAA-B1F3-111DCD47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62640"/>
            <a:ext cx="8061151" cy="16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8C222-00A0-4AAB-AC6C-4DCB46463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44027"/>
            <a:ext cx="7879753" cy="47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E911C-9E7A-42E7-9ED8-8C02FC28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38417"/>
            <a:ext cx="6593983" cy="30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5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F1069-F825-48C2-BE3D-40886C7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96980"/>
            <a:ext cx="6697014" cy="36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9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18A4A-236D-4FB5-A939-8801DFF9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74442"/>
            <a:ext cx="7880504" cy="42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7556C-3549-4AD1-A7D1-356218EE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65613"/>
            <a:ext cx="8570524" cy="32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230391" y="387120"/>
            <a:ext cx="4337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Probability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77EB5-F3A7-46DB-8988-8775929BB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55124"/>
            <a:ext cx="7361279" cy="42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2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673</Words>
  <Application>Microsoft Office PowerPoint</Application>
  <PresentationFormat>Widescreen</PresentationFormat>
  <Paragraphs>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Helvetica Neue</vt:lpstr>
      <vt:lpstr>Arial</vt:lpstr>
      <vt:lpstr>Calibri</vt:lpstr>
      <vt:lpstr>Calibri Light</vt:lpstr>
      <vt:lpstr>Office Theme</vt:lpstr>
      <vt:lpstr>FIT5047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2020-09-20T01:35:12Z</dcterms:modified>
</cp:coreProperties>
</file>