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8" r:id="rId29"/>
    <p:sldId id="289" r:id="rId30"/>
    <p:sldId id="286" r:id="rId31"/>
    <p:sldId id="287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5F692-2874-4D60-8B1D-098F831FD759}" v="61" dt="2020-08-16T11:50:3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6T00:34:34.408" v="21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DD8BF3C5-5211-4E96-9FC4-090E70611309}" dt="2020-08-14T11:09:35.396" v="2093" actId="313"/>
        <pc:sldMkLst>
          <pc:docMk/>
          <pc:sldMk cId="3868584368" sldId="257"/>
        </pc:sldMkLst>
        <pc:spChg chg="mod">
          <ac:chgData name="Ip" userId="35846fbf51f55d86" providerId="LiveId" clId="{DD8BF3C5-5211-4E96-9FC4-090E70611309}" dt="2020-08-14T11:09:35.396" v="2093" actId="313"/>
          <ac:spMkLst>
            <pc:docMk/>
            <pc:sldMk cId="3868584368" sldId="257"/>
            <ac:spMk id="7" creationId="{7CE32942-5382-4A4D-863F-77EAC4297742}"/>
          </ac:spMkLst>
        </pc:spChg>
      </pc:sldChg>
      <pc:sldChg chg="delSp modSp add mod">
        <pc:chgData name="Ip" userId="35846fbf51f55d86" providerId="LiveId" clId="{DD8BF3C5-5211-4E96-9FC4-090E70611309}" dt="2020-08-15T07:04:15.120" v="2094" actId="1076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5T07:04:15.120" v="2094" actId="1076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5T07:06:47.046" v="2134" actId="2057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5T07:06:47.046" v="2134" actId="2057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5T07:07:44.478" v="2136" actId="20577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5T07:07:44.478" v="2136" actId="20577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6T00:34:34.408" v="2144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6T00:34:34.408" v="2144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4T10:55:15.526" v="2050" actId="20577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4T10:55:15.526" v="2050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4T10:56:12.039" v="2061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4T10:56:12.039" v="2061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4T10:58:29.840" v="2092" actId="20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4T10:58:29.840" v="2092" actId="20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27B5F692-2874-4D60-8B1D-098F831FD759}"/>
    <pc:docChg chg="undo custSel addSld delSld modSld">
      <pc:chgData name="Ip" userId="35846fbf51f55d86" providerId="LiveId" clId="{27B5F692-2874-4D60-8B1D-098F831FD759}" dt="2020-08-22T08:41:44.403" v="2559" actId="47"/>
      <pc:docMkLst>
        <pc:docMk/>
      </pc:docMkLst>
      <pc:sldChg chg="modSp mod">
        <pc:chgData name="Ip" userId="35846fbf51f55d86" providerId="LiveId" clId="{27B5F692-2874-4D60-8B1D-098F831FD759}" dt="2020-08-16T10:44:39.325" v="17" actId="20577"/>
        <pc:sldMkLst>
          <pc:docMk/>
          <pc:sldMk cId="3008898853" sldId="256"/>
        </pc:sldMkLst>
        <pc:spChg chg="mod">
          <ac:chgData name="Ip" userId="35846fbf51f55d86" providerId="LiveId" clId="{27B5F692-2874-4D60-8B1D-098F831FD759}" dt="2020-08-16T10:44:39.325" v="1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7B5F692-2874-4D60-8B1D-098F831FD759}" dt="2020-08-16T10:48:03.031" v="61" actId="20577"/>
        <pc:sldMkLst>
          <pc:docMk/>
          <pc:sldMk cId="3868584368" sldId="257"/>
        </pc:sldMkLst>
        <pc:spChg chg="add del mod">
          <ac:chgData name="Ip" userId="35846fbf51f55d86" providerId="LiveId" clId="{27B5F692-2874-4D60-8B1D-098F831FD759}" dt="2020-08-16T10:47:21.277" v="46"/>
          <ac:spMkLst>
            <pc:docMk/>
            <pc:sldMk cId="3868584368" sldId="257"/>
            <ac:spMk id="2" creationId="{B9313610-3757-4C3F-BEBD-C03234EC9351}"/>
          </ac:spMkLst>
        </pc:spChg>
        <pc:spChg chg="add mod">
          <ac:chgData name="Ip" userId="35846fbf51f55d86" providerId="LiveId" clId="{27B5F692-2874-4D60-8B1D-098F831FD759}" dt="2020-08-16T10:48:03.031" v="61" actId="20577"/>
          <ac:spMkLst>
            <pc:docMk/>
            <pc:sldMk cId="3868584368" sldId="257"/>
            <ac:spMk id="3" creationId="{C60A4D7D-9318-424B-9789-FE61731E3386}"/>
          </ac:spMkLst>
        </pc:spChg>
        <pc:spChg chg="del mod">
          <ac:chgData name="Ip" userId="35846fbf51f55d86" providerId="LiveId" clId="{27B5F692-2874-4D60-8B1D-098F831FD759}" dt="2020-08-16T10:44:49.495" v="26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27B5F692-2874-4D60-8B1D-098F831FD759}" dt="2020-08-16T10:44:48.503" v="24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27B5F692-2874-4D60-8B1D-098F831FD759}" dt="2020-08-16T10:44:51.432" v="28" actId="47"/>
        <pc:sldMkLst>
          <pc:docMk/>
          <pc:sldMk cId="2035023580" sldId="258"/>
        </pc:sldMkLst>
      </pc:sldChg>
      <pc:sldChg chg="modSp add mod">
        <pc:chgData name="Ip" userId="35846fbf51f55d86" providerId="LiveId" clId="{27B5F692-2874-4D60-8B1D-098F831FD759}" dt="2020-08-16T10:48:52.111" v="84" actId="20577"/>
        <pc:sldMkLst>
          <pc:docMk/>
          <pc:sldMk cId="3784472469" sldId="258"/>
        </pc:sldMkLst>
        <pc:spChg chg="mod">
          <ac:chgData name="Ip" userId="35846fbf51f55d86" providerId="LiveId" clId="{27B5F692-2874-4D60-8B1D-098F831FD759}" dt="2020-08-16T10:48:52.111" v="84" actId="20577"/>
          <ac:spMkLst>
            <pc:docMk/>
            <pc:sldMk cId="3784472469" sldId="258"/>
            <ac:spMk id="3" creationId="{C60A4D7D-9318-424B-9789-FE61731E3386}"/>
          </ac:spMkLst>
        </pc:spChg>
      </pc:sldChg>
      <pc:sldChg chg="add del">
        <pc:chgData name="Ip" userId="35846fbf51f55d86" providerId="LiveId" clId="{27B5F692-2874-4D60-8B1D-098F831FD759}" dt="2020-08-22T08:41:38.276" v="2558" actId="47"/>
        <pc:sldMkLst>
          <pc:docMk/>
          <pc:sldMk cId="1014294177" sldId="259"/>
        </pc:sldMkLst>
      </pc:sldChg>
      <pc:sldChg chg="del">
        <pc:chgData name="Ip" userId="35846fbf51f55d86" providerId="LiveId" clId="{27B5F692-2874-4D60-8B1D-098F831FD759}" dt="2020-08-16T10:44:50.982" v="27" actId="47"/>
        <pc:sldMkLst>
          <pc:docMk/>
          <pc:sldMk cId="3647565462" sldId="259"/>
        </pc:sldMkLst>
      </pc:sldChg>
      <pc:sldChg chg="del">
        <pc:chgData name="Ip" userId="35846fbf51f55d86" providerId="LiveId" clId="{27B5F692-2874-4D60-8B1D-098F831FD759}" dt="2020-08-16T10:44:51.785" v="30" actId="47"/>
        <pc:sldMkLst>
          <pc:docMk/>
          <pc:sldMk cId="124229637" sldId="260"/>
        </pc:sldMkLst>
      </pc:sldChg>
      <pc:sldChg chg="modSp add mod">
        <pc:chgData name="Ip" userId="35846fbf51f55d86" providerId="LiveId" clId="{27B5F692-2874-4D60-8B1D-098F831FD759}" dt="2020-08-16T10:49:58.766" v="137" actId="20577"/>
        <pc:sldMkLst>
          <pc:docMk/>
          <pc:sldMk cId="361172590" sldId="260"/>
        </pc:sldMkLst>
        <pc:spChg chg="mod">
          <ac:chgData name="Ip" userId="35846fbf51f55d86" providerId="LiveId" clId="{27B5F692-2874-4D60-8B1D-098F831FD759}" dt="2020-08-16T10:49:58.766" v="137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modSp add mod">
        <pc:chgData name="Ip" userId="35846fbf51f55d86" providerId="LiveId" clId="{27B5F692-2874-4D60-8B1D-098F831FD759}" dt="2020-08-16T10:50:29.095" v="179"/>
        <pc:sldMkLst>
          <pc:docMk/>
          <pc:sldMk cId="761934615" sldId="261"/>
        </pc:sldMkLst>
        <pc:spChg chg="mod">
          <ac:chgData name="Ip" userId="35846fbf51f55d86" providerId="LiveId" clId="{27B5F692-2874-4D60-8B1D-098F831FD759}" dt="2020-08-16T10:50:29.095" v="179"/>
          <ac:spMkLst>
            <pc:docMk/>
            <pc:sldMk cId="761934615" sldId="261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1.964" v="31" actId="47"/>
        <pc:sldMkLst>
          <pc:docMk/>
          <pc:sldMk cId="3501535918" sldId="261"/>
        </pc:sldMkLst>
      </pc:sldChg>
      <pc:sldChg chg="add del">
        <pc:chgData name="Ip" userId="35846fbf51f55d86" providerId="LiveId" clId="{27B5F692-2874-4D60-8B1D-098F831FD759}" dt="2020-08-22T08:41:44.403" v="2559" actId="47"/>
        <pc:sldMkLst>
          <pc:docMk/>
          <pc:sldMk cId="1794682953" sldId="262"/>
        </pc:sldMkLst>
      </pc:sldChg>
      <pc:sldChg chg="del">
        <pc:chgData name="Ip" userId="35846fbf51f55d86" providerId="LiveId" clId="{27B5F692-2874-4D60-8B1D-098F831FD759}" dt="2020-08-16T10:44:52.198" v="32" actId="47"/>
        <pc:sldMkLst>
          <pc:docMk/>
          <pc:sldMk cId="3414202665" sldId="262"/>
        </pc:sldMkLst>
      </pc:sldChg>
      <pc:sldChg chg="addSp delSp modSp add mod">
        <pc:chgData name="Ip" userId="35846fbf51f55d86" providerId="LiveId" clId="{27B5F692-2874-4D60-8B1D-098F831FD759}" dt="2020-08-16T10:51:26.378" v="197"/>
        <pc:sldMkLst>
          <pc:docMk/>
          <pc:sldMk cId="1483021133" sldId="263"/>
        </pc:sldMkLst>
        <pc:spChg chg="add del mod">
          <ac:chgData name="Ip" userId="35846fbf51f55d86" providerId="LiveId" clId="{27B5F692-2874-4D60-8B1D-098F831FD759}" dt="2020-08-16T10:51:26.378" v="197"/>
          <ac:spMkLst>
            <pc:docMk/>
            <pc:sldMk cId="1483021133" sldId="263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2.361" v="33" actId="47"/>
        <pc:sldMkLst>
          <pc:docMk/>
          <pc:sldMk cId="2929145652" sldId="263"/>
        </pc:sldMkLst>
      </pc:sldChg>
      <pc:sldChg chg="modSp add mod">
        <pc:chgData name="Ip" userId="35846fbf51f55d86" providerId="LiveId" clId="{27B5F692-2874-4D60-8B1D-098F831FD759}" dt="2020-08-16T10:51:38.118" v="200" actId="20577"/>
        <pc:sldMkLst>
          <pc:docMk/>
          <pc:sldMk cId="81350736" sldId="264"/>
        </pc:sldMkLst>
        <pc:spChg chg="mod">
          <ac:chgData name="Ip" userId="35846fbf51f55d86" providerId="LiveId" clId="{27B5F692-2874-4D60-8B1D-098F831FD759}" dt="2020-08-16T10:51:38.118" v="200" actId="20577"/>
          <ac:spMkLst>
            <pc:docMk/>
            <pc:sldMk cId="81350736" sldId="264"/>
            <ac:spMk id="3" creationId="{C60A4D7D-9318-424B-9789-FE61731E3386}"/>
          </ac:spMkLst>
        </pc:spChg>
      </pc:sldChg>
      <pc:sldChg chg="addSp delSp modSp add mod">
        <pc:chgData name="Ip" userId="35846fbf51f55d86" providerId="LiveId" clId="{27B5F692-2874-4D60-8B1D-098F831FD759}" dt="2020-08-16T10:54:38.766" v="263" actId="20577"/>
        <pc:sldMkLst>
          <pc:docMk/>
          <pc:sldMk cId="95341868" sldId="265"/>
        </pc:sldMkLst>
        <pc:spChg chg="add del mod">
          <ac:chgData name="Ip" userId="35846fbf51f55d86" providerId="LiveId" clId="{27B5F692-2874-4D60-8B1D-098F831FD759}" dt="2020-08-16T10:54:38.766" v="263" actId="20577"/>
          <ac:spMkLst>
            <pc:docMk/>
            <pc:sldMk cId="95341868" sldId="265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3.097" v="37" actId="47"/>
        <pc:sldMkLst>
          <pc:docMk/>
          <pc:sldMk cId="515916851" sldId="265"/>
        </pc:sldMkLst>
      </pc:sldChg>
      <pc:sldChg chg="addSp delSp modSp add mod">
        <pc:chgData name="Ip" userId="35846fbf51f55d86" providerId="LiveId" clId="{27B5F692-2874-4D60-8B1D-098F831FD759}" dt="2020-08-16T10:55:40.946" v="270"/>
        <pc:sldMkLst>
          <pc:docMk/>
          <pc:sldMk cId="1609428886" sldId="266"/>
        </pc:sldMkLst>
        <pc:spChg chg="del mod">
          <ac:chgData name="Ip" userId="35846fbf51f55d86" providerId="LiveId" clId="{27B5F692-2874-4D60-8B1D-098F831FD759}" dt="2020-08-16T10:55:40.946" v="270"/>
          <ac:spMkLst>
            <pc:docMk/>
            <pc:sldMk cId="1609428886" sldId="266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5:40.136" v="268" actId="1076"/>
          <ac:picMkLst>
            <pc:docMk/>
            <pc:sldMk cId="1609428886" sldId="266"/>
            <ac:picMk id="4" creationId="{B5F02C1A-5F5B-42DC-A19A-7A667C45785F}"/>
          </ac:picMkLst>
        </pc:picChg>
      </pc:sldChg>
      <pc:sldChg chg="addSp delSp modSp add mod">
        <pc:chgData name="Ip" userId="35846fbf51f55d86" providerId="LiveId" clId="{27B5F692-2874-4D60-8B1D-098F831FD759}" dt="2020-08-16T10:56:19.383" v="277"/>
        <pc:sldMkLst>
          <pc:docMk/>
          <pc:sldMk cId="2090403673" sldId="267"/>
        </pc:sldMkLst>
        <pc:spChg chg="del mod">
          <ac:chgData name="Ip" userId="35846fbf51f55d86" providerId="LiveId" clId="{27B5F692-2874-4D60-8B1D-098F831FD759}" dt="2020-08-16T10:56:19.383" v="277"/>
          <ac:spMkLst>
            <pc:docMk/>
            <pc:sldMk cId="2090403673" sldId="267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6:13.228" v="275" actId="14100"/>
          <ac:picMkLst>
            <pc:docMk/>
            <pc:sldMk cId="2090403673" sldId="267"/>
            <ac:picMk id="4" creationId="{D3E2F7AD-F8BC-4702-ABB6-C8ADB07F54D2}"/>
          </ac:picMkLst>
        </pc:picChg>
      </pc:sldChg>
      <pc:sldChg chg="addSp delSp modSp add mod">
        <pc:chgData name="Ip" userId="35846fbf51f55d86" providerId="LiveId" clId="{27B5F692-2874-4D60-8B1D-098F831FD759}" dt="2020-08-16T10:56:52.360" v="289" actId="1076"/>
        <pc:sldMkLst>
          <pc:docMk/>
          <pc:sldMk cId="906454433" sldId="268"/>
        </pc:sldMkLst>
        <pc:spChg chg="add mod">
          <ac:chgData name="Ip" userId="35846fbf51f55d86" providerId="LiveId" clId="{27B5F692-2874-4D60-8B1D-098F831FD759}" dt="2020-08-16T10:56:52.360" v="289" actId="1076"/>
          <ac:spMkLst>
            <pc:docMk/>
            <pc:sldMk cId="906454433" sldId="268"/>
            <ac:spMk id="2" creationId="{8D282B8F-42A2-4E22-96C8-7E5B46A2284B}"/>
          </ac:spMkLst>
        </pc:spChg>
        <pc:picChg chg="del">
          <ac:chgData name="Ip" userId="35846fbf51f55d86" providerId="LiveId" clId="{27B5F692-2874-4D60-8B1D-098F831FD759}" dt="2020-08-16T10:56:22.393" v="279" actId="478"/>
          <ac:picMkLst>
            <pc:docMk/>
            <pc:sldMk cId="906454433" sldId="268"/>
            <ac:picMk id="4" creationId="{D3E2F7AD-F8BC-4702-ABB6-C8ADB07F54D2}"/>
          </ac:picMkLst>
        </pc:picChg>
      </pc:sldChg>
      <pc:sldChg chg="del">
        <pc:chgData name="Ip" userId="35846fbf51f55d86" providerId="LiveId" clId="{27B5F692-2874-4D60-8B1D-098F831FD759}" dt="2020-08-16T10:44:52.536" v="34" actId="47"/>
        <pc:sldMkLst>
          <pc:docMk/>
          <pc:sldMk cId="1788774294" sldId="268"/>
        </pc:sldMkLst>
      </pc:sldChg>
      <pc:sldChg chg="modSp add mod">
        <pc:chgData name="Ip" userId="35846fbf51f55d86" providerId="LiveId" clId="{27B5F692-2874-4D60-8B1D-098F831FD759}" dt="2020-08-16T11:01:52.770" v="399" actId="20577"/>
        <pc:sldMkLst>
          <pc:docMk/>
          <pc:sldMk cId="781225075" sldId="269"/>
        </pc:sldMkLst>
        <pc:spChg chg="mod">
          <ac:chgData name="Ip" userId="35846fbf51f55d86" providerId="LiveId" clId="{27B5F692-2874-4D60-8B1D-098F831FD759}" dt="2020-08-16T11:01:52.770" v="399" actId="20577"/>
          <ac:spMkLst>
            <pc:docMk/>
            <pc:sldMk cId="781225075" sldId="269"/>
            <ac:spMk id="2" creationId="{8D282B8F-42A2-4E22-96C8-7E5B46A2284B}"/>
          </ac:spMkLst>
        </pc:spChg>
      </pc:sldChg>
      <pc:sldChg chg="del">
        <pc:chgData name="Ip" userId="35846fbf51f55d86" providerId="LiveId" clId="{27B5F692-2874-4D60-8B1D-098F831FD759}" dt="2020-08-16T10:44:52.755" v="35" actId="47"/>
        <pc:sldMkLst>
          <pc:docMk/>
          <pc:sldMk cId="3243883085" sldId="269"/>
        </pc:sldMkLst>
      </pc:sldChg>
      <pc:sldChg chg="addSp delSp modSp add mod">
        <pc:chgData name="Ip" userId="35846fbf51f55d86" providerId="LiveId" clId="{27B5F692-2874-4D60-8B1D-098F831FD759}" dt="2020-08-16T11:02:56.032" v="405"/>
        <pc:sldMkLst>
          <pc:docMk/>
          <pc:sldMk cId="1940185924" sldId="270"/>
        </pc:sldMkLst>
        <pc:spChg chg="del mod">
          <ac:chgData name="Ip" userId="35846fbf51f55d86" providerId="LiveId" clId="{27B5F692-2874-4D60-8B1D-098F831FD759}" dt="2020-08-16T11:02:56.032" v="405"/>
          <ac:spMkLst>
            <pc:docMk/>
            <pc:sldMk cId="1940185924" sldId="270"/>
            <ac:spMk id="2" creationId="{8D282B8F-42A2-4E22-96C8-7E5B46A2284B}"/>
          </ac:spMkLst>
        </pc:spChg>
        <pc:picChg chg="add mod">
          <ac:chgData name="Ip" userId="35846fbf51f55d86" providerId="LiveId" clId="{27B5F692-2874-4D60-8B1D-098F831FD759}" dt="2020-08-16T11:02:47.775" v="403" actId="1076"/>
          <ac:picMkLst>
            <pc:docMk/>
            <pc:sldMk cId="1940185924" sldId="270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2.920" v="36" actId="47"/>
        <pc:sldMkLst>
          <pc:docMk/>
          <pc:sldMk cId="3041030321" sldId="270"/>
        </pc:sldMkLst>
      </pc:sldChg>
      <pc:sldChg chg="addSp delSp modSp add mod">
        <pc:chgData name="Ip" userId="35846fbf51f55d86" providerId="LiveId" clId="{27B5F692-2874-4D60-8B1D-098F831FD759}" dt="2020-08-16T11:03:06.831" v="409" actId="1076"/>
        <pc:sldMkLst>
          <pc:docMk/>
          <pc:sldMk cId="2290221836" sldId="271"/>
        </pc:sldMkLst>
        <pc:picChg chg="add mod">
          <ac:chgData name="Ip" userId="35846fbf51f55d86" providerId="LiveId" clId="{27B5F692-2874-4D60-8B1D-098F831FD759}" dt="2020-08-16T11:03:06.831" v="409" actId="1076"/>
          <ac:picMkLst>
            <pc:docMk/>
            <pc:sldMk cId="2290221836" sldId="271"/>
            <ac:picMk id="3" creationId="{66210D76-F3E9-4B8D-AA2D-45E8184758B6}"/>
          </ac:picMkLst>
        </pc:picChg>
        <pc:picChg chg="del">
          <ac:chgData name="Ip" userId="35846fbf51f55d86" providerId="LiveId" clId="{27B5F692-2874-4D60-8B1D-098F831FD759}" dt="2020-08-16T11:02:59.735" v="407" actId="478"/>
          <ac:picMkLst>
            <pc:docMk/>
            <pc:sldMk cId="2290221836" sldId="271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3.287" v="38" actId="47"/>
        <pc:sldMkLst>
          <pc:docMk/>
          <pc:sldMk cId="4165424417" sldId="271"/>
        </pc:sldMkLst>
      </pc:sldChg>
      <pc:sldChg chg="del">
        <pc:chgData name="Ip" userId="35846fbf51f55d86" providerId="LiveId" clId="{27B5F692-2874-4D60-8B1D-098F831FD759}" dt="2020-08-16T10:44:53.466" v="39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27B5F692-2874-4D60-8B1D-098F831FD759}" dt="2020-08-16T11:03:27.012" v="414" actId="14100"/>
        <pc:sldMkLst>
          <pc:docMk/>
          <pc:sldMk cId="3206699244" sldId="272"/>
        </pc:sldMkLst>
        <pc:spChg chg="add mod">
          <ac:chgData name="Ip" userId="35846fbf51f55d86" providerId="LiveId" clId="{27B5F692-2874-4D60-8B1D-098F831FD759}" dt="2020-08-16T11:03:27.012" v="414" actId="14100"/>
          <ac:spMkLst>
            <pc:docMk/>
            <pc:sldMk cId="3206699244" sldId="272"/>
            <ac:spMk id="7" creationId="{2E42058B-94CC-4E66-8FFD-272B03C032C0}"/>
          </ac:spMkLst>
        </pc:spChg>
        <pc:picChg chg="del">
          <ac:chgData name="Ip" userId="35846fbf51f55d86" providerId="LiveId" clId="{27B5F692-2874-4D60-8B1D-098F831FD759}" dt="2020-08-16T11:03:20.980" v="411" actId="478"/>
          <ac:picMkLst>
            <pc:docMk/>
            <pc:sldMk cId="3206699244" sldId="272"/>
            <ac:picMk id="3" creationId="{66210D76-F3E9-4B8D-AA2D-45E8184758B6}"/>
          </ac:picMkLst>
        </pc:picChg>
      </pc:sldChg>
      <pc:sldChg chg="del">
        <pc:chgData name="Ip" userId="35846fbf51f55d86" providerId="LiveId" clId="{27B5F692-2874-4D60-8B1D-098F831FD759}" dt="2020-08-16T10:44:54.403" v="41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27B5F692-2874-4D60-8B1D-098F831FD759}" dt="2020-08-16T11:05:23.872" v="459" actId="22"/>
        <pc:sldMkLst>
          <pc:docMk/>
          <pc:sldMk cId="1650501493" sldId="273"/>
        </pc:sldMkLst>
        <pc:spChg chg="mod">
          <ac:chgData name="Ip" userId="35846fbf51f55d86" providerId="LiveId" clId="{27B5F692-2874-4D60-8B1D-098F831FD759}" dt="2020-08-16T11:05:11.888" v="457" actId="20577"/>
          <ac:spMkLst>
            <pc:docMk/>
            <pc:sldMk cId="1650501493" sldId="273"/>
            <ac:spMk id="7" creationId="{2E42058B-94CC-4E66-8FFD-272B03C032C0}"/>
          </ac:spMkLst>
        </pc:spChg>
        <pc:spChg chg="add del">
          <ac:chgData name="Ip" userId="35846fbf51f55d86" providerId="LiveId" clId="{27B5F692-2874-4D60-8B1D-098F831FD759}" dt="2020-08-16T11:05:23.872" v="459" actId="22"/>
          <ac:spMkLst>
            <pc:docMk/>
            <pc:sldMk cId="1650501493" sldId="273"/>
            <ac:spMk id="9" creationId="{B85FDC12-882F-4CD0-AC61-9E407E081F0D}"/>
          </ac:spMkLst>
        </pc:spChg>
      </pc:sldChg>
      <pc:sldChg chg="del">
        <pc:chgData name="Ip" userId="35846fbf51f55d86" providerId="LiveId" clId="{27B5F692-2874-4D60-8B1D-098F831FD759}" dt="2020-08-16T10:44:53.679" v="40" actId="47"/>
        <pc:sldMkLst>
          <pc:docMk/>
          <pc:sldMk cId="3700022593" sldId="274"/>
        </pc:sldMkLst>
      </pc:sldChg>
      <pc:sldChg chg="modSp add mod">
        <pc:chgData name="Ip" userId="35846fbf51f55d86" providerId="LiveId" clId="{27B5F692-2874-4D60-8B1D-098F831FD759}" dt="2020-08-16T11:05:39.527" v="466" actId="20577"/>
        <pc:sldMkLst>
          <pc:docMk/>
          <pc:sldMk cId="4138584289" sldId="274"/>
        </pc:sldMkLst>
        <pc:spChg chg="mod">
          <ac:chgData name="Ip" userId="35846fbf51f55d86" providerId="LiveId" clId="{27B5F692-2874-4D60-8B1D-098F831FD759}" dt="2020-08-16T11:05:39.527" v="466" actId="20577"/>
          <ac:spMkLst>
            <pc:docMk/>
            <pc:sldMk cId="4138584289" sldId="274"/>
            <ac:spMk id="7" creationId="{2E42058B-94CC-4E66-8FFD-272B03C032C0}"/>
          </ac:spMkLst>
        </pc:spChg>
      </pc:sldChg>
      <pc:sldChg chg="addSp delSp modSp add mod">
        <pc:chgData name="Ip" userId="35846fbf51f55d86" providerId="LiveId" clId="{27B5F692-2874-4D60-8B1D-098F831FD759}" dt="2020-08-16T11:06:15.729" v="472"/>
        <pc:sldMkLst>
          <pc:docMk/>
          <pc:sldMk cId="604418000" sldId="275"/>
        </pc:sldMkLst>
        <pc:spChg chg="del mod">
          <ac:chgData name="Ip" userId="35846fbf51f55d86" providerId="LiveId" clId="{27B5F692-2874-4D60-8B1D-098F831FD759}" dt="2020-08-16T11:06:15.729" v="472"/>
          <ac:spMkLst>
            <pc:docMk/>
            <pc:sldMk cId="604418000" sldId="275"/>
            <ac:spMk id="7" creationId="{2E42058B-94CC-4E66-8FFD-272B03C032C0}"/>
          </ac:spMkLst>
        </pc:spChg>
        <pc:picChg chg="add mod">
          <ac:chgData name="Ip" userId="35846fbf51f55d86" providerId="LiveId" clId="{27B5F692-2874-4D60-8B1D-098F831FD759}" dt="2020-08-16T11:06:14.831" v="470" actId="1076"/>
          <ac:picMkLst>
            <pc:docMk/>
            <pc:sldMk cId="604418000" sldId="275"/>
            <ac:picMk id="3" creationId="{3662C8B9-F3A2-4702-8138-1FBE31795B53}"/>
          </ac:picMkLst>
        </pc:picChg>
      </pc:sldChg>
      <pc:sldChg chg="del">
        <pc:chgData name="Ip" userId="35846fbf51f55d86" providerId="LiveId" clId="{27B5F692-2874-4D60-8B1D-098F831FD759}" dt="2020-08-16T10:44:51.637" v="29" actId="47"/>
        <pc:sldMkLst>
          <pc:docMk/>
          <pc:sldMk cId="3725109944" sldId="275"/>
        </pc:sldMkLst>
      </pc:sldChg>
      <pc:sldChg chg="del">
        <pc:chgData name="Ip" userId="35846fbf51f55d86" providerId="LiveId" clId="{27B5F692-2874-4D60-8B1D-098F831FD759}" dt="2020-08-16T10:44:55.176" v="42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27B5F692-2874-4D60-8B1D-098F831FD759}" dt="2020-08-16T11:09:20.951" v="532" actId="22"/>
        <pc:sldMkLst>
          <pc:docMk/>
          <pc:sldMk cId="2623598850" sldId="276"/>
        </pc:sldMkLst>
        <pc:spChg chg="add mod">
          <ac:chgData name="Ip" userId="35846fbf51f55d86" providerId="LiveId" clId="{27B5F692-2874-4D60-8B1D-098F831FD759}" dt="2020-08-16T11:08:55.580" v="528" actId="20577"/>
          <ac:spMkLst>
            <pc:docMk/>
            <pc:sldMk cId="2623598850" sldId="276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8:30.919" v="474" actId="478"/>
          <ac:picMkLst>
            <pc:docMk/>
            <pc:sldMk cId="2623598850" sldId="276"/>
            <ac:picMk id="3" creationId="{3662C8B9-F3A2-4702-8138-1FBE31795B53}"/>
          </ac:picMkLst>
        </pc:picChg>
        <pc:picChg chg="add mod">
          <ac:chgData name="Ip" userId="35846fbf51f55d86" providerId="LiveId" clId="{27B5F692-2874-4D60-8B1D-098F831FD759}" dt="2020-08-16T11:09:08.351" v="530" actId="1076"/>
          <ac:picMkLst>
            <pc:docMk/>
            <pc:sldMk cId="2623598850" sldId="276"/>
            <ac:picMk id="6" creationId="{BC5D82D4-6526-4B62-834E-F10DCEB5051C}"/>
          </ac:picMkLst>
        </pc:picChg>
        <pc:picChg chg="add del">
          <ac:chgData name="Ip" userId="35846fbf51f55d86" providerId="LiveId" clId="{27B5F692-2874-4D60-8B1D-098F831FD759}" dt="2020-08-16T11:09:20.951" v="532" actId="22"/>
          <ac:picMkLst>
            <pc:docMk/>
            <pc:sldMk cId="2623598850" sldId="276"/>
            <ac:picMk id="7" creationId="{6BCBF0BD-A2C4-4E89-81FE-AB743A695F85}"/>
          </ac:picMkLst>
        </pc:picChg>
      </pc:sldChg>
      <pc:sldChg chg="delSp modSp add mod">
        <pc:chgData name="Ip" userId="35846fbf51f55d86" providerId="LiveId" clId="{27B5F692-2874-4D60-8B1D-098F831FD759}" dt="2020-08-16T11:11:16.792" v="577" actId="115"/>
        <pc:sldMkLst>
          <pc:docMk/>
          <pc:sldMk cId="860419005" sldId="277"/>
        </pc:sldMkLst>
        <pc:spChg chg="mod">
          <ac:chgData name="Ip" userId="35846fbf51f55d86" providerId="LiveId" clId="{27B5F692-2874-4D60-8B1D-098F831FD759}" dt="2020-08-16T11:11:16.792" v="577" actId="115"/>
          <ac:spMkLst>
            <pc:docMk/>
            <pc:sldMk cId="860419005" sldId="277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9:25.558" v="534" actId="478"/>
          <ac:picMkLst>
            <pc:docMk/>
            <pc:sldMk cId="860419005" sldId="277"/>
            <ac:picMk id="6" creationId="{BC5D82D4-6526-4B62-834E-F10DCEB5051C}"/>
          </ac:picMkLst>
        </pc:picChg>
      </pc:sldChg>
      <pc:sldChg chg="addSp modSp add mod">
        <pc:chgData name="Ip" userId="35846fbf51f55d86" providerId="LiveId" clId="{27B5F692-2874-4D60-8B1D-098F831FD759}" dt="2020-08-16T11:13:33.841" v="651" actId="1076"/>
        <pc:sldMkLst>
          <pc:docMk/>
          <pc:sldMk cId="2330285655" sldId="278"/>
        </pc:sldMkLst>
        <pc:spChg chg="mod">
          <ac:chgData name="Ip" userId="35846fbf51f55d86" providerId="LiveId" clId="{27B5F692-2874-4D60-8B1D-098F831FD759}" dt="2020-08-16T11:13:29.286" v="649"/>
          <ac:spMkLst>
            <pc:docMk/>
            <pc:sldMk cId="2330285655" sldId="278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2:42.991" v="611" actId="1076"/>
          <ac:picMkLst>
            <pc:docMk/>
            <pc:sldMk cId="2330285655" sldId="278"/>
            <ac:picMk id="4" creationId="{583374D3-97EE-4ED2-B2EE-5233C70F6683}"/>
          </ac:picMkLst>
        </pc:picChg>
        <pc:picChg chg="add mod">
          <ac:chgData name="Ip" userId="35846fbf51f55d86" providerId="LiveId" clId="{27B5F692-2874-4D60-8B1D-098F831FD759}" dt="2020-08-16T11:13:33.841" v="651" actId="1076"/>
          <ac:picMkLst>
            <pc:docMk/>
            <pc:sldMk cId="2330285655" sldId="278"/>
            <ac:picMk id="6" creationId="{088A276E-C359-4B2D-8AFA-A274C774ECDC}"/>
          </ac:picMkLst>
        </pc:picChg>
      </pc:sldChg>
      <pc:sldChg chg="addSp delSp modSp add mod">
        <pc:chgData name="Ip" userId="35846fbf51f55d86" providerId="LiveId" clId="{27B5F692-2874-4D60-8B1D-098F831FD759}" dt="2020-08-16T11:14:41.873" v="706" actId="14100"/>
        <pc:sldMkLst>
          <pc:docMk/>
          <pc:sldMk cId="1445987" sldId="279"/>
        </pc:sldMkLst>
        <pc:spChg chg="mod">
          <ac:chgData name="Ip" userId="35846fbf51f55d86" providerId="LiveId" clId="{27B5F692-2874-4D60-8B1D-098F831FD759}" dt="2020-08-16T11:13:50.321" v="691" actId="20577"/>
          <ac:spMkLst>
            <pc:docMk/>
            <pc:sldMk cId="1445987" sldId="279"/>
            <ac:spMk id="2" creationId="{A42DCE81-479F-487A-AE11-529E9B6D087C}"/>
          </ac:spMkLst>
        </pc:spChg>
        <pc:spChg chg="add mod">
          <ac:chgData name="Ip" userId="35846fbf51f55d86" providerId="LiveId" clId="{27B5F692-2874-4D60-8B1D-098F831FD759}" dt="2020-08-16T11:14:41.873" v="706" actId="14100"/>
          <ac:spMkLst>
            <pc:docMk/>
            <pc:sldMk cId="1445987" sldId="279"/>
            <ac:spMk id="9" creationId="{E26E10FA-7BA8-4691-A8A1-1E5BDEAD05D0}"/>
          </ac:spMkLst>
        </pc:spChg>
        <pc:picChg chg="del">
          <ac:chgData name="Ip" userId="35846fbf51f55d86" providerId="LiveId" clId="{27B5F692-2874-4D60-8B1D-098F831FD759}" dt="2020-08-16T11:13:52.482" v="692" actId="478"/>
          <ac:picMkLst>
            <pc:docMk/>
            <pc:sldMk cId="1445987" sldId="279"/>
            <ac:picMk id="4" creationId="{583374D3-97EE-4ED2-B2EE-5233C70F6683}"/>
          </ac:picMkLst>
        </pc:picChg>
      </pc:sldChg>
      <pc:sldChg chg="addSp delSp modSp add mod">
        <pc:chgData name="Ip" userId="35846fbf51f55d86" providerId="LiveId" clId="{27B5F692-2874-4D60-8B1D-098F831FD759}" dt="2020-08-16T11:15:52.712" v="712"/>
        <pc:sldMkLst>
          <pc:docMk/>
          <pc:sldMk cId="1918921759" sldId="280"/>
        </pc:sldMkLst>
        <pc:spChg chg="del mod">
          <ac:chgData name="Ip" userId="35846fbf51f55d86" providerId="LiveId" clId="{27B5F692-2874-4D60-8B1D-098F831FD759}" dt="2020-08-16T11:15:52.712" v="712"/>
          <ac:spMkLst>
            <pc:docMk/>
            <pc:sldMk cId="1918921759" sldId="280"/>
            <ac:spMk id="9" creationId="{E26E10FA-7BA8-4691-A8A1-1E5BDEAD05D0}"/>
          </ac:spMkLst>
        </pc:spChg>
        <pc:picChg chg="add mod">
          <ac:chgData name="Ip" userId="35846fbf51f55d86" providerId="LiveId" clId="{27B5F692-2874-4D60-8B1D-098F831FD759}" dt="2020-08-16T11:15:31.815" v="710" actId="1076"/>
          <ac:picMkLst>
            <pc:docMk/>
            <pc:sldMk cId="1918921759" sldId="280"/>
            <ac:picMk id="4" creationId="{C153721C-8E6D-486C-8935-E8F0438A556B}"/>
          </ac:picMkLst>
        </pc:picChg>
      </pc:sldChg>
      <pc:sldChg chg="delSp modSp add mod">
        <pc:chgData name="Ip" userId="35846fbf51f55d86" providerId="LiveId" clId="{27B5F692-2874-4D60-8B1D-098F831FD759}" dt="2020-08-16T11:16:19.635" v="784" actId="478"/>
        <pc:sldMkLst>
          <pc:docMk/>
          <pc:sldMk cId="2506822657" sldId="281"/>
        </pc:sldMkLst>
        <pc:spChg chg="mod">
          <ac:chgData name="Ip" userId="35846fbf51f55d86" providerId="LiveId" clId="{27B5F692-2874-4D60-8B1D-098F831FD759}" dt="2020-08-16T11:16:17.120" v="783" actId="20577"/>
          <ac:spMkLst>
            <pc:docMk/>
            <pc:sldMk cId="2506822657" sldId="281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6:19.635" v="784" actId="478"/>
          <ac:picMkLst>
            <pc:docMk/>
            <pc:sldMk cId="2506822657" sldId="281"/>
            <ac:picMk id="4" creationId="{C153721C-8E6D-486C-8935-E8F0438A556B}"/>
          </ac:picMkLst>
        </pc:picChg>
      </pc:sldChg>
      <pc:sldChg chg="addSp modSp add mod">
        <pc:chgData name="Ip" userId="35846fbf51f55d86" providerId="LiveId" clId="{27B5F692-2874-4D60-8B1D-098F831FD759}" dt="2020-08-16T11:17:33.399" v="828" actId="14100"/>
        <pc:sldMkLst>
          <pc:docMk/>
          <pc:sldMk cId="2518618761" sldId="282"/>
        </pc:sldMkLst>
        <pc:spChg chg="mod">
          <ac:chgData name="Ip" userId="35846fbf51f55d86" providerId="LiveId" clId="{27B5F692-2874-4D60-8B1D-098F831FD759}" dt="2020-08-16T11:16:44.899" v="812" actId="20577"/>
          <ac:spMkLst>
            <pc:docMk/>
            <pc:sldMk cId="2518618761" sldId="282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7:22.119" v="823" actId="14100"/>
          <ac:picMkLst>
            <pc:docMk/>
            <pc:sldMk cId="2518618761" sldId="282"/>
            <ac:picMk id="4" creationId="{878E3AA9-90FA-479B-AD60-C247AEA9C3C3}"/>
          </ac:picMkLst>
        </pc:picChg>
        <pc:picChg chg="add mod">
          <ac:chgData name="Ip" userId="35846fbf51f55d86" providerId="LiveId" clId="{27B5F692-2874-4D60-8B1D-098F831FD759}" dt="2020-08-16T11:17:19.279" v="822" actId="14100"/>
          <ac:picMkLst>
            <pc:docMk/>
            <pc:sldMk cId="2518618761" sldId="282"/>
            <ac:picMk id="7" creationId="{F8D8EAFF-F77A-456D-BD85-D8D366BD5472}"/>
          </ac:picMkLst>
        </pc:picChg>
        <pc:picChg chg="add mod">
          <ac:chgData name="Ip" userId="35846fbf51f55d86" providerId="LiveId" clId="{27B5F692-2874-4D60-8B1D-098F831FD759}" dt="2020-08-16T11:17:33.399" v="828" actId="14100"/>
          <ac:picMkLst>
            <pc:docMk/>
            <pc:sldMk cId="2518618761" sldId="282"/>
            <ac:picMk id="10" creationId="{C8A8A92F-E211-4EC2-9965-46589E44FB29}"/>
          </ac:picMkLst>
        </pc:picChg>
      </pc:sldChg>
      <pc:sldChg chg="delSp modSp add mod">
        <pc:chgData name="Ip" userId="35846fbf51f55d86" providerId="LiveId" clId="{27B5F692-2874-4D60-8B1D-098F831FD759}" dt="2020-08-16T11:25:24.990" v="1082" actId="20577"/>
        <pc:sldMkLst>
          <pc:docMk/>
          <pc:sldMk cId="1132040733" sldId="283"/>
        </pc:sldMkLst>
        <pc:spChg chg="mod">
          <ac:chgData name="Ip" userId="35846fbf51f55d86" providerId="LiveId" clId="{27B5F692-2874-4D60-8B1D-098F831FD759}" dt="2020-08-16T11:25:24.990" v="1082" actId="20577"/>
          <ac:spMkLst>
            <pc:docMk/>
            <pc:sldMk cId="1132040733" sldId="283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8:00.142" v="872" actId="478"/>
          <ac:picMkLst>
            <pc:docMk/>
            <pc:sldMk cId="1132040733" sldId="283"/>
            <ac:picMk id="4" creationId="{878E3AA9-90FA-479B-AD60-C247AEA9C3C3}"/>
          </ac:picMkLst>
        </pc:picChg>
        <pc:picChg chg="del">
          <ac:chgData name="Ip" userId="35846fbf51f55d86" providerId="LiveId" clId="{27B5F692-2874-4D60-8B1D-098F831FD759}" dt="2020-08-16T11:17:59.714" v="871" actId="478"/>
          <ac:picMkLst>
            <pc:docMk/>
            <pc:sldMk cId="1132040733" sldId="283"/>
            <ac:picMk id="7" creationId="{F8D8EAFF-F77A-456D-BD85-D8D366BD5472}"/>
          </ac:picMkLst>
        </pc:picChg>
        <pc:picChg chg="del">
          <ac:chgData name="Ip" userId="35846fbf51f55d86" providerId="LiveId" clId="{27B5F692-2874-4D60-8B1D-098F831FD759}" dt="2020-08-16T11:18:00.587" v="873" actId="478"/>
          <ac:picMkLst>
            <pc:docMk/>
            <pc:sldMk cId="1132040733" sldId="283"/>
            <ac:picMk id="10" creationId="{C8A8A92F-E211-4EC2-9965-46589E44FB29}"/>
          </ac:picMkLst>
        </pc:picChg>
      </pc:sldChg>
      <pc:sldChg chg="add">
        <pc:chgData name="Ip" userId="35846fbf51f55d86" providerId="LiveId" clId="{27B5F692-2874-4D60-8B1D-098F831FD759}" dt="2020-08-16T11:26:16.651" v="1083"/>
        <pc:sldMkLst>
          <pc:docMk/>
          <pc:sldMk cId="68513810" sldId="284"/>
        </pc:sldMkLst>
      </pc:sldChg>
      <pc:sldChg chg="modSp add del mod">
        <pc:chgData name="Ip" userId="35846fbf51f55d86" providerId="LiveId" clId="{27B5F692-2874-4D60-8B1D-098F831FD759}" dt="2020-08-16T11:30:49.677" v="1267" actId="47"/>
        <pc:sldMkLst>
          <pc:docMk/>
          <pc:sldMk cId="1640151160" sldId="285"/>
        </pc:sldMkLst>
        <pc:spChg chg="mod">
          <ac:chgData name="Ip" userId="35846fbf51f55d86" providerId="LiveId" clId="{27B5F692-2874-4D60-8B1D-098F831FD759}" dt="2020-08-16T11:30:11.925" v="1261" actId="20577"/>
          <ac:spMkLst>
            <pc:docMk/>
            <pc:sldMk cId="1640151160" sldId="285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29:11.458" v="1186"/>
        <pc:sldMkLst>
          <pc:docMk/>
          <pc:sldMk cId="1041659422" sldId="286"/>
        </pc:sldMkLst>
        <pc:spChg chg="del mod">
          <ac:chgData name="Ip" userId="35846fbf51f55d86" providerId="LiveId" clId="{27B5F692-2874-4D60-8B1D-098F831FD759}" dt="2020-08-16T11:29:11.458" v="1186"/>
          <ac:spMkLst>
            <pc:docMk/>
            <pc:sldMk cId="1041659422" sldId="286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28:48.799" v="1182" actId="14100"/>
          <ac:picMkLst>
            <pc:docMk/>
            <pc:sldMk cId="1041659422" sldId="286"/>
            <ac:picMk id="4" creationId="{DB299E88-1B7C-4178-807C-3B60D4A25909}"/>
          </ac:picMkLst>
        </pc:picChg>
        <pc:picChg chg="add del">
          <ac:chgData name="Ip" userId="35846fbf51f55d86" providerId="LiveId" clId="{27B5F692-2874-4D60-8B1D-098F831FD759}" dt="2020-08-16T11:29:11.455" v="1184" actId="478"/>
          <ac:picMkLst>
            <pc:docMk/>
            <pc:sldMk cId="1041659422" sldId="286"/>
            <ac:picMk id="6" creationId="{1AED86CB-D774-4B39-B561-4E591A495CD7}"/>
          </ac:picMkLst>
        </pc:picChg>
      </pc:sldChg>
      <pc:sldChg chg="addSp delSp modSp add mod">
        <pc:chgData name="Ip" userId="35846fbf51f55d86" providerId="LiveId" clId="{27B5F692-2874-4D60-8B1D-098F831FD759}" dt="2020-08-16T11:29:27.070" v="1191" actId="14100"/>
        <pc:sldMkLst>
          <pc:docMk/>
          <pc:sldMk cId="2363230735" sldId="287"/>
        </pc:sldMkLst>
        <pc:picChg chg="add mod">
          <ac:chgData name="Ip" userId="35846fbf51f55d86" providerId="LiveId" clId="{27B5F692-2874-4D60-8B1D-098F831FD759}" dt="2020-08-16T11:29:27.070" v="1191" actId="14100"/>
          <ac:picMkLst>
            <pc:docMk/>
            <pc:sldMk cId="2363230735" sldId="287"/>
            <ac:picMk id="3" creationId="{59B9A402-91D1-456B-B646-CA8D9C841A09}"/>
          </ac:picMkLst>
        </pc:picChg>
        <pc:picChg chg="del">
          <ac:chgData name="Ip" userId="35846fbf51f55d86" providerId="LiveId" clId="{27B5F692-2874-4D60-8B1D-098F831FD759}" dt="2020-08-16T11:29:16.174" v="1188" actId="478"/>
          <ac:picMkLst>
            <pc:docMk/>
            <pc:sldMk cId="2363230735" sldId="287"/>
            <ac:picMk id="4" creationId="{DB299E88-1B7C-4178-807C-3B60D4A25909}"/>
          </ac:picMkLst>
        </pc:picChg>
      </pc:sldChg>
      <pc:sldChg chg="modSp add mod">
        <pc:chgData name="Ip" userId="35846fbf51f55d86" providerId="LiveId" clId="{27B5F692-2874-4D60-8B1D-098F831FD759}" dt="2020-08-16T11:30:31.163" v="1266" actId="115"/>
        <pc:sldMkLst>
          <pc:docMk/>
          <pc:sldMk cId="839515037" sldId="288"/>
        </pc:sldMkLst>
        <pc:spChg chg="mod">
          <ac:chgData name="Ip" userId="35846fbf51f55d86" providerId="LiveId" clId="{27B5F692-2874-4D60-8B1D-098F831FD759}" dt="2020-08-16T11:30:31.163" v="1266" actId="115"/>
          <ac:spMkLst>
            <pc:docMk/>
            <pc:sldMk cId="839515037" sldId="288"/>
            <ac:spMk id="2" creationId="{A42DCE81-479F-487A-AE11-529E9B6D087C}"/>
          </ac:spMkLst>
        </pc:spChg>
      </pc:sldChg>
      <pc:sldChg chg="modSp add mod">
        <pc:chgData name="Ip" userId="35846fbf51f55d86" providerId="LiveId" clId="{27B5F692-2874-4D60-8B1D-098F831FD759}" dt="2020-08-16T11:33:42.399" v="1553" actId="20577"/>
        <pc:sldMkLst>
          <pc:docMk/>
          <pc:sldMk cId="2955803446" sldId="289"/>
        </pc:sldMkLst>
        <pc:spChg chg="mod">
          <ac:chgData name="Ip" userId="35846fbf51f55d86" providerId="LiveId" clId="{27B5F692-2874-4D60-8B1D-098F831FD759}" dt="2020-08-16T11:33:42.399" v="1553" actId="20577"/>
          <ac:spMkLst>
            <pc:docMk/>
            <pc:sldMk cId="2955803446" sldId="289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35:00.863" v="1557" actId="1076"/>
        <pc:sldMkLst>
          <pc:docMk/>
          <pc:sldMk cId="3343645892" sldId="290"/>
        </pc:sldMkLst>
        <pc:picChg chg="del">
          <ac:chgData name="Ip" userId="35846fbf51f55d86" providerId="LiveId" clId="{27B5F692-2874-4D60-8B1D-098F831FD759}" dt="2020-08-16T11:34:36.428" v="1555" actId="478"/>
          <ac:picMkLst>
            <pc:docMk/>
            <pc:sldMk cId="3343645892" sldId="290"/>
            <ac:picMk id="3" creationId="{59B9A402-91D1-456B-B646-CA8D9C841A09}"/>
          </ac:picMkLst>
        </pc:picChg>
        <pc:picChg chg="add mod">
          <ac:chgData name="Ip" userId="35846fbf51f55d86" providerId="LiveId" clId="{27B5F692-2874-4D60-8B1D-098F831FD759}" dt="2020-08-16T11:35:00.863" v="1557" actId="1076"/>
          <ac:picMkLst>
            <pc:docMk/>
            <pc:sldMk cId="3343645892" sldId="290"/>
            <ac:picMk id="4" creationId="{029A296F-ACAF-43BE-9152-780030D856D4}"/>
          </ac:picMkLst>
        </pc:picChg>
      </pc:sldChg>
      <pc:sldChg chg="addSp delSp modSp add mod">
        <pc:chgData name="Ip" userId="35846fbf51f55d86" providerId="LiveId" clId="{27B5F692-2874-4D60-8B1D-098F831FD759}" dt="2020-08-16T11:36:24.110" v="1568" actId="1076"/>
        <pc:sldMkLst>
          <pc:docMk/>
          <pc:sldMk cId="3905807492" sldId="291"/>
        </pc:sldMkLst>
        <pc:spChg chg="add del mod">
          <ac:chgData name="Ip" userId="35846fbf51f55d86" providerId="LiveId" clId="{27B5F692-2874-4D60-8B1D-098F831FD759}" dt="2020-08-16T11:36:21.152" v="1566" actId="478"/>
          <ac:spMkLst>
            <pc:docMk/>
            <pc:sldMk cId="3905807492" sldId="291"/>
            <ac:spMk id="7" creationId="{9DDE07E7-BF9E-41B8-B590-3F354A3B4361}"/>
          </ac:spMkLst>
        </pc:spChg>
        <pc:picChg chg="del">
          <ac:chgData name="Ip" userId="35846fbf51f55d86" providerId="LiveId" clId="{27B5F692-2874-4D60-8B1D-098F831FD759}" dt="2020-08-16T11:35:24.913" v="1559" actId="478"/>
          <ac:picMkLst>
            <pc:docMk/>
            <pc:sldMk cId="3905807492" sldId="291"/>
            <ac:picMk id="4" creationId="{029A296F-ACAF-43BE-9152-780030D856D4}"/>
          </ac:picMkLst>
        </pc:picChg>
        <pc:picChg chg="add mod">
          <ac:chgData name="Ip" userId="35846fbf51f55d86" providerId="LiveId" clId="{27B5F692-2874-4D60-8B1D-098F831FD759}" dt="2020-08-16T11:36:24.110" v="1568" actId="1076"/>
          <ac:picMkLst>
            <pc:docMk/>
            <pc:sldMk cId="3905807492" sldId="291"/>
            <ac:picMk id="6" creationId="{79A60153-F632-4AA6-8EDA-C8721E98AC19}"/>
          </ac:picMkLst>
        </pc:picChg>
      </pc:sldChg>
      <pc:sldChg chg="addSp delSp modSp add mod">
        <pc:chgData name="Ip" userId="35846fbf51f55d86" providerId="LiveId" clId="{27B5F692-2874-4D60-8B1D-098F831FD759}" dt="2020-08-16T11:38:48.135" v="1767" actId="1076"/>
        <pc:sldMkLst>
          <pc:docMk/>
          <pc:sldMk cId="4132591088" sldId="292"/>
        </pc:sldMkLst>
        <pc:spChg chg="add mod">
          <ac:chgData name="Ip" userId="35846fbf51f55d86" providerId="LiveId" clId="{27B5F692-2874-4D60-8B1D-098F831FD759}" dt="2020-08-16T11:38:31.026" v="1765" actId="20577"/>
          <ac:spMkLst>
            <pc:docMk/>
            <pc:sldMk cId="4132591088" sldId="292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38:48.135" v="1767" actId="1076"/>
          <ac:picMkLst>
            <pc:docMk/>
            <pc:sldMk cId="4132591088" sldId="292"/>
            <ac:picMk id="4" creationId="{511CD7D9-3C10-4050-9AF2-ECA757AF252B}"/>
          </ac:picMkLst>
        </pc:picChg>
        <pc:picChg chg="del">
          <ac:chgData name="Ip" userId="35846fbf51f55d86" providerId="LiveId" clId="{27B5F692-2874-4D60-8B1D-098F831FD759}" dt="2020-08-16T11:36:52.659" v="1570" actId="478"/>
          <ac:picMkLst>
            <pc:docMk/>
            <pc:sldMk cId="4132591088" sldId="292"/>
            <ac:picMk id="6" creationId="{79A60153-F632-4AA6-8EDA-C8721E98AC19}"/>
          </ac:picMkLst>
        </pc:picChg>
      </pc:sldChg>
      <pc:sldChg chg="delSp modSp add mod">
        <pc:chgData name="Ip" userId="35846fbf51f55d86" providerId="LiveId" clId="{27B5F692-2874-4D60-8B1D-098F831FD759}" dt="2020-08-16T11:39:47.850" v="1838" actId="20577"/>
        <pc:sldMkLst>
          <pc:docMk/>
          <pc:sldMk cId="2527569495" sldId="293"/>
        </pc:sldMkLst>
        <pc:spChg chg="mod">
          <ac:chgData name="Ip" userId="35846fbf51f55d86" providerId="LiveId" clId="{27B5F692-2874-4D60-8B1D-098F831FD759}" dt="2020-08-16T11:39:47.850" v="1838" actId="20577"/>
          <ac:spMkLst>
            <pc:docMk/>
            <pc:sldMk cId="2527569495" sldId="293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38:55.480" v="1769" actId="478"/>
          <ac:picMkLst>
            <pc:docMk/>
            <pc:sldMk cId="2527569495" sldId="293"/>
            <ac:picMk id="4" creationId="{511CD7D9-3C10-4050-9AF2-ECA757AF252B}"/>
          </ac:picMkLst>
        </pc:picChg>
      </pc:sldChg>
      <pc:sldChg chg="modSp add mod">
        <pc:chgData name="Ip" userId="35846fbf51f55d86" providerId="LiveId" clId="{27B5F692-2874-4D60-8B1D-098F831FD759}" dt="2020-08-16T11:42:47.383" v="2191" actId="20577"/>
        <pc:sldMkLst>
          <pc:docMk/>
          <pc:sldMk cId="2876326341" sldId="294"/>
        </pc:sldMkLst>
        <pc:spChg chg="mod">
          <ac:chgData name="Ip" userId="35846fbf51f55d86" providerId="LiveId" clId="{27B5F692-2874-4D60-8B1D-098F831FD759}" dt="2020-08-16T11:42:47.383" v="2191" actId="20577"/>
          <ac:spMkLst>
            <pc:docMk/>
            <pc:sldMk cId="2876326341" sldId="294"/>
            <ac:spMk id="2" creationId="{55648FF8-8A7B-42C1-BB15-6C839DA4F7F3}"/>
          </ac:spMkLst>
        </pc:spChg>
      </pc:sldChg>
      <pc:sldChg chg="modSp add mod">
        <pc:chgData name="Ip" userId="35846fbf51f55d86" providerId="LiveId" clId="{27B5F692-2874-4D60-8B1D-098F831FD759}" dt="2020-08-16T11:44:39.053" v="2303" actId="20577"/>
        <pc:sldMkLst>
          <pc:docMk/>
          <pc:sldMk cId="3371949025" sldId="295"/>
        </pc:sldMkLst>
        <pc:spChg chg="mod">
          <ac:chgData name="Ip" userId="35846fbf51f55d86" providerId="LiveId" clId="{27B5F692-2874-4D60-8B1D-098F831FD759}" dt="2020-08-16T11:44:39.053" v="2303" actId="20577"/>
          <ac:spMkLst>
            <pc:docMk/>
            <pc:sldMk cId="3371949025" sldId="295"/>
            <ac:spMk id="2" creationId="{55648FF8-8A7B-42C1-BB15-6C839DA4F7F3}"/>
          </ac:spMkLst>
        </pc:spChg>
      </pc:sldChg>
      <pc:sldChg chg="addSp delSp modSp add mod">
        <pc:chgData name="Ip" userId="35846fbf51f55d86" providerId="LiveId" clId="{27B5F692-2874-4D60-8B1D-098F831FD759}" dt="2020-08-16T11:47:00.322" v="2310"/>
        <pc:sldMkLst>
          <pc:docMk/>
          <pc:sldMk cId="3710925702" sldId="296"/>
        </pc:sldMkLst>
        <pc:spChg chg="del mod">
          <ac:chgData name="Ip" userId="35846fbf51f55d86" providerId="LiveId" clId="{27B5F692-2874-4D60-8B1D-098F831FD759}" dt="2020-08-16T11:47:00.322" v="2310"/>
          <ac:spMkLst>
            <pc:docMk/>
            <pc:sldMk cId="3710925702" sldId="296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6:59.390" v="2308" actId="1076"/>
          <ac:picMkLst>
            <pc:docMk/>
            <pc:sldMk cId="3710925702" sldId="296"/>
            <ac:picMk id="4" creationId="{52112D63-BB65-41F8-805B-FCF333BE4638}"/>
          </ac:picMkLst>
        </pc:picChg>
      </pc:sldChg>
      <pc:sldChg chg="addSp modSp add mod">
        <pc:chgData name="Ip" userId="35846fbf51f55d86" providerId="LiveId" clId="{27B5F692-2874-4D60-8B1D-098F831FD759}" dt="2020-08-16T11:49:21.910" v="2498" actId="1076"/>
        <pc:sldMkLst>
          <pc:docMk/>
          <pc:sldMk cId="332887250" sldId="297"/>
        </pc:sldMkLst>
        <pc:spChg chg="mod">
          <ac:chgData name="Ip" userId="35846fbf51f55d86" providerId="LiveId" clId="{27B5F692-2874-4D60-8B1D-098F831FD759}" dt="2020-08-16T11:49:02.844" v="2496" actId="20577"/>
          <ac:spMkLst>
            <pc:docMk/>
            <pc:sldMk cId="332887250" sldId="297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9:21.910" v="2498" actId="1076"/>
          <ac:picMkLst>
            <pc:docMk/>
            <pc:sldMk cId="332887250" sldId="297"/>
            <ac:picMk id="4" creationId="{48D2988B-E18F-4873-860C-DDB9C0E58EE3}"/>
          </ac:picMkLst>
        </pc:picChg>
      </pc:sldChg>
      <pc:sldChg chg="addSp delSp modSp add mod">
        <pc:chgData name="Ip" userId="35846fbf51f55d86" providerId="LiveId" clId="{27B5F692-2874-4D60-8B1D-098F831FD759}" dt="2020-08-16T11:51:06.566" v="2557" actId="1076"/>
        <pc:sldMkLst>
          <pc:docMk/>
          <pc:sldMk cId="326814480" sldId="298"/>
        </pc:sldMkLst>
        <pc:spChg chg="mod">
          <ac:chgData name="Ip" userId="35846fbf51f55d86" providerId="LiveId" clId="{27B5F692-2874-4D60-8B1D-098F831FD759}" dt="2020-08-16T11:50:50.722" v="2554" actId="20577"/>
          <ac:spMkLst>
            <pc:docMk/>
            <pc:sldMk cId="326814480" sldId="298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50:52.843" v="2555" actId="478"/>
          <ac:picMkLst>
            <pc:docMk/>
            <pc:sldMk cId="326814480" sldId="298"/>
            <ac:picMk id="4" creationId="{48D2988B-E18F-4873-860C-DDB9C0E58EE3}"/>
          </ac:picMkLst>
        </pc:picChg>
        <pc:picChg chg="add mod">
          <ac:chgData name="Ip" userId="35846fbf51f55d86" providerId="LiveId" clId="{27B5F692-2874-4D60-8B1D-098F831FD759}" dt="2020-08-16T11:51:06.566" v="2557" actId="1076"/>
          <ac:picMkLst>
            <pc:docMk/>
            <pc:sldMk cId="326814480" sldId="298"/>
            <ac:picMk id="6" creationId="{AD83D387-CCAA-4042-9901-9ACB85F89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</a:rPr>
              <a:t>FIT</a:t>
            </a:r>
            <a:r>
              <a:rPr lang="en-US" dirty="0">
                <a:solidFill>
                  <a:schemeClr val="bg1"/>
                </a:solidFill>
              </a:rPr>
              <a:t>5047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Week 1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Agent, Search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2F7AD-F8BC-4702-ABB6-C8ADB07F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09859"/>
            <a:ext cx="6671256" cy="36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82B8F-42A2-4E22-96C8-7E5B46A2284B}"/>
              </a:ext>
            </a:extLst>
          </p:cNvPr>
          <p:cNvSpPr txBox="1"/>
          <p:nvPr/>
        </p:nvSpPr>
        <p:spPr>
          <a:xfrm>
            <a:off x="3533313" y="2921168"/>
            <a:ext cx="6755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90645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82B8F-42A2-4E22-96C8-7E5B46A2284B}"/>
              </a:ext>
            </a:extLst>
          </p:cNvPr>
          <p:cNvSpPr txBox="1"/>
          <p:nvPr/>
        </p:nvSpPr>
        <p:spPr>
          <a:xfrm>
            <a:off x="1109482" y="1474095"/>
            <a:ext cx="9694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 formulation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Initial state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Actions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Constraints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Goal test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Path cost function</a:t>
            </a:r>
          </a:p>
        </p:txBody>
      </p:sp>
    </p:spTree>
    <p:extLst>
      <p:ext uri="{BB962C8B-B14F-4D97-AF65-F5344CB8AC3E}">
        <p14:creationId xmlns:p14="http://schemas.microsoft.com/office/powerpoint/2010/main" val="78122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8B86A-CAA5-44D9-A04F-8274362B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74095"/>
            <a:ext cx="6516710" cy="36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8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10D76-F3E9-4B8D-AA2D-45E81847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72911"/>
            <a:ext cx="5718220" cy="31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2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2058B-94CC-4E66-8FFD-272B03C032C0}"/>
              </a:ext>
            </a:extLst>
          </p:cNvPr>
          <p:cNvSpPr txBox="1"/>
          <p:nvPr/>
        </p:nvSpPr>
        <p:spPr>
          <a:xfrm>
            <a:off x="1198259" y="1633695"/>
            <a:ext cx="668511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2000" b="1" i="0" u="none" strike="noStrike" baseline="0" dirty="0">
                <a:solidFill>
                  <a:srgbClr val="00528C"/>
                </a:solidFill>
                <a:latin typeface="Arial-BoldMT"/>
              </a:rPr>
              <a:t>States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Location of each of the 8 tiles in one of the 9 squares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2000" b="1" i="0" u="none" strike="noStrike" baseline="0" dirty="0">
                <a:solidFill>
                  <a:srgbClr val="00528C"/>
                </a:solidFill>
                <a:latin typeface="Arial-BoldMT"/>
              </a:rPr>
              <a:t>Operators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Possible moves of blank tile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2000" b="1" i="0" u="none" strike="noStrike" baseline="0" dirty="0">
                <a:solidFill>
                  <a:srgbClr val="00528C"/>
                </a:solidFill>
                <a:latin typeface="Arial-BoldMT"/>
              </a:rPr>
              <a:t>Constraints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A tile cannot move out of bounds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2000" b="1" i="0" u="none" strike="noStrike" baseline="0" dirty="0">
                <a:solidFill>
                  <a:srgbClr val="00528C"/>
                </a:solidFill>
                <a:latin typeface="Arial-BoldMT"/>
              </a:rPr>
              <a:t>Goal test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Have we reached the goal configuration?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2000" b="1" i="0" u="none" strike="noStrike" baseline="0" dirty="0">
                <a:solidFill>
                  <a:srgbClr val="00528C"/>
                </a:solidFill>
                <a:latin typeface="Arial-BoldMT"/>
              </a:rPr>
              <a:t>Path cost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If we want to minimize the number of steps, then cost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of 1 per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2058B-94CC-4E66-8FFD-272B03C032C0}"/>
              </a:ext>
            </a:extLst>
          </p:cNvPr>
          <p:cNvSpPr txBox="1"/>
          <p:nvPr/>
        </p:nvSpPr>
        <p:spPr>
          <a:xfrm>
            <a:off x="1198259" y="1633695"/>
            <a:ext cx="8948918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Searching strategies</a:t>
            </a:r>
          </a:p>
          <a:p>
            <a:pPr algn="l"/>
            <a:endParaRPr lang="en-US" dirty="0"/>
          </a:p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Backtracking – at any point in time, we keep one path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only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If we fail, we go back to the last decision point 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erase the failed path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Backtracking occurs when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MT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we reach a DEADEND state OR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MT"/>
              </a:rPr>
              <a:t>2.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there are no more applicable rules OR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MT"/>
              </a:rPr>
              <a:t>3.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we generate a previously encountered state description OR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MT"/>
              </a:rPr>
              <a:t>4.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an arbitrary number of rules has been applied without reaching the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0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2058B-94CC-4E66-8FFD-272B03C032C0}"/>
              </a:ext>
            </a:extLst>
          </p:cNvPr>
          <p:cNvSpPr txBox="1"/>
          <p:nvPr/>
        </p:nvSpPr>
        <p:spPr>
          <a:xfrm>
            <a:off x="1198259" y="1633695"/>
            <a:ext cx="894891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Searching strategies</a:t>
            </a:r>
          </a:p>
          <a:p>
            <a:pPr algn="l"/>
            <a:endParaRPr lang="en-US" dirty="0"/>
          </a:p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Backtracking – at any point in time, we keep one path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only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If we fail, we go back to the last decision point 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erase the failed path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Backtracking occurs when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MT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we reach a DEADEND state OR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MT"/>
              </a:rPr>
              <a:t>2.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there are no more applicable rules OR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MT"/>
              </a:rPr>
              <a:t>3.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we generate a previously encountered state description OR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MT"/>
              </a:rPr>
              <a:t>4.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an arbitrary number of rules has been applied without reaching the goal</a:t>
            </a:r>
          </a:p>
          <a:p>
            <a:pPr algn="l"/>
            <a:endParaRPr lang="en-US" dirty="0">
              <a:solidFill>
                <a:srgbClr val="000000"/>
              </a:solidFill>
              <a:latin typeface="ArialMT"/>
            </a:endParaRPr>
          </a:p>
          <a:p>
            <a:pPr algn="l"/>
            <a:endParaRPr lang="en-US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1800" b="1" i="0" u="none" strike="noStrike" baseline="0" dirty="0" err="1">
                <a:solidFill>
                  <a:srgbClr val="00528C"/>
                </a:solidFill>
                <a:latin typeface="Arial-BoldMT"/>
              </a:rPr>
              <a:t>Graphsearch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 – we keep track of several paths simultaneously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Done using a structure called a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search tree/graph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2C8B9-F3A2-4702-8138-1FBE31795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712577"/>
            <a:ext cx="6877318" cy="3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1198259" y="1775534"/>
            <a:ext cx="933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Queens Problem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D82D4-6526-4B62-834E-F10DCEB5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698864"/>
            <a:ext cx="2910625" cy="30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9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0" u="none" strike="noStrike" baseline="0" dirty="0">
              <a:solidFill>
                <a:srgbClr val="00528C"/>
              </a:solidFill>
              <a:latin typeface="Arial-BoldMT"/>
            </a:endParaRPr>
          </a:p>
          <a:p>
            <a:endParaRPr lang="en-US" sz="3600" b="1" dirty="0">
              <a:solidFill>
                <a:srgbClr val="00528C"/>
              </a:solidFill>
              <a:latin typeface="Arial-BoldMT"/>
            </a:endParaRPr>
          </a:p>
          <a:p>
            <a:endParaRPr lang="en-US" sz="3600" b="1" i="0" u="none" strike="noStrike" baseline="0" dirty="0">
              <a:solidFill>
                <a:srgbClr val="00528C"/>
              </a:solidFill>
              <a:latin typeface="Arial-BoldMT"/>
            </a:endParaRPr>
          </a:p>
          <a:p>
            <a:r>
              <a:rPr lang="en-US" sz="3600" b="1" dirty="0">
                <a:solidFill>
                  <a:srgbClr val="00528C"/>
                </a:solidFill>
                <a:latin typeface="Arial-BoldMT"/>
              </a:rPr>
              <a:t>                           </a:t>
            </a:r>
            <a:r>
              <a:rPr lang="en-US" sz="3600" b="1" i="0" u="none" strike="noStrike" baseline="0" dirty="0">
                <a:solidFill>
                  <a:srgbClr val="00528C"/>
                </a:solidFill>
                <a:latin typeface="Arial-BoldMT"/>
              </a:rPr>
              <a:t>AGENTS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1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372635" y="1429305"/>
            <a:ext cx="96147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Tree Search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• Initialize the frontier using the initial state of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Arial-ItalicMT"/>
              </a:rPr>
              <a:t>problem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-BoldMT"/>
              </a:rPr>
              <a:t>Loop</a:t>
            </a:r>
          </a:p>
          <a:p>
            <a:pPr algn="l"/>
            <a:r>
              <a:rPr lang="en-US" b="1" i="0" u="none" strike="noStrike" baseline="0" dirty="0">
                <a:solidFill>
                  <a:srgbClr val="000000"/>
                </a:solidFill>
                <a:latin typeface="Arial-BoldMT"/>
              </a:rPr>
              <a:t>1. if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the frontier is empty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-BoldMT"/>
              </a:rPr>
              <a:t>then 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failure</a:t>
            </a:r>
          </a:p>
          <a:p>
            <a:pPr algn="l"/>
            <a:r>
              <a:rPr lang="en-US" b="1" i="1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2. choose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a leaf node and remove it from the frontier</a:t>
            </a:r>
          </a:p>
          <a:p>
            <a:pPr algn="l"/>
            <a:r>
              <a:rPr lang="en-US" b="1" i="0" u="none" strike="noStrike" baseline="0" dirty="0">
                <a:solidFill>
                  <a:srgbClr val="000000"/>
                </a:solidFill>
                <a:latin typeface="Arial-BoldMT"/>
              </a:rPr>
              <a:t>3. if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the node contains a goal state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-BoldMT"/>
              </a:rPr>
              <a:t>then 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the corresponding solution</a:t>
            </a:r>
          </a:p>
          <a:p>
            <a:pPr algn="l"/>
            <a:r>
              <a:rPr lang="en-US" b="1" i="1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4. expand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the chosen node, </a:t>
            </a:r>
            <a:r>
              <a:rPr lang="en-US" b="1" i="1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adding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the resulting nodes to the frontier</a:t>
            </a:r>
          </a:p>
          <a:p>
            <a:pPr algn="l"/>
            <a:r>
              <a:rPr lang="en-US" b="1" i="0" u="none" strike="noStrike" baseline="0" dirty="0">
                <a:solidFill>
                  <a:srgbClr val="000000"/>
                </a:solidFill>
                <a:latin typeface="Arial-BoldMT"/>
              </a:rPr>
              <a:t>end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Graph Search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• Initialize the frontier using the initial state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-ItalicMT"/>
              </a:rPr>
              <a:t>problem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• Initialize the </a:t>
            </a:r>
            <a:r>
              <a:rPr lang="en-US" sz="1800" b="0" i="1" u="none" strike="noStrike" baseline="0" dirty="0">
                <a:solidFill>
                  <a:srgbClr val="C10000"/>
                </a:solidFill>
                <a:latin typeface="Arial-ItalicMT"/>
              </a:rPr>
              <a:t>explored set (</a:t>
            </a:r>
            <a:r>
              <a:rPr lang="en-US" sz="1800" b="1" i="1" u="none" strike="noStrike" baseline="0" dirty="0">
                <a:solidFill>
                  <a:srgbClr val="C10000"/>
                </a:solidFill>
                <a:latin typeface="Arial" panose="020B0604020202020204" pitchFamily="34" charset="0"/>
              </a:rPr>
              <a:t>closed</a:t>
            </a:r>
            <a:r>
              <a:rPr lang="en-US" sz="1800" b="0" i="1" u="none" strike="noStrike" baseline="0" dirty="0">
                <a:solidFill>
                  <a:srgbClr val="C10000"/>
                </a:solidFill>
                <a:latin typeface="Arial-ItalicMT"/>
              </a:rPr>
              <a:t>) 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to empty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Loop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1. 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frontier is empty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then return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failure</a:t>
            </a:r>
          </a:p>
          <a:p>
            <a:pPr algn="l"/>
            <a:r>
              <a:rPr lang="en-US" sz="1800" b="1" i="1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2. choose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a leaf node and remove it from the frontier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3. 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node contains a goal state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then return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corresponding solution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4. add the node to the </a:t>
            </a:r>
            <a:r>
              <a:rPr lang="en-US" sz="1800" b="0" i="1" u="none" strike="noStrike" baseline="0" dirty="0">
                <a:solidFill>
                  <a:srgbClr val="C10000"/>
                </a:solidFill>
                <a:latin typeface="Arial-ItalicMT"/>
              </a:rPr>
              <a:t>explored set</a:t>
            </a:r>
          </a:p>
          <a:p>
            <a:pPr algn="l"/>
            <a:r>
              <a:rPr lang="en-US" sz="1800" b="1" i="1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5. expand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chosen node, </a:t>
            </a:r>
            <a:r>
              <a:rPr lang="en-US" sz="1800" b="1" i="1" u="none" strike="noStrike" baseline="0" dirty="0">
                <a:solidFill>
                  <a:srgbClr val="C10000"/>
                </a:solidFill>
                <a:latin typeface="Arial" panose="020B0604020202020204" pitchFamily="34" charset="0"/>
              </a:rPr>
              <a:t>merging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resulting nodes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with the frontier 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or the </a:t>
            </a:r>
            <a:r>
              <a:rPr lang="en-US" sz="1800" b="0" i="1" u="none" strike="noStrike" baseline="0" dirty="0">
                <a:solidFill>
                  <a:srgbClr val="C10000"/>
                </a:solidFill>
                <a:latin typeface="Arial-ItalicMT"/>
              </a:rPr>
              <a:t>explored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1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372635" y="1429305"/>
            <a:ext cx="961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						Depth first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374D3-97EE-4ED2-B2EE-5233C70F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5" y="2174290"/>
            <a:ext cx="3528811" cy="2331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A276E-C359-4B2D-8AFA-A274C774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32" y="2174290"/>
            <a:ext cx="3528811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541310" y="1498499"/>
            <a:ext cx="961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Uniform Cost Search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E10FA-7BA8-4691-A8A1-1E5BDEAD05D0}"/>
              </a:ext>
            </a:extLst>
          </p:cNvPr>
          <p:cNvSpPr txBox="1"/>
          <p:nvPr/>
        </p:nvSpPr>
        <p:spPr>
          <a:xfrm>
            <a:off x="541310" y="2075935"/>
            <a:ext cx="105824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1. 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frontier is empty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then return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failure</a:t>
            </a:r>
          </a:p>
          <a:p>
            <a:pPr algn="l"/>
            <a:r>
              <a:rPr lang="en-US" sz="1800" b="1" i="1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2. choose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lowest-cost node in the frontier and remove it from the frontier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3. 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node contains a goal state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then return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corresponding solution</a:t>
            </a:r>
          </a:p>
          <a:p>
            <a:pPr algn="l"/>
            <a:r>
              <a:rPr lang="en-US" sz="1800" b="1" i="1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4. expand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chosen node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a. 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resulting nodes are not in the frontier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then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Arial-BoldMT"/>
              </a:rPr>
              <a:t>add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them to the frontier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b. else 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resulting nodes are in the frontier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with higher path cost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then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Arial-BoldMT"/>
              </a:rPr>
              <a:t>replace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them with the new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541310" y="1498499"/>
            <a:ext cx="961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Uniform Cost Search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3721C-8E6D-486C-8935-E8F0438A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71" y="2144830"/>
            <a:ext cx="5872766" cy="33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21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541310" y="1498499"/>
            <a:ext cx="961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limited search = Depth first search with limited depth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2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541310" y="1498499"/>
            <a:ext cx="9614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Iterative deepening search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E3AA9-90FA-479B-AD60-C247AEA9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0" y="1958389"/>
            <a:ext cx="5406817" cy="82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8EAFF-F77A-456D-BD85-D8D366BD5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11" y="3010686"/>
            <a:ext cx="5554690" cy="1635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A8A92F-E211-4EC2-9965-46589E44F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546" y="1958389"/>
            <a:ext cx="5554690" cy="3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541310" y="1498499"/>
            <a:ext cx="9614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</a:t>
            </a:r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Search</a:t>
            </a:r>
          </a:p>
          <a:p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en-US" dirty="0"/>
              <a:t>Heuristic function (prediction of how good that state is), denoted by </a:t>
            </a:r>
            <a:r>
              <a:rPr lang="en-US" b="1" u="sng" dirty="0"/>
              <a:t>h</a:t>
            </a:r>
          </a:p>
          <a:p>
            <a:pPr marL="285750" indent="-285750">
              <a:buFontTx/>
              <a:buChar char="-"/>
            </a:pPr>
            <a:r>
              <a:rPr lang="en-US" dirty="0"/>
              <a:t>Do not care about the actual cost incurred, only looks at the heuristic when making decisions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541310" y="1498499"/>
            <a:ext cx="9614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</a:t>
            </a:r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Search</a:t>
            </a:r>
          </a:p>
          <a:p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en-US" dirty="0"/>
              <a:t>Heuristic function (prediction of how good that state is), denoted by </a:t>
            </a:r>
            <a:r>
              <a:rPr lang="en-US" b="1" u="sng" dirty="0"/>
              <a:t>h</a:t>
            </a:r>
          </a:p>
          <a:p>
            <a:pPr marL="285750" indent="-285750">
              <a:buFontTx/>
              <a:buChar char="-"/>
            </a:pPr>
            <a:r>
              <a:rPr lang="en-US" dirty="0"/>
              <a:t>Do not care about the actual cost incurred, only looks at the heuristic when making decisions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541310" y="1498499"/>
            <a:ext cx="9614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u="sng" dirty="0">
                <a:solidFill>
                  <a:srgbClr val="00528C"/>
                </a:solidFill>
                <a:latin typeface="Arial" panose="020B0604020202020204" pitchFamily="34" charset="0"/>
              </a:rPr>
              <a:t>Algorithm A</a:t>
            </a:r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 err="1">
                <a:solidFill>
                  <a:srgbClr val="00528C"/>
                </a:solidFill>
                <a:latin typeface="Arial-BoldMT"/>
              </a:rPr>
              <a:t>Graphsearch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 using the evaluation function</a:t>
            </a:r>
          </a:p>
          <a:p>
            <a:pPr algn="l"/>
            <a:r>
              <a:rPr lang="pt-BR" sz="1800" b="1" i="1" u="none" strike="noStrike" baseline="0" dirty="0">
                <a:solidFill>
                  <a:srgbClr val="00528C"/>
                </a:solidFill>
                <a:latin typeface="Arial" panose="020B0604020202020204" pitchFamily="34" charset="0"/>
              </a:rPr>
              <a:t>f(n) = g(n) + h(n)</a:t>
            </a:r>
            <a:endParaRPr lang="en-US" dirty="0"/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Expands next the node in the frontier with the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smallest value of </a:t>
            </a:r>
            <a:r>
              <a:rPr lang="en-US" sz="1800" b="1" i="1" u="none" strike="noStrike" baseline="0" dirty="0">
                <a:solidFill>
                  <a:srgbClr val="00528C"/>
                </a:solidFill>
                <a:latin typeface="Arial" panose="020B0604020202020204" pitchFamily="34" charset="0"/>
              </a:rPr>
              <a:t>f(n)</a:t>
            </a:r>
          </a:p>
          <a:p>
            <a:pPr algn="l"/>
            <a:endParaRPr lang="en-US" b="1" i="1" dirty="0">
              <a:solidFill>
                <a:srgbClr val="00528C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g(n) = Actual cost incurred so far</a:t>
            </a:r>
          </a:p>
          <a:p>
            <a:pPr algn="l"/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h(n) = prediction to goal</a:t>
            </a:r>
          </a:p>
          <a:p>
            <a:pPr algn="l"/>
            <a:endParaRPr lang="en-US" b="1" i="1" dirty="0">
              <a:solidFill>
                <a:srgbClr val="00528C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1" u="sng" dirty="0">
                <a:solidFill>
                  <a:srgbClr val="00528C"/>
                </a:solidFill>
                <a:latin typeface="Arial" panose="020B0604020202020204" pitchFamily="34" charset="0"/>
              </a:rPr>
              <a:t>Algorithm A*</a:t>
            </a:r>
          </a:p>
          <a:p>
            <a:pPr marL="285750" indent="-285750" algn="l">
              <a:buFontTx/>
              <a:buChar char="-"/>
            </a:pP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A</a:t>
            </a:r>
          </a:p>
          <a:p>
            <a:pPr marL="285750" indent="-285750" algn="l">
              <a:buFontTx/>
              <a:buChar char="-"/>
            </a:pP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Admissibility of h</a:t>
            </a:r>
          </a:p>
          <a:p>
            <a:pPr marL="285750" indent="-285750" algn="l">
              <a:buFontTx/>
              <a:buChar char="-"/>
            </a:pP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Monotonicity of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1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DCE81-479F-487A-AE11-529E9B6D087C}"/>
              </a:ext>
            </a:extLst>
          </p:cNvPr>
          <p:cNvSpPr txBox="1"/>
          <p:nvPr/>
        </p:nvSpPr>
        <p:spPr>
          <a:xfrm>
            <a:off x="541310" y="1498499"/>
            <a:ext cx="9614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u="sng" dirty="0">
                <a:solidFill>
                  <a:srgbClr val="00528C"/>
                </a:solidFill>
                <a:latin typeface="Arial" panose="020B0604020202020204" pitchFamily="34" charset="0"/>
              </a:rPr>
              <a:t>Algorithm A*</a:t>
            </a:r>
          </a:p>
          <a:p>
            <a:pPr marL="285750" indent="-285750" algn="l">
              <a:buFontTx/>
              <a:buChar char="-"/>
            </a:pP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A</a:t>
            </a:r>
          </a:p>
          <a:p>
            <a:pPr marL="285750" indent="-285750" algn="l">
              <a:buFontTx/>
              <a:buChar char="-"/>
            </a:pP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Admissibility of h</a:t>
            </a:r>
          </a:p>
          <a:p>
            <a:pPr marL="285750" indent="-285750" algn="l">
              <a:buFontTx/>
              <a:buChar char="-"/>
            </a:pP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Monotonicity of h</a:t>
            </a:r>
          </a:p>
          <a:p>
            <a:pPr marL="285750" indent="-285750" algn="l">
              <a:buFontTx/>
              <a:buChar char="-"/>
            </a:pPr>
            <a:endParaRPr lang="en-US" b="1" i="1" dirty="0">
              <a:solidFill>
                <a:srgbClr val="00528C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1" dirty="0" err="1">
                <a:solidFill>
                  <a:srgbClr val="00528C"/>
                </a:solidFill>
                <a:latin typeface="Arial" panose="020B0604020202020204" pitchFamily="34" charset="0"/>
              </a:rPr>
              <a:t>Admisibility</a:t>
            </a: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 of h</a:t>
            </a:r>
          </a:p>
          <a:p>
            <a:pPr marL="285750" indent="-285750" algn="l">
              <a:buFontTx/>
              <a:buChar char="-"/>
            </a:pP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Never overestimated to true cost of going to the goal from that node.</a:t>
            </a:r>
          </a:p>
          <a:p>
            <a:pPr marL="285750" indent="-285750" algn="l">
              <a:buFontTx/>
              <a:buChar char="-"/>
            </a:pP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If h is not admissible, then the path found is not guaranteed to be optimal.</a:t>
            </a:r>
          </a:p>
          <a:p>
            <a:pPr marL="285750" indent="-285750" algn="l">
              <a:buFontTx/>
              <a:buChar char="-"/>
            </a:pPr>
            <a:endParaRPr lang="en-US" b="1" i="1" dirty="0">
              <a:solidFill>
                <a:srgbClr val="00528C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Monotonicity </a:t>
            </a:r>
            <a:r>
              <a:rPr lang="en-US" b="1" i="1" dirty="0" err="1">
                <a:solidFill>
                  <a:srgbClr val="00528C"/>
                </a:solidFill>
                <a:latin typeface="Arial" panose="020B0604020202020204" pitchFamily="34" charset="0"/>
              </a:rPr>
              <a:t>fo</a:t>
            </a: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 h</a:t>
            </a:r>
          </a:p>
          <a:p>
            <a:pPr algn="l"/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- h of parent &lt;=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h of child </a:t>
            </a:r>
            <a:r>
              <a:rPr lang="en-US" b="1" i="1" dirty="0">
                <a:solidFill>
                  <a:srgbClr val="00528C"/>
                </a:solidFill>
                <a:latin typeface="Arial" panose="020B0604020202020204" pitchFamily="34" charset="0"/>
              </a:rPr>
              <a:t>+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cost of going from parent to child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0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An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agent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is anything that can be viewed as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perceiving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its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environment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through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sensors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,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and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acting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upon that environment through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actuators</a:t>
            </a:r>
          </a:p>
          <a:p>
            <a:pPr algn="l"/>
            <a:endParaRPr lang="en-US" b="1" dirty="0">
              <a:solidFill>
                <a:srgbClr val="C10000"/>
              </a:solidFill>
              <a:latin typeface="Arial-BoldMT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Human agent: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eyes, ears and other organs for sensors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hands, legs, mouth and other body parts for actuators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Robotic agent: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cameras and infrared range finders for sensors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various motors for 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84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99E88-1B7C-4178-807C-3B60D4A2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9" y="1619518"/>
            <a:ext cx="8258276" cy="45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59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9A402-91D1-456B-B646-CA8D9C84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70" y="1635616"/>
            <a:ext cx="7790629" cy="43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30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A296F-ACAF-43BE-9152-780030D85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3" y="1535681"/>
            <a:ext cx="7263685" cy="43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45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60153-F632-4AA6-8EDA-C8721E98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73" y="1621675"/>
            <a:ext cx="6851561" cy="15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7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48FF8-8A7B-42C1-BB15-6C839DA4F7F3}"/>
              </a:ext>
            </a:extLst>
          </p:cNvPr>
          <p:cNvSpPr txBox="1"/>
          <p:nvPr/>
        </p:nvSpPr>
        <p:spPr>
          <a:xfrm>
            <a:off x="1384917" y="1695634"/>
            <a:ext cx="9268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Hill Climbing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Look around, find the next best move , go to that place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there is none, then terminate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Greedy in nature, since it always find something better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CD7D9-3C10-4050-9AF2-ECA757AF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17" y="3141631"/>
            <a:ext cx="5563673" cy="30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9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48FF8-8A7B-42C1-BB15-6C839DA4F7F3}"/>
              </a:ext>
            </a:extLst>
          </p:cNvPr>
          <p:cNvSpPr txBox="1"/>
          <p:nvPr/>
        </p:nvSpPr>
        <p:spPr>
          <a:xfrm>
            <a:off x="1198259" y="1614270"/>
            <a:ext cx="9268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Beam Search</a:t>
            </a:r>
          </a:p>
          <a:p>
            <a:endParaRPr lang="en-US" dirty="0"/>
          </a:p>
          <a:p>
            <a:r>
              <a:rPr lang="en-US" dirty="0"/>
              <a:t>- Running multiple hill climbing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527569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48FF8-8A7B-42C1-BB15-6C839DA4F7F3}"/>
              </a:ext>
            </a:extLst>
          </p:cNvPr>
          <p:cNvSpPr txBox="1"/>
          <p:nvPr/>
        </p:nvSpPr>
        <p:spPr>
          <a:xfrm>
            <a:off x="1198259" y="1614270"/>
            <a:ext cx="9268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Annealing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Similar to hill climbing, but have a chance of going downhill (accept a worse state)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probability of accepting a worse state is controlled by 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annealing schedule,</a:t>
            </a:r>
            <a:r>
              <a:rPr lang="en-US" dirty="0"/>
              <a:t> which are defined by you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 err="1">
                <a:solidFill>
                  <a:srgbClr val="C10000"/>
                </a:solidFill>
                <a:latin typeface="ArialMT"/>
              </a:rPr>
              <a:t>Pr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=e-</a:t>
            </a:r>
            <a:r>
              <a:rPr lang="el-GR" sz="1800" b="0" i="0" u="none" strike="noStrike" baseline="0" dirty="0">
                <a:solidFill>
                  <a:srgbClr val="C10000"/>
                </a:solidFill>
                <a:latin typeface="ArialMT"/>
              </a:rPr>
              <a:t>Δ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E/</a:t>
            </a:r>
            <a:r>
              <a:rPr lang="en-US" sz="1800" b="1" i="1" u="none" strike="noStrike" baseline="0" dirty="0">
                <a:solidFill>
                  <a:srgbClr val="C10000"/>
                </a:solidFill>
                <a:latin typeface="Arial" panose="020B0604020202020204" pitchFamily="34" charset="0"/>
              </a:rPr>
              <a:t>T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temperature decreases to 0, simulated annealing is just hill climbing</a:t>
            </a:r>
          </a:p>
        </p:txBody>
      </p:sp>
    </p:spTree>
    <p:extLst>
      <p:ext uri="{BB962C8B-B14F-4D97-AF65-F5344CB8AC3E}">
        <p14:creationId xmlns:p14="http://schemas.microsoft.com/office/powerpoint/2010/main" val="2876326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48FF8-8A7B-42C1-BB15-6C839DA4F7F3}"/>
              </a:ext>
            </a:extLst>
          </p:cNvPr>
          <p:cNvSpPr txBox="1"/>
          <p:nvPr/>
        </p:nvSpPr>
        <p:spPr>
          <a:xfrm>
            <a:off x="1198259" y="1614270"/>
            <a:ext cx="92682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Algorithm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problem is so large and complex, we have no idea where to go</a:t>
            </a:r>
          </a:p>
          <a:p>
            <a:endParaRPr lang="en-US" dirty="0"/>
          </a:p>
          <a:p>
            <a:pPr algn="l"/>
            <a:r>
              <a:rPr lang="en-US" dirty="0"/>
              <a:t>• Start with a population of k randomly generated states (parent)</a:t>
            </a:r>
          </a:p>
          <a:p>
            <a:pPr algn="l"/>
            <a:r>
              <a:rPr lang="en-US" dirty="0"/>
              <a:t>• A state (chromosome) is represented as a string over a finite alphabet of genes (often a string of 0s and 1s)</a:t>
            </a:r>
          </a:p>
          <a:p>
            <a:pPr algn="l"/>
            <a:r>
              <a:rPr lang="en-US" dirty="0"/>
              <a:t>• A successor state is generated by combining two parent states</a:t>
            </a:r>
          </a:p>
          <a:p>
            <a:pPr algn="l"/>
            <a:r>
              <a:rPr lang="en-US" dirty="0"/>
              <a:t>• Evaluation function (fitness function):</a:t>
            </a:r>
          </a:p>
          <a:p>
            <a:pPr algn="l"/>
            <a:r>
              <a:rPr lang="en-US" dirty="0"/>
              <a:t>– Higher values for better states</a:t>
            </a:r>
          </a:p>
          <a:p>
            <a:pPr algn="l"/>
            <a:r>
              <a:rPr lang="en-US" dirty="0"/>
              <a:t>• Produce the next generation of states by selection, crossover and mutation</a:t>
            </a:r>
          </a:p>
        </p:txBody>
      </p:sp>
    </p:spTree>
    <p:extLst>
      <p:ext uri="{BB962C8B-B14F-4D97-AF65-F5344CB8AC3E}">
        <p14:creationId xmlns:p14="http://schemas.microsoft.com/office/powerpoint/2010/main" val="3371949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12D63-BB65-41F8-805B-FCF333BE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14270"/>
            <a:ext cx="6284890" cy="19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2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48FF8-8A7B-42C1-BB15-6C839DA4F7F3}"/>
              </a:ext>
            </a:extLst>
          </p:cNvPr>
          <p:cNvSpPr txBox="1"/>
          <p:nvPr/>
        </p:nvSpPr>
        <p:spPr>
          <a:xfrm>
            <a:off x="1198259" y="1614270"/>
            <a:ext cx="9268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Adversarial Search</a:t>
            </a:r>
          </a:p>
          <a:p>
            <a:endParaRPr lang="en-US" dirty="0"/>
          </a:p>
          <a:p>
            <a:r>
              <a:rPr lang="en-US" dirty="0"/>
              <a:t>Two players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 and Max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 wants to minimize the score while Max wants to maximize the score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Minimax ideas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2988B-E18F-4873-860C-DDB9C0E5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77" y="4199593"/>
            <a:ext cx="4404575" cy="18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Rationality</a:t>
            </a:r>
          </a:p>
          <a:p>
            <a:pPr algn="l"/>
            <a:endParaRPr lang="en-US" b="1" dirty="0">
              <a:solidFill>
                <a:srgbClr val="00528C"/>
              </a:solidFill>
              <a:latin typeface="Arial-BoldMT"/>
            </a:endParaRPr>
          </a:p>
          <a:p>
            <a:pPr algn="l"/>
            <a:r>
              <a:rPr lang="en-US" sz="1800" b="1" i="1" u="none" strike="noStrike" baseline="0" dirty="0">
                <a:solidFill>
                  <a:srgbClr val="00528C"/>
                </a:solidFill>
                <a:latin typeface="Arial" panose="020B0604020202020204" pitchFamily="34" charset="0"/>
              </a:rPr>
              <a:t>For each possible </a:t>
            </a:r>
            <a:r>
              <a:rPr lang="en-US" sz="1800" b="1" i="1" u="none" strike="noStrike" baseline="0" dirty="0">
                <a:solidFill>
                  <a:srgbClr val="C10000"/>
                </a:solidFill>
                <a:latin typeface="Arial" panose="020B0604020202020204" pitchFamily="34" charset="0"/>
              </a:rPr>
              <a:t>percept sequence</a:t>
            </a:r>
            <a:r>
              <a:rPr lang="en-US" sz="1800" b="1" i="1" u="none" strike="noStrike" baseline="0" dirty="0">
                <a:solidFill>
                  <a:srgbClr val="00528C"/>
                </a:solidFill>
                <a:latin typeface="Arial" panose="020B0604020202020204" pitchFamily="34" charset="0"/>
              </a:rPr>
              <a:t>, a rational agent should select an </a:t>
            </a:r>
            <a:r>
              <a:rPr lang="en-US" sz="1800" b="1" i="1" u="none" strike="noStrike" baseline="0" dirty="0">
                <a:solidFill>
                  <a:srgbClr val="C10000"/>
                </a:solidFill>
                <a:latin typeface="Arial" panose="020B0604020202020204" pitchFamily="34" charset="0"/>
              </a:rPr>
              <a:t>action </a:t>
            </a:r>
            <a:r>
              <a:rPr lang="en-US" sz="1800" b="1" i="1" u="none" strike="noStrike" baseline="0" dirty="0">
                <a:solidFill>
                  <a:srgbClr val="00528C"/>
                </a:solidFill>
                <a:latin typeface="Arial" panose="020B0604020202020204" pitchFamily="34" charset="0"/>
              </a:rPr>
              <a:t>that is expected to maximize its </a:t>
            </a:r>
            <a:r>
              <a:rPr lang="en-US" sz="1800" b="1" i="1" u="none" strike="noStrike" baseline="0" dirty="0">
                <a:solidFill>
                  <a:srgbClr val="C10000"/>
                </a:solidFill>
                <a:latin typeface="Arial" panose="020B0604020202020204" pitchFamily="34" charset="0"/>
              </a:rPr>
              <a:t>performance measure</a:t>
            </a:r>
            <a:r>
              <a:rPr lang="en-US" sz="1800" b="1" i="1" u="none" strike="noStrike" baseline="0" dirty="0">
                <a:solidFill>
                  <a:srgbClr val="00528C"/>
                </a:solidFill>
                <a:latin typeface="Arial" panose="020B0604020202020204" pitchFamily="34" charset="0"/>
              </a:rPr>
              <a:t>, given the evidence provided by the </a:t>
            </a:r>
            <a:r>
              <a:rPr lang="en-US" sz="1800" b="1" i="1" u="none" strike="noStrike" baseline="0" dirty="0">
                <a:solidFill>
                  <a:srgbClr val="C10000"/>
                </a:solidFill>
                <a:latin typeface="Arial" panose="020B0604020202020204" pitchFamily="34" charset="0"/>
              </a:rPr>
              <a:t>percept sequence </a:t>
            </a:r>
            <a:r>
              <a:rPr lang="en-US" sz="1800" b="1" i="1" u="none" strike="noStrike" baseline="0" dirty="0">
                <a:solidFill>
                  <a:srgbClr val="00528C"/>
                </a:solidFill>
                <a:latin typeface="Arial" panose="020B0604020202020204" pitchFamily="34" charset="0"/>
              </a:rPr>
              <a:t>and the agent’s </a:t>
            </a:r>
            <a:r>
              <a:rPr lang="en-US" sz="1800" b="1" i="1" u="none" strike="noStrike" baseline="0" dirty="0">
                <a:solidFill>
                  <a:srgbClr val="C10000"/>
                </a:solidFill>
                <a:latin typeface="Arial" panose="020B0604020202020204" pitchFamily="34" charset="0"/>
              </a:rPr>
              <a:t>built-in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72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48FF8-8A7B-42C1-BB15-6C839DA4F7F3}"/>
              </a:ext>
            </a:extLst>
          </p:cNvPr>
          <p:cNvSpPr txBox="1"/>
          <p:nvPr/>
        </p:nvSpPr>
        <p:spPr>
          <a:xfrm>
            <a:off x="1198259" y="1614270"/>
            <a:ext cx="926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Minimax optimization – Alpha and beta pruning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3D387-CCAA-4042-9901-9ACB85F8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245065"/>
            <a:ext cx="6465194" cy="30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Task environment  - PEAS</a:t>
            </a:r>
          </a:p>
          <a:p>
            <a:pPr algn="l"/>
            <a:endParaRPr lang="en-US" b="1" dirty="0">
              <a:solidFill>
                <a:srgbClr val="00528C"/>
              </a:solidFill>
              <a:latin typeface="Arial-Bold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PEAS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Performance measure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Environment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Actuators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3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Automated taxi driver:</a:t>
            </a:r>
          </a:p>
          <a:p>
            <a:pPr algn="l"/>
            <a:endParaRPr lang="en-US" sz="1800" b="1" i="0" u="none" strike="noStrike" baseline="0" dirty="0">
              <a:solidFill>
                <a:srgbClr val="00528C"/>
              </a:solidFill>
              <a:latin typeface="Arial-Bold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Performance measure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Safe, fast, legal, comfortable trip, minimize fuel consumption, maximize profit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Environment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Road types, road contents, customers, operating conditions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Actuators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Control over the car, interfaces for informing other vehicles and informing passengers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Sensors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Cameras, sonar, speedometer, GPS, odometer, engine sensors, interface for receiving information from other vehicles and passengers (e.g., speech recognizer)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2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Internet shopping agent:</a:t>
            </a:r>
          </a:p>
          <a:p>
            <a:pPr algn="l"/>
            <a:endParaRPr lang="en-US" sz="1800" b="1" i="0" u="none" strike="noStrike" baseline="0" dirty="0">
              <a:solidFill>
                <a:srgbClr val="00528C"/>
              </a:solidFill>
              <a:latin typeface="Arial-Bold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Performance measure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cheap, good quality, appropriate product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Environment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current WWW sites, vendors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Actuators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display to user, follow URL, fill in form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528C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Sensors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– HTML pages 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ArialMT"/>
              </a:rPr>
              <a:t>text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ArialMT"/>
              </a:rPr>
              <a:t>graphics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, scripts)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Environment Attributes</a:t>
            </a:r>
          </a:p>
          <a:p>
            <a:pPr algn="l"/>
            <a:endParaRPr lang="en-US" b="1" dirty="0">
              <a:solidFill>
                <a:srgbClr val="00528C"/>
              </a:solidFill>
              <a:latin typeface="Arial-Bold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Fully (partially) observable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– An agent's sensors give it access to the complete state of the environment at all times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Known (unknown)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– An agent knows the “laws” of the environment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Single (multi) agent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– An agent operating by itself in an environment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Deterministic (stochastic)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– The next state is completely determined by the current state and the action executed by the agent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Episodic (sequential)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– The agent's experience is divided into atomic </a:t>
            </a:r>
            <a:r>
              <a:rPr lang="en-US" sz="1800" b="1" i="1" u="none" strike="noStrike" baseline="0" dirty="0">
                <a:solidFill>
                  <a:srgbClr val="00528C"/>
                </a:solidFill>
                <a:latin typeface="Arial" panose="020B0604020202020204" pitchFamily="34" charset="0"/>
              </a:rPr>
              <a:t>episodes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. The next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episode does NOT depend on previous actions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In each episode an agent perceives a percept and performs a single action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Static (dynamic)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– The environment is unchanged while an agent is deliberating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Arial-BoldMT"/>
              </a:rPr>
              <a:t>Discrete (continuous) </a:t>
            </a:r>
            <a:r>
              <a:rPr lang="en-US" sz="1800" b="1" i="0" u="none" strike="noStrike" baseline="0" dirty="0">
                <a:solidFill>
                  <a:srgbClr val="00528C"/>
                </a:solidFill>
                <a:latin typeface="Arial-BoldMT"/>
              </a:rPr>
              <a:t>– Pertains to number of states, the way time is handled, and number of percepts and actions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E.g., state may be continuous, but actions may be discrete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02C1A-5F5B-42DC-A19A-7A667C45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95634"/>
            <a:ext cx="6619741" cy="33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2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1649</Words>
  <Application>Microsoft Office PowerPoint</Application>
  <PresentationFormat>Widescreen</PresentationFormat>
  <Paragraphs>236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Arial-BoldMT</vt:lpstr>
      <vt:lpstr>Arial-ItalicMT</vt:lpstr>
      <vt:lpstr>ArialMT</vt:lpstr>
      <vt:lpstr>Arial</vt:lpstr>
      <vt:lpstr>Calibri</vt:lpstr>
      <vt:lpstr>Calibri Light</vt:lpstr>
      <vt:lpstr>Office Theme</vt:lpstr>
      <vt:lpstr>FIT5047 Week 1 Agent,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2020-08-22T08:42:05Z</dcterms:modified>
</cp:coreProperties>
</file>