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E0775-1819-4AB7-9E76-4376AF27ACA7}" v="41" dt="2020-08-30T11:46:33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F89E0775-1819-4AB7-9E76-4376AF27ACA7}"/>
    <pc:docChg chg="undo custSel addSld delSld modSld">
      <pc:chgData name="Ip" userId="35846fbf51f55d86" providerId="LiveId" clId="{F89E0775-1819-4AB7-9E76-4376AF27ACA7}" dt="2020-08-30T11:46:43.435" v="653" actId="1076"/>
      <pc:docMkLst>
        <pc:docMk/>
      </pc:docMkLst>
      <pc:sldChg chg="modSp add del mod">
        <pc:chgData name="Ip" userId="35846fbf51f55d86" providerId="LiveId" clId="{F89E0775-1819-4AB7-9E76-4376AF27ACA7}" dt="2020-08-30T10:52:45.035" v="93" actId="47"/>
        <pc:sldMkLst>
          <pc:docMk/>
          <pc:sldMk cId="3008898853" sldId="256"/>
        </pc:sldMkLst>
        <pc:spChg chg="mod">
          <ac:chgData name="Ip" userId="35846fbf51f55d86" providerId="LiveId" clId="{F89E0775-1819-4AB7-9E76-4376AF27ACA7}" dt="2020-08-30T10:50:41.185" v="2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modSp add del mod">
        <pc:chgData name="Ip" userId="35846fbf51f55d86" providerId="LiveId" clId="{F89E0775-1819-4AB7-9E76-4376AF27ACA7}" dt="2020-08-30T10:56:18.994" v="109" actId="1076"/>
        <pc:sldMkLst>
          <pc:docMk/>
          <pc:sldMk cId="3868584368" sldId="257"/>
        </pc:sldMkLst>
        <pc:spChg chg="mod">
          <ac:chgData name="Ip" userId="35846fbf51f55d86" providerId="LiveId" clId="{F89E0775-1819-4AB7-9E76-4376AF27ACA7}" dt="2020-08-30T10:55:54.763" v="105"/>
          <ac:spMkLst>
            <pc:docMk/>
            <pc:sldMk cId="3868584368" sldId="257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6.711" v="52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F89E0775-1819-4AB7-9E76-4376AF27ACA7}" dt="2020-08-30T10:56:07.153" v="107" actId="1076"/>
          <ac:picMkLst>
            <pc:docMk/>
            <pc:sldMk cId="3868584368" sldId="257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18.994" v="109" actId="1076"/>
          <ac:picMkLst>
            <pc:docMk/>
            <pc:sldMk cId="3868584368" sldId="257"/>
            <ac:picMk id="7" creationId="{CA9C49C4-4CC5-4081-AB2F-8BDC9190B2B9}"/>
          </ac:picMkLst>
        </pc:picChg>
      </pc:sldChg>
      <pc:sldChg chg="del">
        <pc:chgData name="Ip" userId="35846fbf51f55d86" providerId="LiveId" clId="{F89E0775-1819-4AB7-9E76-4376AF27ACA7}" dt="2020-08-30T10:52:39.204" v="53" actId="47"/>
        <pc:sldMkLst>
          <pc:docMk/>
          <pc:sldMk cId="3784472469" sldId="258"/>
        </pc:sldMkLst>
      </pc:sldChg>
      <pc:sldChg chg="modSp add del mod">
        <pc:chgData name="Ip" userId="35846fbf51f55d86" providerId="LiveId" clId="{F89E0775-1819-4AB7-9E76-4376AF27ACA7}" dt="2020-08-30T10:52:45.985" v="94" actId="47"/>
        <pc:sldMkLst>
          <pc:docMk/>
          <pc:sldMk cId="361172590" sldId="260"/>
        </pc:sldMkLst>
        <pc:spChg chg="mod">
          <ac:chgData name="Ip" userId="35846fbf51f55d86" providerId="LiveId" clId="{F89E0775-1819-4AB7-9E76-4376AF27ACA7}" dt="2020-08-30T10:52:27.970" v="48" actId="1076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2.794" v="50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F89E0775-1819-4AB7-9E76-4376AF27ACA7}" dt="2020-08-30T11:03:47.012" v="116" actId="1076"/>
        <pc:sldMkLst>
          <pc:docMk/>
          <pc:sldMk cId="664461990" sldId="261"/>
        </pc:sldMkLst>
        <pc:picChg chg="del">
          <ac:chgData name="Ip" userId="35846fbf51f55d86" providerId="LiveId" clId="{F89E0775-1819-4AB7-9E76-4376AF27ACA7}" dt="2020-08-30T10:56:36.742" v="112" actId="478"/>
          <ac:picMkLst>
            <pc:docMk/>
            <pc:sldMk cId="664461990" sldId="261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45.963" v="114" actId="1076"/>
          <ac:picMkLst>
            <pc:docMk/>
            <pc:sldMk cId="664461990" sldId="261"/>
            <ac:picMk id="6" creationId="{36F66F0B-CDCE-46A1-B1D8-2A31B5B0D90C}"/>
          </ac:picMkLst>
        </pc:picChg>
        <pc:picChg chg="del">
          <ac:chgData name="Ip" userId="35846fbf51f55d86" providerId="LiveId" clId="{F89E0775-1819-4AB7-9E76-4376AF27ACA7}" dt="2020-08-30T10:56:36.288" v="111" actId="478"/>
          <ac:picMkLst>
            <pc:docMk/>
            <pc:sldMk cId="664461990" sldId="261"/>
            <ac:picMk id="7" creationId="{CA9C49C4-4CC5-4081-AB2F-8BDC9190B2B9}"/>
          </ac:picMkLst>
        </pc:picChg>
        <pc:picChg chg="add mod">
          <ac:chgData name="Ip" userId="35846fbf51f55d86" providerId="LiveId" clId="{F89E0775-1819-4AB7-9E76-4376AF27ACA7}" dt="2020-08-30T11:03:47.012" v="116" actId="1076"/>
          <ac:picMkLst>
            <pc:docMk/>
            <pc:sldMk cId="664461990" sldId="261"/>
            <ac:picMk id="10" creationId="{47A219AB-B2B1-4D3E-9360-6ABF8D171C83}"/>
          </ac:picMkLst>
        </pc:picChg>
      </pc:sldChg>
      <pc:sldChg chg="del">
        <pc:chgData name="Ip" userId="35846fbf51f55d86" providerId="LiveId" clId="{F89E0775-1819-4AB7-9E76-4376AF27ACA7}" dt="2020-08-30T10:52:39.389" v="54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F89E0775-1819-4AB7-9E76-4376AF27ACA7}" dt="2020-08-30T11:04:59.566" v="126" actId="478"/>
        <pc:sldMkLst>
          <pc:docMk/>
          <pc:sldMk cId="961666644" sldId="262"/>
        </pc:sldMkLst>
        <pc:picChg chg="add del mod">
          <ac:chgData name="Ip" userId="35846fbf51f55d86" providerId="LiveId" clId="{F89E0775-1819-4AB7-9E76-4376AF27ACA7}" dt="2020-08-30T11:04:59.566" v="126" actId="478"/>
          <ac:picMkLst>
            <pc:docMk/>
            <pc:sldMk cId="961666644" sldId="262"/>
            <ac:picMk id="4" creationId="{13C3100D-AD2C-4886-8209-141E10A2324B}"/>
          </ac:picMkLst>
        </pc:picChg>
        <pc:picChg chg="del">
          <ac:chgData name="Ip" userId="35846fbf51f55d86" providerId="LiveId" clId="{F89E0775-1819-4AB7-9E76-4376AF27ACA7}" dt="2020-08-30T11:04:18.917" v="119" actId="478"/>
          <ac:picMkLst>
            <pc:docMk/>
            <pc:sldMk cId="961666644" sldId="262"/>
            <ac:picMk id="6" creationId="{36F66F0B-CDCE-46A1-B1D8-2A31B5B0D90C}"/>
          </ac:picMkLst>
        </pc:picChg>
        <pc:picChg chg="add del">
          <ac:chgData name="Ip" userId="35846fbf51f55d86" providerId="LiveId" clId="{F89E0775-1819-4AB7-9E76-4376AF27ACA7}" dt="2020-08-30T11:04:56.846" v="124" actId="478"/>
          <ac:picMkLst>
            <pc:docMk/>
            <pc:sldMk cId="961666644" sldId="262"/>
            <ac:picMk id="7" creationId="{6F024FF4-1FD3-4658-BA94-7E675517EE58}"/>
          </ac:picMkLst>
        </pc:picChg>
        <pc:picChg chg="del">
          <ac:chgData name="Ip" userId="35846fbf51f55d86" providerId="LiveId" clId="{F89E0775-1819-4AB7-9E76-4376AF27ACA7}" dt="2020-08-30T11:04:18.388" v="118" actId="478"/>
          <ac:picMkLst>
            <pc:docMk/>
            <pc:sldMk cId="961666644" sldId="262"/>
            <ac:picMk id="10" creationId="{47A219AB-B2B1-4D3E-9360-6ABF8D171C83}"/>
          </ac:picMkLst>
        </pc:picChg>
      </pc:sldChg>
      <pc:sldChg chg="addSp delSp modSp add mod">
        <pc:chgData name="Ip" userId="35846fbf51f55d86" providerId="LiveId" clId="{F89E0775-1819-4AB7-9E76-4376AF27ACA7}" dt="2020-08-30T11:05:16.859" v="131" actId="14100"/>
        <pc:sldMkLst>
          <pc:docMk/>
          <pc:sldMk cId="1376678311" sldId="263"/>
        </pc:sldMkLst>
        <pc:picChg chg="del">
          <ac:chgData name="Ip" userId="35846fbf51f55d86" providerId="LiveId" clId="{F89E0775-1819-4AB7-9E76-4376AF27ACA7}" dt="2020-08-30T11:05:04.755" v="128" actId="478"/>
          <ac:picMkLst>
            <pc:docMk/>
            <pc:sldMk cId="1376678311" sldId="263"/>
            <ac:picMk id="4" creationId="{13C3100D-AD2C-4886-8209-141E10A2324B}"/>
          </ac:picMkLst>
        </pc:picChg>
        <pc:picChg chg="add mod">
          <ac:chgData name="Ip" userId="35846fbf51f55d86" providerId="LiveId" clId="{F89E0775-1819-4AB7-9E76-4376AF27ACA7}" dt="2020-08-30T11:05:16.859" v="131" actId="14100"/>
          <ac:picMkLst>
            <pc:docMk/>
            <pc:sldMk cId="1376678311" sldId="263"/>
            <ac:picMk id="6" creationId="{58DA0707-D748-44FF-930A-706E41CAA945}"/>
          </ac:picMkLst>
        </pc:picChg>
      </pc:sldChg>
      <pc:sldChg chg="del">
        <pc:chgData name="Ip" userId="35846fbf51f55d86" providerId="LiveId" clId="{F89E0775-1819-4AB7-9E76-4376AF27ACA7}" dt="2020-08-30T10:52:39.597" v="55" actId="47"/>
        <pc:sldMkLst>
          <pc:docMk/>
          <pc:sldMk cId="1483021133" sldId="263"/>
        </pc:sldMkLst>
      </pc:sldChg>
      <pc:sldChg chg="del">
        <pc:chgData name="Ip" userId="35846fbf51f55d86" providerId="LiveId" clId="{F89E0775-1819-4AB7-9E76-4376AF27ACA7}" dt="2020-08-30T10:52:39.766" v="56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F89E0775-1819-4AB7-9E76-4376AF27ACA7}" dt="2020-08-30T11:06:15.336" v="137" actId="22"/>
        <pc:sldMkLst>
          <pc:docMk/>
          <pc:sldMk cId="3696158127" sldId="264"/>
        </pc:sldMkLst>
        <pc:picChg chg="add mod">
          <ac:chgData name="Ip" userId="35846fbf51f55d86" providerId="LiveId" clId="{F89E0775-1819-4AB7-9E76-4376AF27ACA7}" dt="2020-08-30T11:05:51.394" v="135" actId="1076"/>
          <ac:picMkLst>
            <pc:docMk/>
            <pc:sldMk cId="3696158127" sldId="264"/>
            <ac:picMk id="4" creationId="{1475AC39-D659-4103-9BB0-4A1A35D3D651}"/>
          </ac:picMkLst>
        </pc:picChg>
        <pc:picChg chg="del">
          <ac:chgData name="Ip" userId="35846fbf51f55d86" providerId="LiveId" clId="{F89E0775-1819-4AB7-9E76-4376AF27ACA7}" dt="2020-08-30T11:05:42.331" v="133" actId="478"/>
          <ac:picMkLst>
            <pc:docMk/>
            <pc:sldMk cId="3696158127" sldId="264"/>
            <ac:picMk id="6" creationId="{58DA0707-D748-44FF-930A-706E41CAA945}"/>
          </ac:picMkLst>
        </pc:picChg>
        <pc:picChg chg="add del">
          <ac:chgData name="Ip" userId="35846fbf51f55d86" providerId="LiveId" clId="{F89E0775-1819-4AB7-9E76-4376AF27ACA7}" dt="2020-08-30T11:06:15.336" v="137" actId="22"/>
          <ac:picMkLst>
            <pc:docMk/>
            <pc:sldMk cId="3696158127" sldId="264"/>
            <ac:picMk id="7" creationId="{825C5361-3222-4EAC-8A04-CEDB83B90E43}"/>
          </ac:picMkLst>
        </pc:picChg>
      </pc:sldChg>
      <pc:sldChg chg="del">
        <pc:chgData name="Ip" userId="35846fbf51f55d86" providerId="LiveId" clId="{F89E0775-1819-4AB7-9E76-4376AF27ACA7}" dt="2020-08-30T10:52:39.943" v="57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F89E0775-1819-4AB7-9E76-4376AF27ACA7}" dt="2020-08-30T11:13:05.603" v="144" actId="22"/>
        <pc:sldMkLst>
          <pc:docMk/>
          <pc:sldMk cId="760796740" sldId="265"/>
        </pc:sldMkLst>
        <pc:picChg chg="del">
          <ac:chgData name="Ip" userId="35846fbf51f55d86" providerId="LiveId" clId="{F89E0775-1819-4AB7-9E76-4376AF27ACA7}" dt="2020-08-30T11:06:19.190" v="139" actId="478"/>
          <ac:picMkLst>
            <pc:docMk/>
            <pc:sldMk cId="760796740" sldId="265"/>
            <ac:picMk id="4" creationId="{1475AC39-D659-4103-9BB0-4A1A35D3D651}"/>
          </ac:picMkLst>
        </pc:picChg>
        <pc:picChg chg="add mod">
          <ac:chgData name="Ip" userId="35846fbf51f55d86" providerId="LiveId" clId="{F89E0775-1819-4AB7-9E76-4376AF27ACA7}" dt="2020-08-30T11:06:28.954" v="142" actId="14100"/>
          <ac:picMkLst>
            <pc:docMk/>
            <pc:sldMk cId="760796740" sldId="265"/>
            <ac:picMk id="6" creationId="{C7B474FC-0420-4EEF-98C4-9CB178072726}"/>
          </ac:picMkLst>
        </pc:picChg>
        <pc:picChg chg="add del">
          <ac:chgData name="Ip" userId="35846fbf51f55d86" providerId="LiveId" clId="{F89E0775-1819-4AB7-9E76-4376AF27ACA7}" dt="2020-08-30T11:13:05.603" v="144" actId="22"/>
          <ac:picMkLst>
            <pc:docMk/>
            <pc:sldMk cId="760796740" sldId="265"/>
            <ac:picMk id="7" creationId="{AD1A3431-2A5F-4827-BD3A-964ACA99A67C}"/>
          </ac:picMkLst>
        </pc:picChg>
      </pc:sldChg>
      <pc:sldChg chg="del">
        <pc:chgData name="Ip" userId="35846fbf51f55d86" providerId="LiveId" clId="{F89E0775-1819-4AB7-9E76-4376AF27ACA7}" dt="2020-08-30T10:52:40.290" v="58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F89E0775-1819-4AB7-9E76-4376AF27ACA7}" dt="2020-08-30T11:13:42.187" v="162" actId="14100"/>
        <pc:sldMkLst>
          <pc:docMk/>
          <pc:sldMk cId="4232018797" sldId="266"/>
        </pc:sldMkLst>
        <pc:spChg chg="add mod">
          <ac:chgData name="Ip" userId="35846fbf51f55d86" providerId="LiveId" clId="{F89E0775-1819-4AB7-9E76-4376AF27ACA7}" dt="2020-08-30T11:13:42.187" v="162" actId="14100"/>
          <ac:spMkLst>
            <pc:docMk/>
            <pc:sldMk cId="4232018797" sldId="266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3:22.146" v="148" actId="1076"/>
          <ac:picMkLst>
            <pc:docMk/>
            <pc:sldMk cId="4232018797" sldId="266"/>
            <ac:picMk id="4" creationId="{BC3F0F2E-98FA-4EAE-B7C4-30373D84940F}"/>
          </ac:picMkLst>
        </pc:picChg>
        <pc:picChg chg="del">
          <ac:chgData name="Ip" userId="35846fbf51f55d86" providerId="LiveId" clId="{F89E0775-1819-4AB7-9E76-4376AF27ACA7}" dt="2020-08-30T11:13:08.989" v="146" actId="478"/>
          <ac:picMkLst>
            <pc:docMk/>
            <pc:sldMk cId="4232018797" sldId="266"/>
            <ac:picMk id="6" creationId="{C7B474FC-0420-4EEF-98C4-9CB178072726}"/>
          </ac:picMkLst>
        </pc:picChg>
      </pc:sldChg>
      <pc:sldChg chg="addSp delSp modSp add mod">
        <pc:chgData name="Ip" userId="35846fbf51f55d86" providerId="LiveId" clId="{F89E0775-1819-4AB7-9E76-4376AF27ACA7}" dt="2020-08-30T11:15:22.114" v="232" actId="1076"/>
        <pc:sldMkLst>
          <pc:docMk/>
          <pc:sldMk cId="618928729" sldId="267"/>
        </pc:sldMkLst>
        <pc:spChg chg="mod">
          <ac:chgData name="Ip" userId="35846fbf51f55d86" providerId="LiveId" clId="{F89E0775-1819-4AB7-9E76-4376AF27ACA7}" dt="2020-08-30T11:15:09.924" v="230" actId="14100"/>
          <ac:spMkLst>
            <pc:docMk/>
            <pc:sldMk cId="618928729" sldId="267"/>
            <ac:spMk id="7" creationId="{E43987BD-B3BF-4DA7-8051-498C4BE0253F}"/>
          </ac:spMkLst>
        </pc:spChg>
        <pc:picChg chg="del">
          <ac:chgData name="Ip" userId="35846fbf51f55d86" providerId="LiveId" clId="{F89E0775-1819-4AB7-9E76-4376AF27ACA7}" dt="2020-08-30T11:14:34.275" v="164" actId="478"/>
          <ac:picMkLst>
            <pc:docMk/>
            <pc:sldMk cId="618928729" sldId="267"/>
            <ac:picMk id="4" creationId="{BC3F0F2E-98FA-4EAE-B7C4-30373D84940F}"/>
          </ac:picMkLst>
        </pc:picChg>
        <pc:picChg chg="add mod">
          <ac:chgData name="Ip" userId="35846fbf51f55d86" providerId="LiveId" clId="{F89E0775-1819-4AB7-9E76-4376AF27ACA7}" dt="2020-08-30T11:15:22.114" v="232" actId="1076"/>
          <ac:picMkLst>
            <pc:docMk/>
            <pc:sldMk cId="618928729" sldId="267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0.530" v="59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F89E0775-1819-4AB7-9E76-4376AF27ACA7}" dt="2020-08-30T11:16:11.332" v="239"/>
        <pc:sldMkLst>
          <pc:docMk/>
          <pc:sldMk cId="407283121" sldId="268"/>
        </pc:sldMkLst>
        <pc:spChg chg="del mod">
          <ac:chgData name="Ip" userId="35846fbf51f55d86" providerId="LiveId" clId="{F89E0775-1819-4AB7-9E76-4376AF27ACA7}" dt="2020-08-30T11:16:11.332" v="239"/>
          <ac:spMkLst>
            <pc:docMk/>
            <pc:sldMk cId="407283121" sldId="268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5:47.243" v="237" actId="1076"/>
          <ac:picMkLst>
            <pc:docMk/>
            <pc:sldMk cId="407283121" sldId="268"/>
            <ac:picMk id="4" creationId="{6CCA9B9B-63A4-4BD5-8678-F5BD272FE898}"/>
          </ac:picMkLst>
        </pc:picChg>
        <pc:picChg chg="del">
          <ac:chgData name="Ip" userId="35846fbf51f55d86" providerId="LiveId" clId="{F89E0775-1819-4AB7-9E76-4376AF27ACA7}" dt="2020-08-30T11:15:37.413" v="234" actId="478"/>
          <ac:picMkLst>
            <pc:docMk/>
            <pc:sldMk cId="407283121" sldId="268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1.028" v="60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F89E0775-1819-4AB7-9E76-4376AF27ACA7}" dt="2020-08-30T11:16:23.490" v="244" actId="14100"/>
        <pc:sldMkLst>
          <pc:docMk/>
          <pc:sldMk cId="406161979" sldId="269"/>
        </pc:sldMkLst>
        <pc:picChg chg="del">
          <ac:chgData name="Ip" userId="35846fbf51f55d86" providerId="LiveId" clId="{F89E0775-1819-4AB7-9E76-4376AF27ACA7}" dt="2020-08-30T11:16:14.721" v="241" actId="478"/>
          <ac:picMkLst>
            <pc:docMk/>
            <pc:sldMk cId="406161979" sldId="269"/>
            <ac:picMk id="4" creationId="{6CCA9B9B-63A4-4BD5-8678-F5BD272FE898}"/>
          </ac:picMkLst>
        </pc:picChg>
        <pc:picChg chg="add mod">
          <ac:chgData name="Ip" userId="35846fbf51f55d86" providerId="LiveId" clId="{F89E0775-1819-4AB7-9E76-4376AF27ACA7}" dt="2020-08-30T11:16:23.490" v="244" actId="14100"/>
          <ac:picMkLst>
            <pc:docMk/>
            <pc:sldMk cId="406161979" sldId="269"/>
            <ac:picMk id="6" creationId="{E2FE1235-E318-46A8-A6AD-6D55327E24B5}"/>
          </ac:picMkLst>
        </pc:picChg>
      </pc:sldChg>
      <pc:sldChg chg="del">
        <pc:chgData name="Ip" userId="35846fbf51f55d86" providerId="LiveId" clId="{F89E0775-1819-4AB7-9E76-4376AF27ACA7}" dt="2020-08-30T10:52:41.062" v="61" actId="47"/>
        <pc:sldMkLst>
          <pc:docMk/>
          <pc:sldMk cId="781225075" sldId="269"/>
        </pc:sldMkLst>
      </pc:sldChg>
      <pc:sldChg chg="del">
        <pc:chgData name="Ip" userId="35846fbf51f55d86" providerId="LiveId" clId="{F89E0775-1819-4AB7-9E76-4376AF27ACA7}" dt="2020-08-30T10:52:41.157" v="62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F89E0775-1819-4AB7-9E76-4376AF27ACA7}" dt="2020-08-30T11:16:47.514" v="248" actId="1076"/>
        <pc:sldMkLst>
          <pc:docMk/>
          <pc:sldMk cId="2269369265" sldId="270"/>
        </pc:sldMkLst>
        <pc:picChg chg="add mod">
          <ac:chgData name="Ip" userId="35846fbf51f55d86" providerId="LiveId" clId="{F89E0775-1819-4AB7-9E76-4376AF27ACA7}" dt="2020-08-30T11:16:47.514" v="248" actId="1076"/>
          <ac:picMkLst>
            <pc:docMk/>
            <pc:sldMk cId="2269369265" sldId="270"/>
            <ac:picMk id="4" creationId="{082E078D-559D-4536-BB92-A9BFB677FAE8}"/>
          </ac:picMkLst>
        </pc:picChg>
        <pc:picChg chg="del">
          <ac:chgData name="Ip" userId="35846fbf51f55d86" providerId="LiveId" clId="{F89E0775-1819-4AB7-9E76-4376AF27ACA7}" dt="2020-08-30T11:16:40.074" v="246" actId="478"/>
          <ac:picMkLst>
            <pc:docMk/>
            <pc:sldMk cId="2269369265" sldId="270"/>
            <ac:picMk id="6" creationId="{E2FE1235-E318-46A8-A6AD-6D55327E24B5}"/>
          </ac:picMkLst>
        </pc:picChg>
      </pc:sldChg>
      <pc:sldChg chg="addSp delSp modSp add mod">
        <pc:chgData name="Ip" userId="35846fbf51f55d86" providerId="LiveId" clId="{F89E0775-1819-4AB7-9E76-4376AF27ACA7}" dt="2020-08-30T11:21:19.963" v="254" actId="22"/>
        <pc:sldMkLst>
          <pc:docMk/>
          <pc:sldMk cId="574056728" sldId="271"/>
        </pc:sldMkLst>
        <pc:picChg chg="del">
          <ac:chgData name="Ip" userId="35846fbf51f55d86" providerId="LiveId" clId="{F89E0775-1819-4AB7-9E76-4376AF27ACA7}" dt="2020-08-30T11:20:58.244" v="250" actId="478"/>
          <ac:picMkLst>
            <pc:docMk/>
            <pc:sldMk cId="574056728" sldId="271"/>
            <ac:picMk id="4" creationId="{082E078D-559D-4536-BB92-A9BFB677FAE8}"/>
          </ac:picMkLst>
        </pc:picChg>
        <pc:picChg chg="add mod">
          <ac:chgData name="Ip" userId="35846fbf51f55d86" providerId="LiveId" clId="{F89E0775-1819-4AB7-9E76-4376AF27ACA7}" dt="2020-08-30T11:21:06.330" v="252" actId="1076"/>
          <ac:picMkLst>
            <pc:docMk/>
            <pc:sldMk cId="574056728" sldId="271"/>
            <ac:picMk id="6" creationId="{819ECB78-B74E-4628-A2E9-D974FC1C5283}"/>
          </ac:picMkLst>
        </pc:picChg>
        <pc:picChg chg="add del">
          <ac:chgData name="Ip" userId="35846fbf51f55d86" providerId="LiveId" clId="{F89E0775-1819-4AB7-9E76-4376AF27ACA7}" dt="2020-08-30T11:21:19.963" v="254" actId="22"/>
          <ac:picMkLst>
            <pc:docMk/>
            <pc:sldMk cId="574056728" sldId="271"/>
            <ac:picMk id="7" creationId="{44136FDB-9ECC-4C8E-AB46-D4052F8EAFE6}"/>
          </ac:picMkLst>
        </pc:picChg>
      </pc:sldChg>
      <pc:sldChg chg="del">
        <pc:chgData name="Ip" userId="35846fbf51f55d86" providerId="LiveId" clId="{F89E0775-1819-4AB7-9E76-4376AF27ACA7}" dt="2020-08-30T10:52:41.198" v="63" actId="47"/>
        <pc:sldMkLst>
          <pc:docMk/>
          <pc:sldMk cId="2290221836" sldId="271"/>
        </pc:sldMkLst>
      </pc:sldChg>
      <pc:sldChg chg="addSp delSp modSp add mod">
        <pc:chgData name="Ip" userId="35846fbf51f55d86" providerId="LiveId" clId="{F89E0775-1819-4AB7-9E76-4376AF27ACA7}" dt="2020-08-30T11:22:26.971" v="267" actId="22"/>
        <pc:sldMkLst>
          <pc:docMk/>
          <pc:sldMk cId="1220581855" sldId="272"/>
        </pc:sldMkLst>
        <pc:picChg chg="add mod">
          <ac:chgData name="Ip" userId="35846fbf51f55d86" providerId="LiveId" clId="{F89E0775-1819-4AB7-9E76-4376AF27ACA7}" dt="2020-08-30T11:21:37.370" v="260" actId="1076"/>
          <ac:picMkLst>
            <pc:docMk/>
            <pc:sldMk cId="1220581855" sldId="272"/>
            <ac:picMk id="4" creationId="{2C455D41-BE5C-4D7F-BF11-5A53D693F5B7}"/>
          </ac:picMkLst>
        </pc:picChg>
        <pc:picChg chg="del">
          <ac:chgData name="Ip" userId="35846fbf51f55d86" providerId="LiveId" clId="{F89E0775-1819-4AB7-9E76-4376AF27ACA7}" dt="2020-08-30T11:21:28.093" v="258" actId="478"/>
          <ac:picMkLst>
            <pc:docMk/>
            <pc:sldMk cId="1220581855" sldId="272"/>
            <ac:picMk id="6" creationId="{819ECB78-B74E-4628-A2E9-D974FC1C5283}"/>
          </ac:picMkLst>
        </pc:picChg>
        <pc:picChg chg="add mod">
          <ac:chgData name="Ip" userId="35846fbf51f55d86" providerId="LiveId" clId="{F89E0775-1819-4AB7-9E76-4376AF27ACA7}" dt="2020-08-30T11:21:49.482" v="263" actId="1076"/>
          <ac:picMkLst>
            <pc:docMk/>
            <pc:sldMk cId="1220581855" sldId="272"/>
            <ac:picMk id="9" creationId="{8AD65435-1D72-4582-9A84-1E4D183EC478}"/>
          </ac:picMkLst>
        </pc:picChg>
        <pc:picChg chg="add mod">
          <ac:chgData name="Ip" userId="35846fbf51f55d86" providerId="LiveId" clId="{F89E0775-1819-4AB7-9E76-4376AF27ACA7}" dt="2020-08-30T11:21:57.874" v="265" actId="1076"/>
          <ac:picMkLst>
            <pc:docMk/>
            <pc:sldMk cId="1220581855" sldId="272"/>
            <ac:picMk id="11" creationId="{05B0F83C-7EFD-4C49-876A-8754E5A5D8E8}"/>
          </ac:picMkLst>
        </pc:picChg>
        <pc:picChg chg="add del">
          <ac:chgData name="Ip" userId="35846fbf51f55d86" providerId="LiveId" clId="{F89E0775-1819-4AB7-9E76-4376AF27ACA7}" dt="2020-08-30T11:22:26.971" v="267" actId="22"/>
          <ac:picMkLst>
            <pc:docMk/>
            <pc:sldMk cId="1220581855" sldId="272"/>
            <ac:picMk id="14" creationId="{ECD2AF21-C383-400A-8707-6B789B961D26}"/>
          </ac:picMkLst>
        </pc:picChg>
      </pc:sldChg>
      <pc:sldChg chg="add del">
        <pc:chgData name="Ip" userId="35846fbf51f55d86" providerId="LiveId" clId="{F89E0775-1819-4AB7-9E76-4376AF27ACA7}" dt="2020-08-30T11:21:23.316" v="256" actId="47"/>
        <pc:sldMkLst>
          <pc:docMk/>
          <pc:sldMk cId="1867512198" sldId="272"/>
        </pc:sldMkLst>
      </pc:sldChg>
      <pc:sldChg chg="del">
        <pc:chgData name="Ip" userId="35846fbf51f55d86" providerId="LiveId" clId="{F89E0775-1819-4AB7-9E76-4376AF27ACA7}" dt="2020-08-30T10:52:41.221" v="64" actId="47"/>
        <pc:sldMkLst>
          <pc:docMk/>
          <pc:sldMk cId="3206699244" sldId="272"/>
        </pc:sldMkLst>
      </pc:sldChg>
      <pc:sldChg chg="del">
        <pc:chgData name="Ip" userId="35846fbf51f55d86" providerId="LiveId" clId="{F89E0775-1819-4AB7-9E76-4376AF27ACA7}" dt="2020-08-30T10:52:41.243" v="65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F89E0775-1819-4AB7-9E76-4376AF27ACA7}" dt="2020-08-30T11:22:42.595" v="273" actId="1076"/>
        <pc:sldMkLst>
          <pc:docMk/>
          <pc:sldMk cId="3870872928" sldId="273"/>
        </pc:sldMkLst>
        <pc:picChg chg="del">
          <ac:chgData name="Ip" userId="35846fbf51f55d86" providerId="LiveId" clId="{F89E0775-1819-4AB7-9E76-4376AF27ACA7}" dt="2020-08-30T11:22:31.850" v="271" actId="478"/>
          <ac:picMkLst>
            <pc:docMk/>
            <pc:sldMk cId="3870872928" sldId="273"/>
            <ac:picMk id="4" creationId="{2C455D41-BE5C-4D7F-BF11-5A53D693F5B7}"/>
          </ac:picMkLst>
        </pc:picChg>
        <pc:picChg chg="add mod">
          <ac:chgData name="Ip" userId="35846fbf51f55d86" providerId="LiveId" clId="{F89E0775-1819-4AB7-9E76-4376AF27ACA7}" dt="2020-08-30T11:22:42.595" v="273" actId="1076"/>
          <ac:picMkLst>
            <pc:docMk/>
            <pc:sldMk cId="3870872928" sldId="273"/>
            <ac:picMk id="6" creationId="{128B12C0-C7A1-4F2F-8E78-00203BD4B902}"/>
          </ac:picMkLst>
        </pc:picChg>
        <pc:picChg chg="del">
          <ac:chgData name="Ip" userId="35846fbf51f55d86" providerId="LiveId" clId="{F89E0775-1819-4AB7-9E76-4376AF27ACA7}" dt="2020-08-30T11:22:30.727" v="269" actId="478"/>
          <ac:picMkLst>
            <pc:docMk/>
            <pc:sldMk cId="3870872928" sldId="273"/>
            <ac:picMk id="9" creationId="{8AD65435-1D72-4582-9A84-1E4D183EC478}"/>
          </ac:picMkLst>
        </pc:picChg>
        <pc:picChg chg="del">
          <ac:chgData name="Ip" userId="35846fbf51f55d86" providerId="LiveId" clId="{F89E0775-1819-4AB7-9E76-4376AF27ACA7}" dt="2020-08-30T11:22:31.460" v="270" actId="478"/>
          <ac:picMkLst>
            <pc:docMk/>
            <pc:sldMk cId="3870872928" sldId="273"/>
            <ac:picMk id="11" creationId="{05B0F83C-7EFD-4C49-876A-8754E5A5D8E8}"/>
          </ac:picMkLst>
        </pc:picChg>
      </pc:sldChg>
      <pc:sldChg chg="addSp delSp modSp add mod">
        <pc:chgData name="Ip" userId="35846fbf51f55d86" providerId="LiveId" clId="{F89E0775-1819-4AB7-9E76-4376AF27ACA7}" dt="2020-08-30T11:23:06.267" v="277" actId="1076"/>
        <pc:sldMkLst>
          <pc:docMk/>
          <pc:sldMk cId="1376383299" sldId="274"/>
        </pc:sldMkLst>
        <pc:picChg chg="add mod">
          <ac:chgData name="Ip" userId="35846fbf51f55d86" providerId="LiveId" clId="{F89E0775-1819-4AB7-9E76-4376AF27ACA7}" dt="2020-08-30T11:23:06.267" v="277" actId="1076"/>
          <ac:picMkLst>
            <pc:docMk/>
            <pc:sldMk cId="1376383299" sldId="274"/>
            <ac:picMk id="4" creationId="{7526E085-188F-42BF-83C1-10C8D719A9ED}"/>
          </ac:picMkLst>
        </pc:picChg>
        <pc:picChg chg="del">
          <ac:chgData name="Ip" userId="35846fbf51f55d86" providerId="LiveId" clId="{F89E0775-1819-4AB7-9E76-4376AF27ACA7}" dt="2020-08-30T11:22:57.972" v="275" actId="478"/>
          <ac:picMkLst>
            <pc:docMk/>
            <pc:sldMk cId="1376383299" sldId="274"/>
            <ac:picMk id="6" creationId="{128B12C0-C7A1-4F2F-8E78-00203BD4B902}"/>
          </ac:picMkLst>
        </pc:picChg>
      </pc:sldChg>
      <pc:sldChg chg="del">
        <pc:chgData name="Ip" userId="35846fbf51f55d86" providerId="LiveId" clId="{F89E0775-1819-4AB7-9E76-4376AF27ACA7}" dt="2020-08-30T10:52:41.258" v="66" actId="47"/>
        <pc:sldMkLst>
          <pc:docMk/>
          <pc:sldMk cId="4138584289" sldId="274"/>
        </pc:sldMkLst>
      </pc:sldChg>
      <pc:sldChg chg="delSp modSp add mod">
        <pc:chgData name="Ip" userId="35846fbf51f55d86" providerId="LiveId" clId="{F89E0775-1819-4AB7-9E76-4376AF27ACA7}" dt="2020-08-30T11:23:57.546" v="298" actId="1076"/>
        <pc:sldMkLst>
          <pc:docMk/>
          <pc:sldMk cId="579837290" sldId="275"/>
        </pc:sldMkLst>
        <pc:spChg chg="mod">
          <ac:chgData name="Ip" userId="35846fbf51f55d86" providerId="LiveId" clId="{F89E0775-1819-4AB7-9E76-4376AF27ACA7}" dt="2020-08-30T11:23:57.546" v="298" actId="1076"/>
          <ac:spMkLst>
            <pc:docMk/>
            <pc:sldMk cId="579837290" sldId="275"/>
            <ac:spMk id="3" creationId="{C60A4D7D-9318-424B-9789-FE61731E3386}"/>
          </ac:spMkLst>
        </pc:spChg>
        <pc:picChg chg="del">
          <ac:chgData name="Ip" userId="35846fbf51f55d86" providerId="LiveId" clId="{F89E0775-1819-4AB7-9E76-4376AF27ACA7}" dt="2020-08-30T11:23:41.222" v="279" actId="478"/>
          <ac:picMkLst>
            <pc:docMk/>
            <pc:sldMk cId="579837290" sldId="275"/>
            <ac:picMk id="4" creationId="{7526E085-188F-42BF-83C1-10C8D719A9ED}"/>
          </ac:picMkLst>
        </pc:picChg>
      </pc:sldChg>
      <pc:sldChg chg="del">
        <pc:chgData name="Ip" userId="35846fbf51f55d86" providerId="LiveId" clId="{F89E0775-1819-4AB7-9E76-4376AF27ACA7}" dt="2020-08-30T10:52:41.366" v="67" actId="47"/>
        <pc:sldMkLst>
          <pc:docMk/>
          <pc:sldMk cId="604418000" sldId="275"/>
        </pc:sldMkLst>
      </pc:sldChg>
      <pc:sldChg chg="addSp modSp add mod">
        <pc:chgData name="Ip" userId="35846fbf51f55d86" providerId="LiveId" clId="{F89E0775-1819-4AB7-9E76-4376AF27ACA7}" dt="2020-08-30T11:27:42.074" v="417" actId="1076"/>
        <pc:sldMkLst>
          <pc:docMk/>
          <pc:sldMk cId="1953927484" sldId="276"/>
        </pc:sldMkLst>
        <pc:spChg chg="mod">
          <ac:chgData name="Ip" userId="35846fbf51f55d86" providerId="LiveId" clId="{F89E0775-1819-4AB7-9E76-4376AF27ACA7}" dt="2020-08-30T11:26:41.183" v="316" actId="20577"/>
          <ac:spMkLst>
            <pc:docMk/>
            <pc:sldMk cId="1953927484" sldId="276"/>
            <ac:spMk id="3" creationId="{C60A4D7D-9318-424B-9789-FE61731E3386}"/>
          </ac:spMkLst>
        </pc:spChg>
        <pc:spChg chg="add mod">
          <ac:chgData name="Ip" userId="35846fbf51f55d86" providerId="LiveId" clId="{F89E0775-1819-4AB7-9E76-4376AF27ACA7}" dt="2020-08-30T11:27:42.074" v="417" actId="1076"/>
          <ac:spMkLst>
            <pc:docMk/>
            <pc:sldMk cId="1953927484" sldId="276"/>
            <ac:spMk id="6" creationId="{2E38787A-5AE9-41AF-B110-21AE49D05493}"/>
          </ac:spMkLst>
        </pc:spChg>
        <pc:picChg chg="add mod">
          <ac:chgData name="Ip" userId="35846fbf51f55d86" providerId="LiveId" clId="{F89E0775-1819-4AB7-9E76-4376AF27ACA7}" dt="2020-08-30T11:27:03.146" v="319" actId="14100"/>
          <ac:picMkLst>
            <pc:docMk/>
            <pc:sldMk cId="1953927484" sldId="276"/>
            <ac:picMk id="4" creationId="{1912487D-22FF-4F88-8DF1-E23C1DA825A8}"/>
          </ac:picMkLst>
        </pc:picChg>
      </pc:sldChg>
      <pc:sldChg chg="add del">
        <pc:chgData name="Ip" userId="35846fbf51f55d86" providerId="LiveId" clId="{F89E0775-1819-4AB7-9E76-4376AF27ACA7}" dt="2020-08-30T11:26:20.143" v="300"/>
        <pc:sldMkLst>
          <pc:docMk/>
          <pc:sldMk cId="2198873393" sldId="276"/>
        </pc:sldMkLst>
      </pc:sldChg>
      <pc:sldChg chg="del">
        <pc:chgData name="Ip" userId="35846fbf51f55d86" providerId="LiveId" clId="{F89E0775-1819-4AB7-9E76-4376AF27ACA7}" dt="2020-08-30T10:52:41.413" v="68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F89E0775-1819-4AB7-9E76-4376AF27ACA7}" dt="2020-08-30T11:28:24.642" v="425" actId="1076"/>
        <pc:sldMkLst>
          <pc:docMk/>
          <pc:sldMk cId="289957120" sldId="277"/>
        </pc:sldMkLst>
        <pc:spChg chg="del mod">
          <ac:chgData name="Ip" userId="35846fbf51f55d86" providerId="LiveId" clId="{F89E0775-1819-4AB7-9E76-4376AF27ACA7}" dt="2020-08-30T11:28:16.310" v="423" actId="478"/>
          <ac:spMkLst>
            <pc:docMk/>
            <pc:sldMk cId="289957120" sldId="277"/>
            <ac:spMk id="3" creationId="{C60A4D7D-9318-424B-9789-FE61731E3386}"/>
          </ac:spMkLst>
        </pc:spChg>
        <pc:spChg chg="del mod">
          <ac:chgData name="Ip" userId="35846fbf51f55d86" providerId="LiveId" clId="{F89E0775-1819-4AB7-9E76-4376AF27ACA7}" dt="2020-08-30T11:28:12.135" v="421" actId="478"/>
          <ac:spMkLst>
            <pc:docMk/>
            <pc:sldMk cId="289957120" sldId="277"/>
            <ac:spMk id="6" creationId="{2E38787A-5AE9-41AF-B110-21AE49D05493}"/>
          </ac:spMkLst>
        </pc:spChg>
        <pc:picChg chg="del">
          <ac:chgData name="Ip" userId="35846fbf51f55d86" providerId="LiveId" clId="{F89E0775-1819-4AB7-9E76-4376AF27ACA7}" dt="2020-08-30T11:28:09.649" v="419" actId="478"/>
          <ac:picMkLst>
            <pc:docMk/>
            <pc:sldMk cId="289957120" sldId="277"/>
            <ac:picMk id="4" creationId="{1912487D-22FF-4F88-8DF1-E23C1DA825A8}"/>
          </ac:picMkLst>
        </pc:picChg>
        <pc:picChg chg="add mod">
          <ac:chgData name="Ip" userId="35846fbf51f55d86" providerId="LiveId" clId="{F89E0775-1819-4AB7-9E76-4376AF27ACA7}" dt="2020-08-30T11:28:24.642" v="425" actId="1076"/>
          <ac:picMkLst>
            <pc:docMk/>
            <pc:sldMk cId="289957120" sldId="277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28" v="69" actId="47"/>
        <pc:sldMkLst>
          <pc:docMk/>
          <pc:sldMk cId="860419005" sldId="277"/>
        </pc:sldMkLst>
      </pc:sldChg>
      <pc:sldChg chg="addSp delSp modSp add mod">
        <pc:chgData name="Ip" userId="35846fbf51f55d86" providerId="LiveId" clId="{F89E0775-1819-4AB7-9E76-4376AF27ACA7}" dt="2020-08-30T11:36:14.635" v="432" actId="22"/>
        <pc:sldMkLst>
          <pc:docMk/>
          <pc:sldMk cId="1381783029" sldId="278"/>
        </pc:sldMkLst>
        <pc:picChg chg="add mod">
          <ac:chgData name="Ip" userId="35846fbf51f55d86" providerId="LiveId" clId="{F89E0775-1819-4AB7-9E76-4376AF27ACA7}" dt="2020-08-30T11:29:21.066" v="430" actId="1076"/>
          <ac:picMkLst>
            <pc:docMk/>
            <pc:sldMk cId="1381783029" sldId="278"/>
            <ac:picMk id="3" creationId="{4653C19B-84CF-4ED0-9944-B21F565ACD5A}"/>
          </ac:picMkLst>
        </pc:picChg>
        <pc:picChg chg="add del">
          <ac:chgData name="Ip" userId="35846fbf51f55d86" providerId="LiveId" clId="{F89E0775-1819-4AB7-9E76-4376AF27ACA7}" dt="2020-08-30T11:36:14.635" v="432" actId="22"/>
          <ac:picMkLst>
            <pc:docMk/>
            <pc:sldMk cId="1381783029" sldId="278"/>
            <ac:picMk id="4" creationId="{488FFC58-2A86-405A-8786-A6FB97EC4311}"/>
          </ac:picMkLst>
        </pc:picChg>
        <pc:picChg chg="del">
          <ac:chgData name="Ip" userId="35846fbf51f55d86" providerId="LiveId" clId="{F89E0775-1819-4AB7-9E76-4376AF27ACA7}" dt="2020-08-30T11:29:10.408" v="427" actId="478"/>
          <ac:picMkLst>
            <pc:docMk/>
            <pc:sldMk cId="1381783029" sldId="278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85" v="70" actId="47"/>
        <pc:sldMkLst>
          <pc:docMk/>
          <pc:sldMk cId="2330285655" sldId="278"/>
        </pc:sldMkLst>
      </pc:sldChg>
      <pc:sldChg chg="del">
        <pc:chgData name="Ip" userId="35846fbf51f55d86" providerId="LiveId" clId="{F89E0775-1819-4AB7-9E76-4376AF27ACA7}" dt="2020-08-30T10:52:41.498" v="71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F89E0775-1819-4AB7-9E76-4376AF27ACA7}" dt="2020-08-30T11:36:31.874" v="436" actId="1076"/>
        <pc:sldMkLst>
          <pc:docMk/>
          <pc:sldMk cId="3888591464" sldId="279"/>
        </pc:sldMkLst>
        <pc:picChg chg="del">
          <ac:chgData name="Ip" userId="35846fbf51f55d86" providerId="LiveId" clId="{F89E0775-1819-4AB7-9E76-4376AF27ACA7}" dt="2020-08-30T11:36:19.225" v="434" actId="478"/>
          <ac:picMkLst>
            <pc:docMk/>
            <pc:sldMk cId="3888591464" sldId="279"/>
            <ac:picMk id="3" creationId="{4653C19B-84CF-4ED0-9944-B21F565ACD5A}"/>
          </ac:picMkLst>
        </pc:picChg>
        <pc:picChg chg="add mod">
          <ac:chgData name="Ip" userId="35846fbf51f55d86" providerId="LiveId" clId="{F89E0775-1819-4AB7-9E76-4376AF27ACA7}" dt="2020-08-30T11:36:31.874" v="436" actId="1076"/>
          <ac:picMkLst>
            <pc:docMk/>
            <pc:sldMk cId="3888591464" sldId="279"/>
            <ac:picMk id="4" creationId="{CA037A52-012A-4A95-ABC0-1F23D6230499}"/>
          </ac:picMkLst>
        </pc:picChg>
      </pc:sldChg>
      <pc:sldChg chg="addSp delSp modSp add mod">
        <pc:chgData name="Ip" userId="35846fbf51f55d86" providerId="LiveId" clId="{F89E0775-1819-4AB7-9E76-4376AF27ACA7}" dt="2020-08-30T11:37:05.402" v="442" actId="22"/>
        <pc:sldMkLst>
          <pc:docMk/>
          <pc:sldMk cId="1225156642" sldId="280"/>
        </pc:sldMkLst>
        <pc:picChg chg="add mod">
          <ac:chgData name="Ip" userId="35846fbf51f55d86" providerId="LiveId" clId="{F89E0775-1819-4AB7-9E76-4376AF27ACA7}" dt="2020-08-30T11:36:51.635" v="440" actId="1076"/>
          <ac:picMkLst>
            <pc:docMk/>
            <pc:sldMk cId="1225156642" sldId="280"/>
            <ac:picMk id="3" creationId="{A85F8321-055E-44EB-A4E1-FA4E0D8FA615}"/>
          </ac:picMkLst>
        </pc:picChg>
        <pc:picChg chg="del">
          <ac:chgData name="Ip" userId="35846fbf51f55d86" providerId="LiveId" clId="{F89E0775-1819-4AB7-9E76-4376AF27ACA7}" dt="2020-08-30T11:36:43.609" v="438" actId="478"/>
          <ac:picMkLst>
            <pc:docMk/>
            <pc:sldMk cId="1225156642" sldId="280"/>
            <ac:picMk id="4" creationId="{CA037A52-012A-4A95-ABC0-1F23D6230499}"/>
          </ac:picMkLst>
        </pc:picChg>
        <pc:picChg chg="add del">
          <ac:chgData name="Ip" userId="35846fbf51f55d86" providerId="LiveId" clId="{F89E0775-1819-4AB7-9E76-4376AF27ACA7}" dt="2020-08-30T11:37:05.402" v="442" actId="22"/>
          <ac:picMkLst>
            <pc:docMk/>
            <pc:sldMk cId="1225156642" sldId="280"/>
            <ac:picMk id="6" creationId="{7114C2ED-4AA6-4856-88B8-9CA5C3D73687}"/>
          </ac:picMkLst>
        </pc:picChg>
      </pc:sldChg>
      <pc:sldChg chg="del">
        <pc:chgData name="Ip" userId="35846fbf51f55d86" providerId="LiveId" clId="{F89E0775-1819-4AB7-9E76-4376AF27ACA7}" dt="2020-08-30T10:52:41.577" v="72" actId="47"/>
        <pc:sldMkLst>
          <pc:docMk/>
          <pc:sldMk cId="1918921759" sldId="280"/>
        </pc:sldMkLst>
      </pc:sldChg>
      <pc:sldChg chg="addSp delSp modSp add mod">
        <pc:chgData name="Ip" userId="35846fbf51f55d86" providerId="LiveId" clId="{F89E0775-1819-4AB7-9E76-4376AF27ACA7}" dt="2020-08-30T11:37:31.411" v="448" actId="1076"/>
        <pc:sldMkLst>
          <pc:docMk/>
          <pc:sldMk cId="1701016411" sldId="281"/>
        </pc:sldMkLst>
        <pc:picChg chg="del">
          <ac:chgData name="Ip" userId="35846fbf51f55d86" providerId="LiveId" clId="{F89E0775-1819-4AB7-9E76-4376AF27ACA7}" dt="2020-08-30T11:37:08.601" v="444" actId="478"/>
          <ac:picMkLst>
            <pc:docMk/>
            <pc:sldMk cId="1701016411" sldId="281"/>
            <ac:picMk id="3" creationId="{A85F8321-055E-44EB-A4E1-FA4E0D8FA615}"/>
          </ac:picMkLst>
        </pc:picChg>
        <pc:picChg chg="add mod">
          <ac:chgData name="Ip" userId="35846fbf51f55d86" providerId="LiveId" clId="{F89E0775-1819-4AB7-9E76-4376AF27ACA7}" dt="2020-08-30T11:37:17.818" v="446" actId="1076"/>
          <ac:picMkLst>
            <pc:docMk/>
            <pc:sldMk cId="1701016411" sldId="281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7:31.411" v="448" actId="1076"/>
          <ac:picMkLst>
            <pc:docMk/>
            <pc:sldMk cId="1701016411" sldId="281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594" v="73" actId="47"/>
        <pc:sldMkLst>
          <pc:docMk/>
          <pc:sldMk cId="2506822657" sldId="281"/>
        </pc:sldMkLst>
      </pc:sldChg>
      <pc:sldChg chg="addSp delSp modSp add mod">
        <pc:chgData name="Ip" userId="35846fbf51f55d86" providerId="LiveId" clId="{F89E0775-1819-4AB7-9E76-4376AF27ACA7}" dt="2020-08-30T11:39:34.171" v="468" actId="1076"/>
        <pc:sldMkLst>
          <pc:docMk/>
          <pc:sldMk cId="2401378877" sldId="282"/>
        </pc:sldMkLst>
        <pc:spChg chg="add mod">
          <ac:chgData name="Ip" userId="35846fbf51f55d86" providerId="LiveId" clId="{F89E0775-1819-4AB7-9E76-4376AF27ACA7}" dt="2020-08-30T11:38:12.843" v="466" actId="1076"/>
          <ac:spMkLst>
            <pc:docMk/>
            <pc:sldMk cId="2401378877" sldId="282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37:48.354" v="450" actId="478"/>
          <ac:picMkLst>
            <pc:docMk/>
            <pc:sldMk cId="2401378877" sldId="282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9:34.171" v="468" actId="1076"/>
          <ac:picMkLst>
            <pc:docMk/>
            <pc:sldMk cId="2401378877" sldId="282"/>
            <ac:picMk id="6" creationId="{E6389A8F-10F9-4807-9A0C-3408AB4B20B9}"/>
          </ac:picMkLst>
        </pc:picChg>
        <pc:picChg chg="del">
          <ac:chgData name="Ip" userId="35846fbf51f55d86" providerId="LiveId" clId="{F89E0775-1819-4AB7-9E76-4376AF27ACA7}" dt="2020-08-30T11:37:49.322" v="451" actId="478"/>
          <ac:picMkLst>
            <pc:docMk/>
            <pc:sldMk cId="2401378877" sldId="282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658" v="74" actId="47"/>
        <pc:sldMkLst>
          <pc:docMk/>
          <pc:sldMk cId="2518618761" sldId="282"/>
        </pc:sldMkLst>
      </pc:sldChg>
      <pc:sldChg chg="del">
        <pc:chgData name="Ip" userId="35846fbf51f55d86" providerId="LiveId" clId="{F89E0775-1819-4AB7-9E76-4376AF27ACA7}" dt="2020-08-30T10:52:41.675" v="75" actId="47"/>
        <pc:sldMkLst>
          <pc:docMk/>
          <pc:sldMk cId="1132040733" sldId="283"/>
        </pc:sldMkLst>
      </pc:sldChg>
      <pc:sldChg chg="addSp delSp modSp add mod">
        <pc:chgData name="Ip" userId="35846fbf51f55d86" providerId="LiveId" clId="{F89E0775-1819-4AB7-9E76-4376AF27ACA7}" dt="2020-08-30T11:40:44.818" v="475" actId="1076"/>
        <pc:sldMkLst>
          <pc:docMk/>
          <pc:sldMk cId="3621535201" sldId="283"/>
        </pc:sldMkLst>
        <pc:picChg chg="add mod">
          <ac:chgData name="Ip" userId="35846fbf51f55d86" providerId="LiveId" clId="{F89E0775-1819-4AB7-9E76-4376AF27ACA7}" dt="2020-08-30T11:40:30.491" v="473" actId="14100"/>
          <ac:picMkLst>
            <pc:docMk/>
            <pc:sldMk cId="3621535201" sldId="283"/>
            <ac:picMk id="4" creationId="{69559069-1B35-4FD1-B83B-91CCC4672ABA}"/>
          </ac:picMkLst>
        </pc:picChg>
        <pc:picChg chg="del">
          <ac:chgData name="Ip" userId="35846fbf51f55d86" providerId="LiveId" clId="{F89E0775-1819-4AB7-9E76-4376AF27ACA7}" dt="2020-08-30T11:40:19.629" v="470" actId="478"/>
          <ac:picMkLst>
            <pc:docMk/>
            <pc:sldMk cId="3621535201" sldId="283"/>
            <ac:picMk id="6" creationId="{E6389A8F-10F9-4807-9A0C-3408AB4B20B9}"/>
          </ac:picMkLst>
        </pc:picChg>
        <pc:picChg chg="add mod">
          <ac:chgData name="Ip" userId="35846fbf51f55d86" providerId="LiveId" clId="{F89E0775-1819-4AB7-9E76-4376AF27ACA7}" dt="2020-08-30T11:40:44.818" v="475" actId="1076"/>
          <ac:picMkLst>
            <pc:docMk/>
            <pc:sldMk cId="3621535201" sldId="283"/>
            <ac:picMk id="9" creationId="{6FD99B3A-C71C-4B0F-B11A-01A6D1E0B2A2}"/>
          </ac:picMkLst>
        </pc:picChg>
      </pc:sldChg>
      <pc:sldChg chg="del">
        <pc:chgData name="Ip" userId="35846fbf51f55d86" providerId="LiveId" clId="{F89E0775-1819-4AB7-9E76-4376AF27ACA7}" dt="2020-08-30T10:52:41.700" v="76" actId="47"/>
        <pc:sldMkLst>
          <pc:docMk/>
          <pc:sldMk cId="68513810" sldId="284"/>
        </pc:sldMkLst>
      </pc:sldChg>
      <pc:sldChg chg="addSp delSp modSp add mod">
        <pc:chgData name="Ip" userId="35846fbf51f55d86" providerId="LiveId" clId="{F89E0775-1819-4AB7-9E76-4376AF27ACA7}" dt="2020-08-30T11:42:12.398" v="580" actId="20577"/>
        <pc:sldMkLst>
          <pc:docMk/>
          <pc:sldMk cId="1160653616" sldId="284"/>
        </pc:sldMkLst>
        <pc:spChg chg="mod">
          <ac:chgData name="Ip" userId="35846fbf51f55d86" providerId="LiveId" clId="{F89E0775-1819-4AB7-9E76-4376AF27ACA7}" dt="2020-08-30T11:40:57.521" v="488" actId="20577"/>
          <ac:spMkLst>
            <pc:docMk/>
            <pc:sldMk cId="1160653616" sldId="284"/>
            <ac:spMk id="2" creationId="{E3B3726F-92B9-491B-B44B-445BFF81A187}"/>
          </ac:spMkLst>
        </pc:spChg>
        <pc:spChg chg="add mod">
          <ac:chgData name="Ip" userId="35846fbf51f55d86" providerId="LiveId" clId="{F89E0775-1819-4AB7-9E76-4376AF27ACA7}" dt="2020-08-30T11:42:12.398" v="580" actId="20577"/>
          <ac:spMkLst>
            <pc:docMk/>
            <pc:sldMk cId="1160653616" sldId="284"/>
            <ac:spMk id="7" creationId="{27085E60-E744-4D59-8DC6-F90E8B284ADD}"/>
          </ac:spMkLst>
        </pc:spChg>
        <pc:picChg chg="del">
          <ac:chgData name="Ip" userId="35846fbf51f55d86" providerId="LiveId" clId="{F89E0775-1819-4AB7-9E76-4376AF27ACA7}" dt="2020-08-30T11:40:52.396" v="477" actId="478"/>
          <ac:picMkLst>
            <pc:docMk/>
            <pc:sldMk cId="1160653616" sldId="284"/>
            <ac:picMk id="4" creationId="{69559069-1B35-4FD1-B83B-91CCC4672ABA}"/>
          </ac:picMkLst>
        </pc:picChg>
        <pc:picChg chg="add mod">
          <ac:chgData name="Ip" userId="35846fbf51f55d86" providerId="LiveId" clId="{F89E0775-1819-4AB7-9E76-4376AF27ACA7}" dt="2020-08-30T11:41:35.779" v="491" actId="1076"/>
          <ac:picMkLst>
            <pc:docMk/>
            <pc:sldMk cId="1160653616" sldId="284"/>
            <ac:picMk id="6" creationId="{9430EEDE-B12B-46D5-BC33-C9E3B046C7A1}"/>
          </ac:picMkLst>
        </pc:picChg>
        <pc:picChg chg="del">
          <ac:chgData name="Ip" userId="35846fbf51f55d86" providerId="LiveId" clId="{F89E0775-1819-4AB7-9E76-4376AF27ACA7}" dt="2020-08-30T11:40:59.736" v="489" actId="478"/>
          <ac:picMkLst>
            <pc:docMk/>
            <pc:sldMk cId="1160653616" sldId="284"/>
            <ac:picMk id="9" creationId="{6FD99B3A-C71C-4B0F-B11A-01A6D1E0B2A2}"/>
          </ac:picMkLst>
        </pc:picChg>
      </pc:sldChg>
      <pc:sldChg chg="addSp delSp modSp add mod">
        <pc:chgData name="Ip" userId="35846fbf51f55d86" providerId="LiveId" clId="{F89E0775-1819-4AB7-9E76-4376AF27ACA7}" dt="2020-08-30T11:43:00.059" v="615" actId="1076"/>
        <pc:sldMkLst>
          <pc:docMk/>
          <pc:sldMk cId="745946469" sldId="285"/>
        </pc:sldMkLst>
        <pc:spChg chg="mod">
          <ac:chgData name="Ip" userId="35846fbf51f55d86" providerId="LiveId" clId="{F89E0775-1819-4AB7-9E76-4376AF27ACA7}" dt="2020-08-30T11:42:48.162" v="613" actId="20577"/>
          <ac:spMkLst>
            <pc:docMk/>
            <pc:sldMk cId="745946469" sldId="285"/>
            <ac:spMk id="2" creationId="{E3B3726F-92B9-491B-B44B-445BFF81A187}"/>
          </ac:spMkLst>
        </pc:spChg>
        <pc:spChg chg="del mod">
          <ac:chgData name="Ip" userId="35846fbf51f55d86" providerId="LiveId" clId="{F89E0775-1819-4AB7-9E76-4376AF27ACA7}" dt="2020-08-30T11:42:36.508" v="585" actId="478"/>
          <ac:spMkLst>
            <pc:docMk/>
            <pc:sldMk cId="745946469" sldId="285"/>
            <ac:spMk id="7" creationId="{27085E60-E744-4D59-8DC6-F90E8B284ADD}"/>
          </ac:spMkLst>
        </pc:spChg>
        <pc:picChg chg="add mod">
          <ac:chgData name="Ip" userId="35846fbf51f55d86" providerId="LiveId" clId="{F89E0775-1819-4AB7-9E76-4376AF27ACA7}" dt="2020-08-30T11:43:00.059" v="615" actId="1076"/>
          <ac:picMkLst>
            <pc:docMk/>
            <pc:sldMk cId="745946469" sldId="285"/>
            <ac:picMk id="4" creationId="{3192C4ED-7EB0-4267-836D-E70A7FC5BEA4}"/>
          </ac:picMkLst>
        </pc:picChg>
        <pc:picChg chg="del">
          <ac:chgData name="Ip" userId="35846fbf51f55d86" providerId="LiveId" clId="{F89E0775-1819-4AB7-9E76-4376AF27ACA7}" dt="2020-08-30T11:42:35.015" v="583" actId="478"/>
          <ac:picMkLst>
            <pc:docMk/>
            <pc:sldMk cId="745946469" sldId="285"/>
            <ac:picMk id="6" creationId="{9430EEDE-B12B-46D5-BC33-C9E3B046C7A1}"/>
          </ac:picMkLst>
        </pc:picChg>
      </pc:sldChg>
      <pc:sldChg chg="addSp delSp modSp add mod">
        <pc:chgData name="Ip" userId="35846fbf51f55d86" providerId="LiveId" clId="{F89E0775-1819-4AB7-9E76-4376AF27ACA7}" dt="2020-08-30T11:43:24.731" v="620" actId="1076"/>
        <pc:sldMkLst>
          <pc:docMk/>
          <pc:sldMk cId="500311433" sldId="286"/>
        </pc:sldMkLst>
        <pc:spChg chg="del">
          <ac:chgData name="Ip" userId="35846fbf51f55d86" providerId="LiveId" clId="{F89E0775-1819-4AB7-9E76-4376AF27ACA7}" dt="2020-08-30T11:43:17.094" v="618" actId="478"/>
          <ac:spMkLst>
            <pc:docMk/>
            <pc:sldMk cId="500311433" sldId="286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43:14.853" v="617" actId="478"/>
          <ac:picMkLst>
            <pc:docMk/>
            <pc:sldMk cId="500311433" sldId="286"/>
            <ac:picMk id="4" creationId="{3192C4ED-7EB0-4267-836D-E70A7FC5BEA4}"/>
          </ac:picMkLst>
        </pc:picChg>
        <pc:picChg chg="add mod">
          <ac:chgData name="Ip" userId="35846fbf51f55d86" providerId="LiveId" clId="{F89E0775-1819-4AB7-9E76-4376AF27ACA7}" dt="2020-08-30T11:43:24.731" v="620" actId="1076"/>
          <ac:picMkLst>
            <pc:docMk/>
            <pc:sldMk cId="500311433" sldId="286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377" v="79" actId="47"/>
        <pc:sldMkLst>
          <pc:docMk/>
          <pc:sldMk cId="1041659422" sldId="286"/>
        </pc:sldMkLst>
      </pc:sldChg>
      <pc:sldChg chg="addSp delSp modSp add mod">
        <pc:chgData name="Ip" userId="35846fbf51f55d86" providerId="LiveId" clId="{F89E0775-1819-4AB7-9E76-4376AF27ACA7}" dt="2020-08-30T11:43:43.946" v="624" actId="1076"/>
        <pc:sldMkLst>
          <pc:docMk/>
          <pc:sldMk cId="2166804846" sldId="287"/>
        </pc:sldMkLst>
        <pc:picChg chg="add mod">
          <ac:chgData name="Ip" userId="35846fbf51f55d86" providerId="LiveId" clId="{F89E0775-1819-4AB7-9E76-4376AF27ACA7}" dt="2020-08-30T11:43:43.946" v="624" actId="1076"/>
          <ac:picMkLst>
            <pc:docMk/>
            <pc:sldMk cId="2166804846" sldId="287"/>
            <ac:picMk id="3" creationId="{94424B1F-8585-4122-82D4-0621A7359DF1}"/>
          </ac:picMkLst>
        </pc:picChg>
        <pc:picChg chg="del">
          <ac:chgData name="Ip" userId="35846fbf51f55d86" providerId="LiveId" clId="{F89E0775-1819-4AB7-9E76-4376AF27ACA7}" dt="2020-08-30T11:43:36.029" v="622" actId="478"/>
          <ac:picMkLst>
            <pc:docMk/>
            <pc:sldMk cId="2166804846" sldId="287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412" v="80" actId="47"/>
        <pc:sldMkLst>
          <pc:docMk/>
          <pc:sldMk cId="2363230735" sldId="287"/>
        </pc:sldMkLst>
      </pc:sldChg>
      <pc:sldChg chg="del">
        <pc:chgData name="Ip" userId="35846fbf51f55d86" providerId="LiveId" clId="{F89E0775-1819-4AB7-9E76-4376AF27ACA7}" dt="2020-08-30T10:52:41.795" v="77" actId="47"/>
        <pc:sldMkLst>
          <pc:docMk/>
          <pc:sldMk cId="839515037" sldId="288"/>
        </pc:sldMkLst>
      </pc:sldChg>
      <pc:sldChg chg="addSp delSp modSp add mod">
        <pc:chgData name="Ip" userId="35846fbf51f55d86" providerId="LiveId" clId="{F89E0775-1819-4AB7-9E76-4376AF27ACA7}" dt="2020-08-30T11:44:15.507" v="628" actId="1076"/>
        <pc:sldMkLst>
          <pc:docMk/>
          <pc:sldMk cId="2036454742" sldId="288"/>
        </pc:sldMkLst>
        <pc:picChg chg="del">
          <ac:chgData name="Ip" userId="35846fbf51f55d86" providerId="LiveId" clId="{F89E0775-1819-4AB7-9E76-4376AF27ACA7}" dt="2020-08-30T11:44:02.245" v="626" actId="478"/>
          <ac:picMkLst>
            <pc:docMk/>
            <pc:sldMk cId="2036454742" sldId="288"/>
            <ac:picMk id="3" creationId="{94424B1F-8585-4122-82D4-0621A7359DF1}"/>
          </ac:picMkLst>
        </pc:picChg>
        <pc:picChg chg="add mod">
          <ac:chgData name="Ip" userId="35846fbf51f55d86" providerId="LiveId" clId="{F89E0775-1819-4AB7-9E76-4376AF27ACA7}" dt="2020-08-30T11:44:15.507" v="628" actId="1076"/>
          <ac:picMkLst>
            <pc:docMk/>
            <pc:sldMk cId="2036454742" sldId="288"/>
            <ac:picMk id="4" creationId="{C744AFE2-C536-4B3F-8B0B-08CED18376C5}"/>
          </ac:picMkLst>
        </pc:picChg>
      </pc:sldChg>
      <pc:sldChg chg="addSp delSp modSp add mod">
        <pc:chgData name="Ip" userId="35846fbf51f55d86" providerId="LiveId" clId="{F89E0775-1819-4AB7-9E76-4376AF27ACA7}" dt="2020-08-30T11:44:40.403" v="633" actId="14100"/>
        <pc:sldMkLst>
          <pc:docMk/>
          <pc:sldMk cId="2168633651" sldId="289"/>
        </pc:sldMkLst>
        <pc:picChg chg="add mod">
          <ac:chgData name="Ip" userId="35846fbf51f55d86" providerId="LiveId" clId="{F89E0775-1819-4AB7-9E76-4376AF27ACA7}" dt="2020-08-30T11:44:40.403" v="633" actId="14100"/>
          <ac:picMkLst>
            <pc:docMk/>
            <pc:sldMk cId="2168633651" sldId="289"/>
            <ac:picMk id="3" creationId="{01EB7951-D0F0-4A9F-8B96-D845A19E9722}"/>
          </ac:picMkLst>
        </pc:picChg>
        <pc:picChg chg="del">
          <ac:chgData name="Ip" userId="35846fbf51f55d86" providerId="LiveId" clId="{F89E0775-1819-4AB7-9E76-4376AF27ACA7}" dt="2020-08-30T11:44:26.811" v="630" actId="478"/>
          <ac:picMkLst>
            <pc:docMk/>
            <pc:sldMk cId="2168633651" sldId="289"/>
            <ac:picMk id="4" creationId="{C744AFE2-C536-4B3F-8B0B-08CED18376C5}"/>
          </ac:picMkLst>
        </pc:picChg>
      </pc:sldChg>
      <pc:sldChg chg="del">
        <pc:chgData name="Ip" userId="35846fbf51f55d86" providerId="LiveId" clId="{F89E0775-1819-4AB7-9E76-4376AF27ACA7}" dt="2020-08-30T10:52:42.305" v="78" actId="47"/>
        <pc:sldMkLst>
          <pc:docMk/>
          <pc:sldMk cId="2955803446" sldId="289"/>
        </pc:sldMkLst>
      </pc:sldChg>
      <pc:sldChg chg="addSp delSp modSp add mod">
        <pc:chgData name="Ip" userId="35846fbf51f55d86" providerId="LiveId" clId="{F89E0775-1819-4AB7-9E76-4376AF27ACA7}" dt="2020-08-30T11:44:58.578" v="637" actId="1076"/>
        <pc:sldMkLst>
          <pc:docMk/>
          <pc:sldMk cId="978155164" sldId="290"/>
        </pc:sldMkLst>
        <pc:picChg chg="del">
          <ac:chgData name="Ip" userId="35846fbf51f55d86" providerId="LiveId" clId="{F89E0775-1819-4AB7-9E76-4376AF27ACA7}" dt="2020-08-30T11:44:50.740" v="635" actId="478"/>
          <ac:picMkLst>
            <pc:docMk/>
            <pc:sldMk cId="978155164" sldId="290"/>
            <ac:picMk id="3" creationId="{01EB7951-D0F0-4A9F-8B96-D845A19E9722}"/>
          </ac:picMkLst>
        </pc:picChg>
        <pc:picChg chg="add mod">
          <ac:chgData name="Ip" userId="35846fbf51f55d86" providerId="LiveId" clId="{F89E0775-1819-4AB7-9E76-4376AF27ACA7}" dt="2020-08-30T11:44:58.578" v="637" actId="1076"/>
          <ac:picMkLst>
            <pc:docMk/>
            <pc:sldMk cId="978155164" sldId="290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2.674" v="81" actId="47"/>
        <pc:sldMkLst>
          <pc:docMk/>
          <pc:sldMk cId="3343645892" sldId="290"/>
        </pc:sldMkLst>
      </pc:sldChg>
      <pc:sldChg chg="addSp delSp modSp add mod">
        <pc:chgData name="Ip" userId="35846fbf51f55d86" providerId="LiveId" clId="{F89E0775-1819-4AB7-9E76-4376AF27ACA7}" dt="2020-08-30T11:45:23.371" v="641" actId="1076"/>
        <pc:sldMkLst>
          <pc:docMk/>
          <pc:sldMk cId="13961518" sldId="291"/>
        </pc:sldMkLst>
        <pc:picChg chg="add mod">
          <ac:chgData name="Ip" userId="35846fbf51f55d86" providerId="LiveId" clId="{F89E0775-1819-4AB7-9E76-4376AF27ACA7}" dt="2020-08-30T11:45:23.371" v="641" actId="1076"/>
          <ac:picMkLst>
            <pc:docMk/>
            <pc:sldMk cId="13961518" sldId="291"/>
            <ac:picMk id="3" creationId="{84CECD77-D3A6-4DB4-8252-BEE2F36933CB}"/>
          </ac:picMkLst>
        </pc:picChg>
        <pc:picChg chg="del">
          <ac:chgData name="Ip" userId="35846fbf51f55d86" providerId="LiveId" clId="{F89E0775-1819-4AB7-9E76-4376AF27ACA7}" dt="2020-08-30T11:45:11.641" v="639" actId="478"/>
          <ac:picMkLst>
            <pc:docMk/>
            <pc:sldMk cId="13961518" sldId="291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3.189" v="82" actId="47"/>
        <pc:sldMkLst>
          <pc:docMk/>
          <pc:sldMk cId="3905807492" sldId="291"/>
        </pc:sldMkLst>
      </pc:sldChg>
      <pc:sldChg chg="addSp delSp modSp add mod">
        <pc:chgData name="Ip" userId="35846fbf51f55d86" providerId="LiveId" clId="{F89E0775-1819-4AB7-9E76-4376AF27ACA7}" dt="2020-08-30T11:45:48.860" v="645" actId="1076"/>
        <pc:sldMkLst>
          <pc:docMk/>
          <pc:sldMk cId="3026742506" sldId="292"/>
        </pc:sldMkLst>
        <pc:picChg chg="del">
          <ac:chgData name="Ip" userId="35846fbf51f55d86" providerId="LiveId" clId="{F89E0775-1819-4AB7-9E76-4376AF27ACA7}" dt="2020-08-30T11:45:38.775" v="643" actId="478"/>
          <ac:picMkLst>
            <pc:docMk/>
            <pc:sldMk cId="3026742506" sldId="292"/>
            <ac:picMk id="3" creationId="{84CECD77-D3A6-4DB4-8252-BEE2F36933CB}"/>
          </ac:picMkLst>
        </pc:picChg>
        <pc:picChg chg="add mod">
          <ac:chgData name="Ip" userId="35846fbf51f55d86" providerId="LiveId" clId="{F89E0775-1819-4AB7-9E76-4376AF27ACA7}" dt="2020-08-30T11:45:48.860" v="645" actId="1076"/>
          <ac:picMkLst>
            <pc:docMk/>
            <pc:sldMk cId="3026742506" sldId="292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285" v="83" actId="47"/>
        <pc:sldMkLst>
          <pc:docMk/>
          <pc:sldMk cId="4132591088" sldId="292"/>
        </pc:sldMkLst>
      </pc:sldChg>
      <pc:sldChg chg="addSp delSp modSp add mod">
        <pc:chgData name="Ip" userId="35846fbf51f55d86" providerId="LiveId" clId="{F89E0775-1819-4AB7-9E76-4376AF27ACA7}" dt="2020-08-30T11:46:22.186" v="649" actId="1076"/>
        <pc:sldMkLst>
          <pc:docMk/>
          <pc:sldMk cId="699384270" sldId="293"/>
        </pc:sldMkLst>
        <pc:picChg chg="add mod">
          <ac:chgData name="Ip" userId="35846fbf51f55d86" providerId="LiveId" clId="{F89E0775-1819-4AB7-9E76-4376AF27ACA7}" dt="2020-08-30T11:46:22.186" v="649" actId="1076"/>
          <ac:picMkLst>
            <pc:docMk/>
            <pc:sldMk cId="699384270" sldId="293"/>
            <ac:picMk id="3" creationId="{AF3A06FE-341B-4F2F-A91D-F5D59725D61E}"/>
          </ac:picMkLst>
        </pc:picChg>
        <pc:picChg chg="del">
          <ac:chgData name="Ip" userId="35846fbf51f55d86" providerId="LiveId" clId="{F89E0775-1819-4AB7-9E76-4376AF27ACA7}" dt="2020-08-30T11:46:14.688" v="647" actId="478"/>
          <ac:picMkLst>
            <pc:docMk/>
            <pc:sldMk cId="699384270" sldId="293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336" v="84" actId="47"/>
        <pc:sldMkLst>
          <pc:docMk/>
          <pc:sldMk cId="2527569495" sldId="293"/>
        </pc:sldMkLst>
      </pc:sldChg>
      <pc:sldChg chg="addSp delSp modSp add mod">
        <pc:chgData name="Ip" userId="35846fbf51f55d86" providerId="LiveId" clId="{F89E0775-1819-4AB7-9E76-4376AF27ACA7}" dt="2020-08-30T11:46:43.435" v="653" actId="1076"/>
        <pc:sldMkLst>
          <pc:docMk/>
          <pc:sldMk cId="1088437133" sldId="294"/>
        </pc:sldMkLst>
        <pc:picChg chg="del">
          <ac:chgData name="Ip" userId="35846fbf51f55d86" providerId="LiveId" clId="{F89E0775-1819-4AB7-9E76-4376AF27ACA7}" dt="2020-08-30T11:46:35.387" v="651" actId="478"/>
          <ac:picMkLst>
            <pc:docMk/>
            <pc:sldMk cId="1088437133" sldId="294"/>
            <ac:picMk id="3" creationId="{AF3A06FE-341B-4F2F-A91D-F5D59725D61E}"/>
          </ac:picMkLst>
        </pc:picChg>
        <pc:picChg chg="add mod">
          <ac:chgData name="Ip" userId="35846fbf51f55d86" providerId="LiveId" clId="{F89E0775-1819-4AB7-9E76-4376AF27ACA7}" dt="2020-08-30T11:46:43.435" v="653" actId="1076"/>
          <ac:picMkLst>
            <pc:docMk/>
            <pc:sldMk cId="1088437133" sldId="294"/>
            <ac:picMk id="4" creationId="{B1132FF9-5CF7-49EB-8C31-4B4C57B18D7C}"/>
          </ac:picMkLst>
        </pc:picChg>
      </pc:sldChg>
      <pc:sldChg chg="del">
        <pc:chgData name="Ip" userId="35846fbf51f55d86" providerId="LiveId" clId="{F89E0775-1819-4AB7-9E76-4376AF27ACA7}" dt="2020-08-30T10:52:43.362" v="85" actId="47"/>
        <pc:sldMkLst>
          <pc:docMk/>
          <pc:sldMk cId="2876326341" sldId="294"/>
        </pc:sldMkLst>
      </pc:sldChg>
      <pc:sldChg chg="del">
        <pc:chgData name="Ip" userId="35846fbf51f55d86" providerId="LiveId" clId="{F89E0775-1819-4AB7-9E76-4376AF27ACA7}" dt="2020-08-30T10:52:43.391" v="86" actId="47"/>
        <pc:sldMkLst>
          <pc:docMk/>
          <pc:sldMk cId="3371949025" sldId="295"/>
        </pc:sldMkLst>
      </pc:sldChg>
      <pc:sldChg chg="del">
        <pc:chgData name="Ip" userId="35846fbf51f55d86" providerId="LiveId" clId="{F89E0775-1819-4AB7-9E76-4376AF27ACA7}" dt="2020-08-30T10:52:43.438" v="87" actId="47"/>
        <pc:sldMkLst>
          <pc:docMk/>
          <pc:sldMk cId="3710925702" sldId="296"/>
        </pc:sldMkLst>
      </pc:sldChg>
      <pc:sldChg chg="del">
        <pc:chgData name="Ip" userId="35846fbf51f55d86" providerId="LiveId" clId="{F89E0775-1819-4AB7-9E76-4376AF27ACA7}" dt="2020-08-30T10:52:43.474" v="88" actId="47"/>
        <pc:sldMkLst>
          <pc:docMk/>
          <pc:sldMk cId="332887250" sldId="297"/>
        </pc:sldMkLst>
      </pc:sldChg>
      <pc:sldChg chg="del">
        <pc:chgData name="Ip" userId="35846fbf51f55d86" providerId="LiveId" clId="{F89E0775-1819-4AB7-9E76-4376AF27ACA7}" dt="2020-08-30T10:52:43.524" v="89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5047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3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Knowledge representation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987BD-B3BF-4DA7-8051-498C4BE0253F}"/>
              </a:ext>
            </a:extLst>
          </p:cNvPr>
          <p:cNvSpPr txBox="1"/>
          <p:nvPr/>
        </p:nvSpPr>
        <p:spPr>
          <a:xfrm>
            <a:off x="1348032" y="1481507"/>
            <a:ext cx="938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Conversion to conjunctive normal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2984-CA91-42A0-BD4A-305D0C11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32" y="2484879"/>
            <a:ext cx="6413679" cy="26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A9B9B-63A4-4BD5-8678-F5BD272F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05821"/>
            <a:ext cx="6207617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E1235-E318-46A8-A6AD-6D55327E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54459"/>
            <a:ext cx="7502681" cy="40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E078D-559D-4536-BB92-A9BFB677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94918"/>
            <a:ext cx="6851561" cy="35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ECB78-B74E-4628-A2E9-D974FC1C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2927"/>
            <a:ext cx="6928834" cy="38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55D41-BE5C-4D7F-BF11-5A53D693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03593"/>
            <a:ext cx="5872766" cy="753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65435-1D72-4582-9A84-1E4D183EC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3428999"/>
            <a:ext cx="6516710" cy="721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0F83C-7EFD-4C49-876A-8754E5A5D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59" y="2560871"/>
            <a:ext cx="1545465" cy="3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B12C0-C7A1-4F2F-8E78-00203BD4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50967"/>
            <a:ext cx="6851561" cy="3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6E085-188F-42BF-83C1-10C8D719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0438"/>
            <a:ext cx="6053070" cy="3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8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3196742" y="2875002"/>
            <a:ext cx="10040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/>
              <a:t>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57983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08064"/>
            <a:ext cx="1004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Notation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2487D-22FF-4F88-8DF1-E23C1DA8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405129"/>
            <a:ext cx="4608652" cy="134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8787A-5AE9-41AF-B110-21AE49D05493}"/>
              </a:ext>
            </a:extLst>
          </p:cNvPr>
          <p:cNvSpPr txBox="1"/>
          <p:nvPr/>
        </p:nvSpPr>
        <p:spPr>
          <a:xfrm>
            <a:off x="1162778" y="4226041"/>
            <a:ext cx="4679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 – a function that only returns Boolean</a:t>
            </a:r>
          </a:p>
          <a:p>
            <a:r>
              <a:rPr lang="en-US" dirty="0"/>
              <a:t>Function can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19539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3818911" y="2374834"/>
            <a:ext cx="10040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endParaRPr lang="en-US" sz="3600" b="1" dirty="0">
              <a:solidFill>
                <a:srgbClr val="00528C"/>
              </a:solidFill>
              <a:latin typeface="Arial-BoldMT"/>
            </a:endParaRPr>
          </a:p>
          <a:p>
            <a:r>
              <a:rPr lang="en-US" sz="3600" b="1" i="0" u="none" strike="noStrike" baseline="0" dirty="0">
                <a:solidFill>
                  <a:srgbClr val="00528C"/>
                </a:solidFill>
                <a:latin typeface="Arial-BoldMT"/>
              </a:rPr>
              <a:t>Propositional Logic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1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28140-6957-483B-B9C9-4AC7812F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738648"/>
            <a:ext cx="5228823" cy="11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3C19B-84CF-4ED0-9944-B21F565A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92631"/>
            <a:ext cx="6619741" cy="16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37A52-012A-4A95-ABC0-1F23D62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1" y="1560302"/>
            <a:ext cx="5640946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F8321-055E-44EB-A4E1-FA4E0D8F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97169"/>
            <a:ext cx="6310648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45EE-B7C4-4A19-87A2-2EE35CAD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35" y="1500388"/>
            <a:ext cx="6439437" cy="3857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F6B6-E9BC-4CD0-8F17-68609B523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6028281"/>
            <a:ext cx="6516710" cy="6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3726F-92B9-491B-B44B-445BFF81A187}"/>
              </a:ext>
            </a:extLst>
          </p:cNvPr>
          <p:cNvSpPr txBox="1"/>
          <p:nvPr/>
        </p:nvSpPr>
        <p:spPr>
          <a:xfrm>
            <a:off x="1198259" y="1386903"/>
            <a:ext cx="2709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Substitution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9A8F-10F9-4807-9A0C-3408AB4B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420857"/>
            <a:ext cx="6593983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3726F-92B9-491B-B44B-445BFF81A187}"/>
              </a:ext>
            </a:extLst>
          </p:cNvPr>
          <p:cNvSpPr txBox="1"/>
          <p:nvPr/>
        </p:nvSpPr>
        <p:spPr>
          <a:xfrm>
            <a:off x="1198259" y="1386903"/>
            <a:ext cx="2709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Substitution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59069-1B35-4FD1-B83B-91CCC467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357226"/>
            <a:ext cx="7359098" cy="2874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99B3A-C71C-4B0F-B11A-01A6D1E0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5867056"/>
            <a:ext cx="3580327" cy="2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3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3726F-92B9-491B-B44B-445BFF81A187}"/>
              </a:ext>
            </a:extLst>
          </p:cNvPr>
          <p:cNvSpPr txBox="1"/>
          <p:nvPr/>
        </p:nvSpPr>
        <p:spPr>
          <a:xfrm>
            <a:off x="1198259" y="1386903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0EEDE-B12B-46D5-BC33-C9E3B046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01" y="2357226"/>
            <a:ext cx="4816699" cy="379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085E60-E744-4D59-8DC6-F90E8B284ADD}"/>
              </a:ext>
            </a:extLst>
          </p:cNvPr>
          <p:cNvSpPr txBox="1"/>
          <p:nvPr/>
        </p:nvSpPr>
        <p:spPr>
          <a:xfrm>
            <a:off x="1198259" y="3429000"/>
            <a:ext cx="71380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You can substitute anything into variable, </a:t>
            </a:r>
          </a:p>
          <a:p>
            <a:r>
              <a:rPr lang="en-US" sz="3200" dirty="0"/>
              <a:t>not the other way around</a:t>
            </a:r>
          </a:p>
        </p:txBody>
      </p:sp>
    </p:spTree>
    <p:extLst>
      <p:ext uri="{BB962C8B-B14F-4D97-AF65-F5344CB8AC3E}">
        <p14:creationId xmlns:p14="http://schemas.microsoft.com/office/powerpoint/2010/main" val="1160653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3726F-92B9-491B-B44B-445BFF81A187}"/>
              </a:ext>
            </a:extLst>
          </p:cNvPr>
          <p:cNvSpPr txBox="1"/>
          <p:nvPr/>
        </p:nvSpPr>
        <p:spPr>
          <a:xfrm>
            <a:off x="1198259" y="1386903"/>
            <a:ext cx="599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wffs</a:t>
            </a:r>
            <a:r>
              <a:rPr lang="en-US" sz="4000" dirty="0"/>
              <a:t> into clauses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C4ED-7EB0-4267-836D-E70A7FC5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94" y="2468826"/>
            <a:ext cx="6722772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4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C947C-8D1D-469A-90D9-438E4255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6009"/>
            <a:ext cx="6516710" cy="13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0680D-294C-46F3-96B2-8E64737C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55087"/>
            <a:ext cx="4610637" cy="150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C49C4-4CC5-4081-AB2F-8BDC9190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3092536"/>
            <a:ext cx="5589431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4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24B1F-8585-4122-82D4-0621A735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88273"/>
            <a:ext cx="6748530" cy="32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0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4AFE2-C536-4B3F-8B0B-08CED183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6748530" cy="33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54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B7951-D0F0-4A9F-8B96-D845A19E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5993"/>
            <a:ext cx="8654313" cy="41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AC6D4-0FD6-4915-8BEE-32ED3715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28492"/>
            <a:ext cx="6774287" cy="33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5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ECD77-D3A6-4DB4-8252-BEE2F369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44446"/>
            <a:ext cx="6413679" cy="28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76F3F-36E6-43B3-9CFA-C7A59BF1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22927"/>
            <a:ext cx="6800045" cy="38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2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A06FE-341B-4F2F-A91D-F5D5972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00886"/>
            <a:ext cx="6619741" cy="17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32FF9-5CF7-49EB-8C31-4B4C57B1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9859"/>
            <a:ext cx="6800045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66F0B-CDCE-46A1-B1D8-2A31B5B0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59761"/>
            <a:ext cx="5460642" cy="1487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219AB-B2B1-4D3E-9360-6ABF8D17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3429000"/>
            <a:ext cx="6825803" cy="18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3100D-AD2C-4886-8209-141E10A2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5805"/>
            <a:ext cx="8237972" cy="4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A0707-D748-44FF-930A-706E41CA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06827"/>
            <a:ext cx="7785485" cy="46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5AC39-D659-4103-9BB0-4A1A35D3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96638"/>
            <a:ext cx="5306096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474FC-0420-4EEF-98C4-9CB17807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9159"/>
            <a:ext cx="8049436" cy="4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3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F0F2E-98FA-4EAE-B7C4-30373D84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3007217"/>
            <a:ext cx="4533363" cy="843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987BD-B3BF-4DA7-8051-498C4BE0253F}"/>
              </a:ext>
            </a:extLst>
          </p:cNvPr>
          <p:cNvSpPr txBox="1"/>
          <p:nvPr/>
        </p:nvSpPr>
        <p:spPr>
          <a:xfrm>
            <a:off x="1348033" y="1481507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423201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309</Words>
  <Application>Microsoft Office PowerPoint</Application>
  <PresentationFormat>Widescreen</PresentationFormat>
  <Paragraphs>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Arial-BoldMT</vt:lpstr>
      <vt:lpstr>Arial</vt:lpstr>
      <vt:lpstr>Calibri</vt:lpstr>
      <vt:lpstr>Calibri Light</vt:lpstr>
      <vt:lpstr>Office Theme</vt:lpstr>
      <vt:lpstr>FIT5047 Week 3 Knowledge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2020-08-30T11:46:47Z</dcterms:modified>
</cp:coreProperties>
</file>