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27"/>
  </p:notesMasterIdLst>
  <p:sldIdLst>
    <p:sldId id="256" r:id="rId2"/>
    <p:sldId id="257" r:id="rId3"/>
    <p:sldId id="279" r:id="rId4"/>
    <p:sldId id="258" r:id="rId5"/>
    <p:sldId id="259" r:id="rId6"/>
    <p:sldId id="260" r:id="rId7"/>
    <p:sldId id="278" r:id="rId8"/>
    <p:sldId id="263" r:id="rId9"/>
    <p:sldId id="264" r:id="rId10"/>
    <p:sldId id="269" r:id="rId11"/>
    <p:sldId id="265" r:id="rId12"/>
    <p:sldId id="270" r:id="rId13"/>
    <p:sldId id="272" r:id="rId14"/>
    <p:sldId id="266" r:id="rId15"/>
    <p:sldId id="280" r:id="rId16"/>
    <p:sldId id="262" r:id="rId17"/>
    <p:sldId id="281" r:id="rId18"/>
    <p:sldId id="267" r:id="rId19"/>
    <p:sldId id="273" r:id="rId20"/>
    <p:sldId id="277" r:id="rId21"/>
    <p:sldId id="276" r:id="rId22"/>
    <p:sldId id="282" r:id="rId23"/>
    <p:sldId id="268" r:id="rId24"/>
    <p:sldId id="283" r:id="rId25"/>
    <p:sldId id="27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652C2E-624A-476C-8DA5-5BC3D0B10B9A}" v="1379" dt="2021-12-01T07:46:18.560"/>
    <p1510:client id="{56A951BA-5F6A-44B3-84F7-C764FCC1A113}" v="106" dt="2021-12-01T06:47:03.280"/>
    <p1510:client id="{5C2D6531-7D43-4E33-9F4E-FC5133598078}" v="1670" dt="2021-12-01T07:37:12.317"/>
    <p1510:client id="{5D23230D-662C-4A6B-A609-2277A49905C7}" v="262" dt="2021-12-01T06:41:50.778"/>
    <p1510:client id="{6CA7F5A8-2EA4-4826-99E2-DAD39D160F88}" v="560" dt="2021-11-30T21:52:15.051"/>
    <p1510:client id="{70E2B25B-2836-4954-B6EE-8AAEA9D480DC}" v="57" dt="2021-12-01T06:46:43.039"/>
    <p1510:client id="{9399F995-F721-4398-A06A-363F77DCE4E1}" v="671" dt="2021-12-01T07:51:41.982"/>
    <p1510:client id="{C3A8B23C-A779-4211-8684-679C0924B487}" v="16" dt="2021-12-01T18:52:36.710"/>
    <p1510:client id="{FBF53AD2-6523-491E-BD0B-00B141029876}" v="73" dt="2021-11-30T09:09:43.8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 Janssen" userId="41fb24f8738b6b56" providerId="Windows Live" clId="Web-{70E2B25B-2836-4954-B6EE-8AAEA9D480DC}"/>
    <pc:docChg chg="modSld">
      <pc:chgData name="Joe Janssen" userId="41fb24f8738b6b56" providerId="Windows Live" clId="Web-{70E2B25B-2836-4954-B6EE-8AAEA9D480DC}" dt="2021-12-01T06:46:43.039" v="60" actId="20577"/>
      <pc:docMkLst>
        <pc:docMk/>
      </pc:docMkLst>
      <pc:sldChg chg="modSp">
        <pc:chgData name="Joe Janssen" userId="41fb24f8738b6b56" providerId="Windows Live" clId="Web-{70E2B25B-2836-4954-B6EE-8AAEA9D480DC}" dt="2021-12-01T06:46:43.039" v="60" actId="20577"/>
        <pc:sldMkLst>
          <pc:docMk/>
          <pc:sldMk cId="2788693216" sldId="267"/>
        </pc:sldMkLst>
        <pc:spChg chg="mod">
          <ac:chgData name="Joe Janssen" userId="41fb24f8738b6b56" providerId="Windows Live" clId="Web-{70E2B25B-2836-4954-B6EE-8AAEA9D480DC}" dt="2021-12-01T06:46:43.039" v="60" actId="20577"/>
          <ac:spMkLst>
            <pc:docMk/>
            <pc:sldMk cId="2788693216" sldId="267"/>
            <ac:spMk id="6" creationId="{D3212503-CD40-4B7C-9B2D-C18B29E41268}"/>
          </ac:spMkLst>
        </pc:spChg>
        <pc:spChg chg="mod">
          <ac:chgData name="Joe Janssen" userId="41fb24f8738b6b56" providerId="Windows Live" clId="Web-{70E2B25B-2836-4954-B6EE-8AAEA9D480DC}" dt="2021-12-01T06:45:56.367" v="53" actId="20577"/>
          <ac:spMkLst>
            <pc:docMk/>
            <pc:sldMk cId="2788693216" sldId="267"/>
            <ac:spMk id="9" creationId="{2DD3AAD3-043E-423E-AFEF-7285D2C48329}"/>
          </ac:spMkLst>
        </pc:spChg>
      </pc:sldChg>
    </pc:docChg>
  </pc:docChgLst>
  <pc:docChgLst>
    <pc:chgData name="James Tang" userId="10764ade9e611636" providerId="Windows Live" clId="Web-{EBB46801-C75C-4135-96C8-977EE19928EF}"/>
    <pc:docChg chg="addSld modSld">
      <pc:chgData name="James Tang" userId="10764ade9e611636" providerId="Windows Live" clId="Web-{EBB46801-C75C-4135-96C8-977EE19928EF}" dt="2021-11-29T06:32:27.355" v="45" actId="20577"/>
      <pc:docMkLst>
        <pc:docMk/>
      </pc:docMkLst>
      <pc:sldChg chg="delSp modSp">
        <pc:chgData name="James Tang" userId="10764ade9e611636" providerId="Windows Live" clId="Web-{EBB46801-C75C-4135-96C8-977EE19928EF}" dt="2021-11-29T06:31:11.490" v="13" actId="20577"/>
        <pc:sldMkLst>
          <pc:docMk/>
          <pc:sldMk cId="1383791874" sldId="265"/>
        </pc:sldMkLst>
        <pc:spChg chg="mod">
          <ac:chgData name="James Tang" userId="10764ade9e611636" providerId="Windows Live" clId="Web-{EBB46801-C75C-4135-96C8-977EE19928EF}" dt="2021-11-29T06:31:11.490" v="13" actId="20577"/>
          <ac:spMkLst>
            <pc:docMk/>
            <pc:sldMk cId="1383791874" sldId="265"/>
            <ac:spMk id="3" creationId="{7FB227BD-FFB4-4125-B2F5-FB657ACC7584}"/>
          </ac:spMkLst>
        </pc:spChg>
        <pc:picChg chg="del">
          <ac:chgData name="James Tang" userId="10764ade9e611636" providerId="Windows Live" clId="Web-{EBB46801-C75C-4135-96C8-977EE19928EF}" dt="2021-11-29T06:31:01.755" v="0"/>
          <ac:picMkLst>
            <pc:docMk/>
            <pc:sldMk cId="1383791874" sldId="265"/>
            <ac:picMk id="5" creationId="{E659012D-C40C-4F79-8C79-B82247B7C579}"/>
          </ac:picMkLst>
        </pc:picChg>
      </pc:sldChg>
      <pc:sldChg chg="modSp new">
        <pc:chgData name="James Tang" userId="10764ade9e611636" providerId="Windows Live" clId="Web-{EBB46801-C75C-4135-96C8-977EE19928EF}" dt="2021-11-29T06:32:27.355" v="45" actId="20577"/>
        <pc:sldMkLst>
          <pc:docMk/>
          <pc:sldMk cId="3583114266" sldId="271"/>
        </pc:sldMkLst>
        <pc:spChg chg="mod">
          <ac:chgData name="James Tang" userId="10764ade9e611636" providerId="Windows Live" clId="Web-{EBB46801-C75C-4135-96C8-977EE19928EF}" dt="2021-11-29T06:32:27.355" v="45" actId="20577"/>
          <ac:spMkLst>
            <pc:docMk/>
            <pc:sldMk cId="3583114266" sldId="271"/>
            <ac:spMk id="2" creationId="{DB511954-9D36-40C5-B284-09C37CCA92E4}"/>
          </ac:spMkLst>
        </pc:spChg>
      </pc:sldChg>
    </pc:docChg>
  </pc:docChgLst>
  <pc:docChgLst>
    <pc:chgData name="Joe Janssen" userId="41fb24f8738b6b56" providerId="Windows Live" clId="Web-{5D23230D-662C-4A6B-A609-2277A49905C7}"/>
    <pc:docChg chg="addSld delSld modSld sldOrd">
      <pc:chgData name="Joe Janssen" userId="41fb24f8738b6b56" providerId="Windows Live" clId="Web-{5D23230D-662C-4A6B-A609-2277A49905C7}" dt="2021-12-01T06:41:50.778" v="842" actId="14100"/>
      <pc:docMkLst>
        <pc:docMk/>
      </pc:docMkLst>
      <pc:sldChg chg="modSp">
        <pc:chgData name="Joe Janssen" userId="41fb24f8738b6b56" providerId="Windows Live" clId="Web-{5D23230D-662C-4A6B-A609-2277A49905C7}" dt="2021-12-01T04:02:21.092" v="437" actId="20577"/>
        <pc:sldMkLst>
          <pc:docMk/>
          <pc:sldMk cId="2047558615" sldId="257"/>
        </pc:sldMkLst>
        <pc:spChg chg="mod">
          <ac:chgData name="Joe Janssen" userId="41fb24f8738b6b56" providerId="Windows Live" clId="Web-{5D23230D-662C-4A6B-A609-2277A49905C7}" dt="2021-12-01T04:02:21.092" v="437" actId="20577"/>
          <ac:spMkLst>
            <pc:docMk/>
            <pc:sldMk cId="2047558615" sldId="257"/>
            <ac:spMk id="3" creationId="{6E89D006-EEBA-40CB-BF50-84DDC9A5C3C6}"/>
          </ac:spMkLst>
        </pc:spChg>
      </pc:sldChg>
      <pc:sldChg chg="modNotes">
        <pc:chgData name="Joe Janssen" userId="41fb24f8738b6b56" providerId="Windows Live" clId="Web-{5D23230D-662C-4A6B-A609-2277A49905C7}" dt="2021-12-01T04:52:15.082" v="570"/>
        <pc:sldMkLst>
          <pc:docMk/>
          <pc:sldMk cId="3084855451" sldId="259"/>
        </pc:sldMkLst>
      </pc:sldChg>
      <pc:sldChg chg="modSp modNotes">
        <pc:chgData name="Joe Janssen" userId="41fb24f8738b6b56" providerId="Windows Live" clId="Web-{5D23230D-662C-4A6B-A609-2277A49905C7}" dt="2021-12-01T05:06:30.087" v="661"/>
        <pc:sldMkLst>
          <pc:docMk/>
          <pc:sldMk cId="4073634201" sldId="260"/>
        </pc:sldMkLst>
        <pc:spChg chg="mod">
          <ac:chgData name="Joe Janssen" userId="41fb24f8738b6b56" providerId="Windows Live" clId="Web-{5D23230D-662C-4A6B-A609-2277A49905C7}" dt="2021-12-01T04:55:08.958" v="643" actId="20577"/>
          <ac:spMkLst>
            <pc:docMk/>
            <pc:sldMk cId="4073634201" sldId="260"/>
            <ac:spMk id="3" creationId="{50363A26-C6DF-46C2-AD52-11FE3BA65A6D}"/>
          </ac:spMkLst>
        </pc:spChg>
      </pc:sldChg>
      <pc:sldChg chg="modSp">
        <pc:chgData name="Joe Janssen" userId="41fb24f8738b6b56" providerId="Windows Live" clId="Web-{5D23230D-662C-4A6B-A609-2277A49905C7}" dt="2021-12-01T03:53:16.782" v="133" actId="688"/>
        <pc:sldMkLst>
          <pc:docMk/>
          <pc:sldMk cId="3400582756" sldId="262"/>
        </pc:sldMkLst>
        <pc:spChg chg="mod">
          <ac:chgData name="Joe Janssen" userId="41fb24f8738b6b56" providerId="Windows Live" clId="Web-{5D23230D-662C-4A6B-A609-2277A49905C7}" dt="2021-12-01T03:53:16.782" v="133" actId="688"/>
          <ac:spMkLst>
            <pc:docMk/>
            <pc:sldMk cId="3400582756" sldId="262"/>
            <ac:spMk id="6" creationId="{F25BFCB8-BB79-4EF8-967D-92259B3ED19A}"/>
          </ac:spMkLst>
        </pc:spChg>
      </pc:sldChg>
      <pc:sldChg chg="modNotes">
        <pc:chgData name="Joe Janssen" userId="41fb24f8738b6b56" providerId="Windows Live" clId="Web-{5D23230D-662C-4A6B-A609-2277A49905C7}" dt="2021-12-01T05:20:00.982" v="783"/>
        <pc:sldMkLst>
          <pc:docMk/>
          <pc:sldMk cId="2486978244" sldId="263"/>
        </pc:sldMkLst>
      </pc:sldChg>
      <pc:sldChg chg="addSp delSp modSp modNotes">
        <pc:chgData name="Joe Janssen" userId="41fb24f8738b6b56" providerId="Windows Live" clId="Web-{5D23230D-662C-4A6B-A609-2277A49905C7}" dt="2021-12-01T05:31:15.986" v="810" actId="1076"/>
        <pc:sldMkLst>
          <pc:docMk/>
          <pc:sldMk cId="3025489454" sldId="264"/>
        </pc:sldMkLst>
        <pc:spChg chg="add del mod">
          <ac:chgData name="Joe Janssen" userId="41fb24f8738b6b56" providerId="Windows Live" clId="Web-{5D23230D-662C-4A6B-A609-2277A49905C7}" dt="2021-12-01T05:31:02.377" v="805"/>
          <ac:spMkLst>
            <pc:docMk/>
            <pc:sldMk cId="3025489454" sldId="264"/>
            <ac:spMk id="3" creationId="{C1873F37-19D5-4B1F-9D6A-EFA537BB095E}"/>
          </ac:spMkLst>
        </pc:spChg>
        <pc:picChg chg="mod">
          <ac:chgData name="Joe Janssen" userId="41fb24f8738b6b56" providerId="Windows Live" clId="Web-{5D23230D-662C-4A6B-A609-2277A49905C7}" dt="2021-12-01T05:31:15.986" v="810" actId="1076"/>
          <ac:picMkLst>
            <pc:docMk/>
            <pc:sldMk cId="3025489454" sldId="264"/>
            <ac:picMk id="4" creationId="{EC2BAA72-0440-472D-A317-1A4F1274018B}"/>
          </ac:picMkLst>
        </pc:picChg>
      </pc:sldChg>
      <pc:sldChg chg="modSp ord modNotes">
        <pc:chgData name="Joe Janssen" userId="41fb24f8738b6b56" providerId="Windows Live" clId="Web-{5D23230D-662C-4A6B-A609-2277A49905C7}" dt="2021-12-01T04:00:55.498" v="429"/>
        <pc:sldMkLst>
          <pc:docMk/>
          <pc:sldMk cId="221109226" sldId="269"/>
        </pc:sldMkLst>
        <pc:spChg chg="mod">
          <ac:chgData name="Joe Janssen" userId="41fb24f8738b6b56" providerId="Windows Live" clId="Web-{5D23230D-662C-4A6B-A609-2277A49905C7}" dt="2021-12-01T03:53:05.282" v="132" actId="20577"/>
          <ac:spMkLst>
            <pc:docMk/>
            <pc:sldMk cId="221109226" sldId="269"/>
            <ac:spMk id="3" creationId="{1761CE2F-2DF4-4402-8E45-1BC8198B1C17}"/>
          </ac:spMkLst>
        </pc:spChg>
      </pc:sldChg>
      <pc:sldChg chg="modSp">
        <pc:chgData name="Joe Janssen" userId="41fb24f8738b6b56" providerId="Windows Live" clId="Web-{5D23230D-662C-4A6B-A609-2277A49905C7}" dt="2021-12-01T06:41:50.778" v="842" actId="14100"/>
        <pc:sldMkLst>
          <pc:docMk/>
          <pc:sldMk cId="4094965593" sldId="272"/>
        </pc:sldMkLst>
        <pc:spChg chg="mod">
          <ac:chgData name="Joe Janssen" userId="41fb24f8738b6b56" providerId="Windows Live" clId="Web-{5D23230D-662C-4A6B-A609-2277A49905C7}" dt="2021-12-01T06:41:40.263" v="841" actId="20577"/>
          <ac:spMkLst>
            <pc:docMk/>
            <pc:sldMk cId="4094965593" sldId="272"/>
            <ac:spMk id="6" creationId="{CD0F851D-C55D-4E41-A4F5-F5EAA67CE9E7}"/>
          </ac:spMkLst>
        </pc:spChg>
        <pc:picChg chg="mod">
          <ac:chgData name="Joe Janssen" userId="41fb24f8738b6b56" providerId="Windows Live" clId="Web-{5D23230D-662C-4A6B-A609-2277A49905C7}" dt="2021-12-01T06:41:50.778" v="842" actId="14100"/>
          <ac:picMkLst>
            <pc:docMk/>
            <pc:sldMk cId="4094965593" sldId="272"/>
            <ac:picMk id="4" creationId="{FF3852ED-408F-4722-9C36-69521983E9D5}"/>
          </ac:picMkLst>
        </pc:picChg>
      </pc:sldChg>
      <pc:sldChg chg="add del replId">
        <pc:chgData name="Joe Janssen" userId="41fb24f8738b6b56" providerId="Windows Live" clId="Web-{5D23230D-662C-4A6B-A609-2277A49905C7}" dt="2021-12-01T04:02:37.514" v="439"/>
        <pc:sldMkLst>
          <pc:docMk/>
          <pc:sldMk cId="1589281275" sldId="278"/>
        </pc:sldMkLst>
      </pc:sldChg>
      <pc:sldChg chg="modSp add ord replId modNotes">
        <pc:chgData name="Joe Janssen" userId="41fb24f8738b6b56" providerId="Windows Live" clId="Web-{5D23230D-662C-4A6B-A609-2277A49905C7}" dt="2021-12-01T05:37:47.426" v="812" actId="20577"/>
        <pc:sldMkLst>
          <pc:docMk/>
          <pc:sldMk cId="2362350209" sldId="278"/>
        </pc:sldMkLst>
        <pc:spChg chg="mod">
          <ac:chgData name="Joe Janssen" userId="41fb24f8738b6b56" providerId="Windows Live" clId="Web-{5D23230D-662C-4A6B-A609-2277A49905C7}" dt="2021-12-01T05:37:47.426" v="812" actId="20577"/>
          <ac:spMkLst>
            <pc:docMk/>
            <pc:sldMk cId="2362350209" sldId="278"/>
            <ac:spMk id="3" creationId="{6E89D006-EEBA-40CB-BF50-84DDC9A5C3C6}"/>
          </ac:spMkLst>
        </pc:spChg>
      </pc:sldChg>
      <pc:sldChg chg="modSp add replId modNotes">
        <pc:chgData name="Joe Janssen" userId="41fb24f8738b6b56" providerId="Windows Live" clId="Web-{5D23230D-662C-4A6B-A609-2277A49905C7}" dt="2021-12-01T05:12:01.792" v="667" actId="20577"/>
        <pc:sldMkLst>
          <pc:docMk/>
          <pc:sldMk cId="2812957840" sldId="279"/>
        </pc:sldMkLst>
        <pc:spChg chg="mod">
          <ac:chgData name="Joe Janssen" userId="41fb24f8738b6b56" providerId="Windows Live" clId="Web-{5D23230D-662C-4A6B-A609-2277A49905C7}" dt="2021-12-01T05:12:01.792" v="667" actId="20577"/>
          <ac:spMkLst>
            <pc:docMk/>
            <pc:sldMk cId="2812957840" sldId="279"/>
            <ac:spMk id="3" creationId="{6E89D006-EEBA-40CB-BF50-84DDC9A5C3C6}"/>
          </ac:spMkLst>
        </pc:spChg>
      </pc:sldChg>
      <pc:sldChg chg="modSp add ord replId modNotes">
        <pc:chgData name="Joe Janssen" userId="41fb24f8738b6b56" providerId="Windows Live" clId="Web-{5D23230D-662C-4A6B-A609-2277A49905C7}" dt="2021-12-01T06:38:27.573" v="833"/>
        <pc:sldMkLst>
          <pc:docMk/>
          <pc:sldMk cId="3911598322" sldId="280"/>
        </pc:sldMkLst>
        <pc:spChg chg="mod">
          <ac:chgData name="Joe Janssen" userId="41fb24f8738b6b56" providerId="Windows Live" clId="Web-{5D23230D-662C-4A6B-A609-2277A49905C7}" dt="2021-12-01T06:35:31.571" v="816" actId="20577"/>
          <ac:spMkLst>
            <pc:docMk/>
            <pc:sldMk cId="3911598322" sldId="280"/>
            <ac:spMk id="3" creationId="{6E89D006-EEBA-40CB-BF50-84DDC9A5C3C6}"/>
          </ac:spMkLst>
        </pc:spChg>
      </pc:sldChg>
      <pc:sldChg chg="modSp add ord replId modNotes">
        <pc:chgData name="Joe Janssen" userId="41fb24f8738b6b56" providerId="Windows Live" clId="Web-{5D23230D-662C-4A6B-A609-2277A49905C7}" dt="2021-12-01T06:38:23.042" v="832"/>
        <pc:sldMkLst>
          <pc:docMk/>
          <pc:sldMk cId="1222562892" sldId="281"/>
        </pc:sldMkLst>
        <pc:spChg chg="mod">
          <ac:chgData name="Joe Janssen" userId="41fb24f8738b6b56" providerId="Windows Live" clId="Web-{5D23230D-662C-4A6B-A609-2277A49905C7}" dt="2021-12-01T06:36:13.619" v="820" actId="20577"/>
          <ac:spMkLst>
            <pc:docMk/>
            <pc:sldMk cId="1222562892" sldId="281"/>
            <ac:spMk id="3" creationId="{6E89D006-EEBA-40CB-BF50-84DDC9A5C3C6}"/>
          </ac:spMkLst>
        </pc:spChg>
      </pc:sldChg>
      <pc:sldChg chg="modSp add ord replId modNotes">
        <pc:chgData name="Joe Janssen" userId="41fb24f8738b6b56" providerId="Windows Live" clId="Web-{5D23230D-662C-4A6B-A609-2277A49905C7}" dt="2021-12-01T06:38:17.323" v="831"/>
        <pc:sldMkLst>
          <pc:docMk/>
          <pc:sldMk cId="516503280" sldId="282"/>
        </pc:sldMkLst>
        <pc:spChg chg="mod">
          <ac:chgData name="Joe Janssen" userId="41fb24f8738b6b56" providerId="Windows Live" clId="Web-{5D23230D-662C-4A6B-A609-2277A49905C7}" dt="2021-12-01T06:36:40.744" v="824" actId="20577"/>
          <ac:spMkLst>
            <pc:docMk/>
            <pc:sldMk cId="516503280" sldId="282"/>
            <ac:spMk id="3" creationId="{6E89D006-EEBA-40CB-BF50-84DDC9A5C3C6}"/>
          </ac:spMkLst>
        </pc:spChg>
      </pc:sldChg>
      <pc:sldChg chg="modSp add ord replId modNotes">
        <pc:chgData name="Joe Janssen" userId="41fb24f8738b6b56" providerId="Windows Live" clId="Web-{5D23230D-662C-4A6B-A609-2277A49905C7}" dt="2021-12-01T06:38:12.479" v="830"/>
        <pc:sldMkLst>
          <pc:docMk/>
          <pc:sldMk cId="426233232" sldId="283"/>
        </pc:sldMkLst>
        <pc:spChg chg="mod">
          <ac:chgData name="Joe Janssen" userId="41fb24f8738b6b56" providerId="Windows Live" clId="Web-{5D23230D-662C-4A6B-A609-2277A49905C7}" dt="2021-12-01T06:38:09.417" v="829" actId="20577"/>
          <ac:spMkLst>
            <pc:docMk/>
            <pc:sldMk cId="426233232" sldId="283"/>
            <ac:spMk id="3" creationId="{6E89D006-EEBA-40CB-BF50-84DDC9A5C3C6}"/>
          </ac:spMkLst>
        </pc:spChg>
      </pc:sldChg>
    </pc:docChg>
  </pc:docChgLst>
  <pc:docChgLst>
    <pc:chgData name="Joe Janssen" userId="41fb24f8738b6b56" providerId="Windows Live" clId="Web-{75F0D418-B07D-4A68-B98C-1F030F24615E}"/>
    <pc:docChg chg="addSld modSld">
      <pc:chgData name="Joe Janssen" userId="41fb24f8738b6b56" providerId="Windows Live" clId="Web-{75F0D418-B07D-4A68-B98C-1F030F24615E}" dt="2021-11-27T04:10:45.059" v="12" actId="20577"/>
      <pc:docMkLst>
        <pc:docMk/>
      </pc:docMkLst>
      <pc:sldChg chg="modSp">
        <pc:chgData name="Joe Janssen" userId="41fb24f8738b6b56" providerId="Windows Live" clId="Web-{75F0D418-B07D-4A68-B98C-1F030F24615E}" dt="2021-11-27T04:10:45.059" v="12" actId="20577"/>
        <pc:sldMkLst>
          <pc:docMk/>
          <pc:sldMk cId="2047558615" sldId="257"/>
        </pc:sldMkLst>
        <pc:spChg chg="mod">
          <ac:chgData name="Joe Janssen" userId="41fb24f8738b6b56" providerId="Windows Live" clId="Web-{75F0D418-B07D-4A68-B98C-1F030F24615E}" dt="2021-11-27T04:10:45.059" v="12" actId="20577"/>
          <ac:spMkLst>
            <pc:docMk/>
            <pc:sldMk cId="2047558615" sldId="257"/>
            <ac:spMk id="3" creationId="{6E89D006-EEBA-40CB-BF50-84DDC9A5C3C6}"/>
          </ac:spMkLst>
        </pc:spChg>
      </pc:sldChg>
      <pc:sldChg chg="modSp new">
        <pc:chgData name="Joe Janssen" userId="41fb24f8738b6b56" providerId="Windows Live" clId="Web-{75F0D418-B07D-4A68-B98C-1F030F24615E}" dt="2021-11-27T04:10:16.731" v="9" actId="20577"/>
        <pc:sldMkLst>
          <pc:docMk/>
          <pc:sldMk cId="221109226" sldId="269"/>
        </pc:sldMkLst>
        <pc:spChg chg="mod">
          <ac:chgData name="Joe Janssen" userId="41fb24f8738b6b56" providerId="Windows Live" clId="Web-{75F0D418-B07D-4A68-B98C-1F030F24615E}" dt="2021-11-27T04:10:16.731" v="9" actId="20577"/>
          <ac:spMkLst>
            <pc:docMk/>
            <pc:sldMk cId="221109226" sldId="269"/>
            <ac:spMk id="2" creationId="{6CFC9BEB-7895-40E2-9FFF-D14FC67D221B}"/>
          </ac:spMkLst>
        </pc:spChg>
      </pc:sldChg>
    </pc:docChg>
  </pc:docChgLst>
  <pc:docChgLst>
    <pc:chgData name="Joe Janssen" userId="41fb24f8738b6b56" providerId="Windows Live" clId="Web-{E2C1AB60-41E6-4FDD-9F12-E17FD6426BF0}"/>
    <pc:docChg chg="addSld delSld modSld addMainMaster delMainMaster">
      <pc:chgData name="Joe Janssen" userId="41fb24f8738b6b56" providerId="Windows Live" clId="Web-{E2C1AB60-41E6-4FDD-9F12-E17FD6426BF0}" dt="2021-11-27T01:04:23.023" v="282"/>
      <pc:docMkLst>
        <pc:docMk/>
      </pc:docMkLst>
      <pc:sldChg chg="addSp modSp mod setBg modClrScheme chgLayout">
        <pc:chgData name="Joe Janssen" userId="41fb24f8738b6b56" providerId="Windows Live" clId="Web-{E2C1AB60-41E6-4FDD-9F12-E17FD6426BF0}" dt="2021-11-26T20:35:54.948" v="40" actId="20577"/>
        <pc:sldMkLst>
          <pc:docMk/>
          <pc:sldMk cId="109857222" sldId="256"/>
        </pc:sldMkLst>
        <pc:spChg chg="mod">
          <ac:chgData name="Joe Janssen" userId="41fb24f8738b6b56" providerId="Windows Live" clId="Web-{E2C1AB60-41E6-4FDD-9F12-E17FD6426BF0}" dt="2021-11-26T20:35:54.948" v="40" actId="20577"/>
          <ac:spMkLst>
            <pc:docMk/>
            <pc:sldMk cId="109857222" sldId="256"/>
            <ac:spMk id="2" creationId="{00000000-0000-0000-0000-000000000000}"/>
          </ac:spMkLst>
        </pc:spChg>
        <pc:spChg chg="mod">
          <ac:chgData name="Joe Janssen" userId="41fb24f8738b6b56" providerId="Windows Live" clId="Web-{E2C1AB60-41E6-4FDD-9F12-E17FD6426BF0}" dt="2021-11-26T20:35:43.651" v="39"/>
          <ac:spMkLst>
            <pc:docMk/>
            <pc:sldMk cId="109857222" sldId="256"/>
            <ac:spMk id="3" creationId="{00000000-0000-0000-0000-000000000000}"/>
          </ac:spMkLst>
        </pc:spChg>
        <pc:spChg chg="add">
          <ac:chgData name="Joe Janssen" userId="41fb24f8738b6b56" providerId="Windows Live" clId="Web-{E2C1AB60-41E6-4FDD-9F12-E17FD6426BF0}" dt="2021-11-26T20:35:43.651" v="39"/>
          <ac:spMkLst>
            <pc:docMk/>
            <pc:sldMk cId="109857222" sldId="256"/>
            <ac:spMk id="8" creationId="{489B7BFD-8F45-4093-AD9C-91B15B0503D9}"/>
          </ac:spMkLst>
        </pc:spChg>
        <pc:spChg chg="add">
          <ac:chgData name="Joe Janssen" userId="41fb24f8738b6b56" providerId="Windows Live" clId="Web-{E2C1AB60-41E6-4FDD-9F12-E17FD6426BF0}" dt="2021-11-26T20:35:43.651" v="39"/>
          <ac:spMkLst>
            <pc:docMk/>
            <pc:sldMk cId="109857222" sldId="256"/>
            <ac:spMk id="10" creationId="{E6823A9B-C188-42D4-847C-3AD928DB145C}"/>
          </ac:spMkLst>
        </pc:spChg>
        <pc:spChg chg="add">
          <ac:chgData name="Joe Janssen" userId="41fb24f8738b6b56" providerId="Windows Live" clId="Web-{E2C1AB60-41E6-4FDD-9F12-E17FD6426BF0}" dt="2021-11-26T20:35:43.651" v="39"/>
          <ac:spMkLst>
            <pc:docMk/>
            <pc:sldMk cId="109857222" sldId="256"/>
            <ac:spMk id="12" creationId="{34B557F3-1A0C-4749-A6DB-EAC082DF390B}"/>
          </ac:spMkLst>
        </pc:spChg>
        <pc:spChg chg="add">
          <ac:chgData name="Joe Janssen" userId="41fb24f8738b6b56" providerId="Windows Live" clId="Web-{E2C1AB60-41E6-4FDD-9F12-E17FD6426BF0}" dt="2021-11-26T20:35:43.651" v="39"/>
          <ac:spMkLst>
            <pc:docMk/>
            <pc:sldMk cId="109857222" sldId="256"/>
            <ac:spMk id="14" creationId="{55D55AA6-3751-494F-868A-DCEDC5CE82BF}"/>
          </ac:spMkLst>
        </pc:spChg>
        <pc:spChg chg="add">
          <ac:chgData name="Joe Janssen" userId="41fb24f8738b6b56" providerId="Windows Live" clId="Web-{E2C1AB60-41E6-4FDD-9F12-E17FD6426BF0}" dt="2021-11-26T20:35:43.651" v="39"/>
          <ac:spMkLst>
            <pc:docMk/>
            <pc:sldMk cId="109857222" sldId="256"/>
            <ac:spMk id="16" creationId="{4D4C00DC-4DC6-4CD2-9E31-F17E6CEBC5A6}"/>
          </ac:spMkLst>
        </pc:spChg>
        <pc:spChg chg="add">
          <ac:chgData name="Joe Janssen" userId="41fb24f8738b6b56" providerId="Windows Live" clId="Web-{E2C1AB60-41E6-4FDD-9F12-E17FD6426BF0}" dt="2021-11-26T20:35:43.651" v="39"/>
          <ac:spMkLst>
            <pc:docMk/>
            <pc:sldMk cId="109857222" sldId="256"/>
            <ac:spMk id="18" creationId="{D82AB1B2-7970-42CF-8BF5-567C69E9FFFB}"/>
          </ac:spMkLst>
        </pc:spChg>
        <pc:spChg chg="add">
          <ac:chgData name="Joe Janssen" userId="41fb24f8738b6b56" providerId="Windows Live" clId="Web-{E2C1AB60-41E6-4FDD-9F12-E17FD6426BF0}" dt="2021-11-26T20:35:43.651" v="39"/>
          <ac:spMkLst>
            <pc:docMk/>
            <pc:sldMk cId="109857222" sldId="256"/>
            <ac:spMk id="24" creationId="{C10FB9CA-E7FA-462C-B537-F1224ED1ACF4}"/>
          </ac:spMkLst>
        </pc:spChg>
        <pc:spChg chg="add">
          <ac:chgData name="Joe Janssen" userId="41fb24f8738b6b56" providerId="Windows Live" clId="Web-{E2C1AB60-41E6-4FDD-9F12-E17FD6426BF0}" dt="2021-11-26T20:35:43.651" v="39"/>
          <ac:spMkLst>
            <pc:docMk/>
            <pc:sldMk cId="109857222" sldId="256"/>
            <ac:spMk id="26" creationId="{D8469AE7-A75B-4F37-850B-EF5974ABED2C}"/>
          </ac:spMkLst>
        </pc:spChg>
        <pc:grpChg chg="add">
          <ac:chgData name="Joe Janssen" userId="41fb24f8738b6b56" providerId="Windows Live" clId="Web-{E2C1AB60-41E6-4FDD-9F12-E17FD6426BF0}" dt="2021-11-26T20:35:43.651" v="39"/>
          <ac:grpSpMkLst>
            <pc:docMk/>
            <pc:sldMk cId="109857222" sldId="256"/>
            <ac:grpSpMk id="20" creationId="{66FB5A75-BDE2-4F12-A95B-C48788A7685C}"/>
          </ac:grpSpMkLst>
        </pc:grpChg>
        <pc:grpChg chg="add">
          <ac:chgData name="Joe Janssen" userId="41fb24f8738b6b56" providerId="Windows Live" clId="Web-{E2C1AB60-41E6-4FDD-9F12-E17FD6426BF0}" dt="2021-11-26T20:35:43.651" v="39"/>
          <ac:grpSpMkLst>
            <pc:docMk/>
            <pc:sldMk cId="109857222" sldId="256"/>
            <ac:grpSpMk id="28" creationId="{63301095-70B2-49AA-8DA9-A35629AD621C}"/>
          </ac:grpSpMkLst>
        </pc:grpChg>
      </pc:sldChg>
      <pc:sldChg chg="modSp new">
        <pc:chgData name="Joe Janssen" userId="41fb24f8738b6b56" providerId="Windows Live" clId="Web-{E2C1AB60-41E6-4FDD-9F12-E17FD6426BF0}" dt="2021-11-27T00:53:32.881" v="257" actId="20577"/>
        <pc:sldMkLst>
          <pc:docMk/>
          <pc:sldMk cId="2047558615" sldId="257"/>
        </pc:sldMkLst>
        <pc:spChg chg="mod">
          <ac:chgData name="Joe Janssen" userId="41fb24f8738b6b56" providerId="Windows Live" clId="Web-{E2C1AB60-41E6-4FDD-9F12-E17FD6426BF0}" dt="2021-11-26T20:42:28.352" v="44" actId="20577"/>
          <ac:spMkLst>
            <pc:docMk/>
            <pc:sldMk cId="2047558615" sldId="257"/>
            <ac:spMk id="2" creationId="{3FDC151F-9E7B-451F-8DCC-25E51BF5206A}"/>
          </ac:spMkLst>
        </pc:spChg>
        <pc:spChg chg="mod">
          <ac:chgData name="Joe Janssen" userId="41fb24f8738b6b56" providerId="Windows Live" clId="Web-{E2C1AB60-41E6-4FDD-9F12-E17FD6426BF0}" dt="2021-11-27T00:53:32.881" v="257" actId="20577"/>
          <ac:spMkLst>
            <pc:docMk/>
            <pc:sldMk cId="2047558615" sldId="257"/>
            <ac:spMk id="3" creationId="{6E89D006-EEBA-40CB-BF50-84DDC9A5C3C6}"/>
          </ac:spMkLst>
        </pc:spChg>
      </pc:sldChg>
      <pc:sldChg chg="modSp new modNotes">
        <pc:chgData name="Joe Janssen" userId="41fb24f8738b6b56" providerId="Windows Live" clId="Web-{E2C1AB60-41E6-4FDD-9F12-E17FD6426BF0}" dt="2021-11-26T23:29:08.348" v="157" actId="20577"/>
        <pc:sldMkLst>
          <pc:docMk/>
          <pc:sldMk cId="454693152" sldId="258"/>
        </pc:sldMkLst>
        <pc:spChg chg="mod">
          <ac:chgData name="Joe Janssen" userId="41fb24f8738b6b56" providerId="Windows Live" clId="Web-{E2C1AB60-41E6-4FDD-9F12-E17FD6426BF0}" dt="2021-11-26T20:47:41.344" v="99" actId="20577"/>
          <ac:spMkLst>
            <pc:docMk/>
            <pc:sldMk cId="454693152" sldId="258"/>
            <ac:spMk id="2" creationId="{985E633D-0786-4692-8795-EE7315309F28}"/>
          </ac:spMkLst>
        </pc:spChg>
        <pc:spChg chg="mod">
          <ac:chgData name="Joe Janssen" userId="41fb24f8738b6b56" providerId="Windows Live" clId="Web-{E2C1AB60-41E6-4FDD-9F12-E17FD6426BF0}" dt="2021-11-26T23:29:08.348" v="157" actId="20577"/>
          <ac:spMkLst>
            <pc:docMk/>
            <pc:sldMk cId="454693152" sldId="258"/>
            <ac:spMk id="3" creationId="{D10E12DA-AA30-4FC1-A21B-02DFCBB073E5}"/>
          </ac:spMkLst>
        </pc:spChg>
      </pc:sldChg>
      <pc:sldChg chg="modSp new">
        <pc:chgData name="Joe Janssen" userId="41fb24f8738b6b56" providerId="Windows Live" clId="Web-{E2C1AB60-41E6-4FDD-9F12-E17FD6426BF0}" dt="2021-11-26T23:33:47.394" v="166" actId="20577"/>
        <pc:sldMkLst>
          <pc:docMk/>
          <pc:sldMk cId="3084855451" sldId="259"/>
        </pc:sldMkLst>
        <pc:spChg chg="mod">
          <ac:chgData name="Joe Janssen" userId="41fb24f8738b6b56" providerId="Windows Live" clId="Web-{E2C1AB60-41E6-4FDD-9F12-E17FD6426BF0}" dt="2021-11-26T23:33:47.394" v="166" actId="20577"/>
          <ac:spMkLst>
            <pc:docMk/>
            <pc:sldMk cId="3084855451" sldId="259"/>
            <ac:spMk id="2" creationId="{B4B3EDB5-56BC-4E3F-AB85-7C916B636882}"/>
          </ac:spMkLst>
        </pc:spChg>
      </pc:sldChg>
      <pc:sldChg chg="modSp new">
        <pc:chgData name="Joe Janssen" userId="41fb24f8738b6b56" providerId="Windows Live" clId="Web-{E2C1AB60-41E6-4FDD-9F12-E17FD6426BF0}" dt="2021-11-27T00:31:30.908" v="211" actId="20577"/>
        <pc:sldMkLst>
          <pc:docMk/>
          <pc:sldMk cId="4073634201" sldId="260"/>
        </pc:sldMkLst>
        <pc:spChg chg="mod">
          <ac:chgData name="Joe Janssen" userId="41fb24f8738b6b56" providerId="Windows Live" clId="Web-{E2C1AB60-41E6-4FDD-9F12-E17FD6426BF0}" dt="2021-11-27T00:31:30.908" v="211" actId="20577"/>
          <ac:spMkLst>
            <pc:docMk/>
            <pc:sldMk cId="4073634201" sldId="260"/>
            <ac:spMk id="2" creationId="{C5A3FDEF-3907-4ED4-8373-9E5F5E2C68F6}"/>
          </ac:spMkLst>
        </pc:spChg>
      </pc:sldChg>
      <pc:sldChg chg="modSp new">
        <pc:chgData name="Joe Janssen" userId="41fb24f8738b6b56" providerId="Windows Live" clId="Web-{E2C1AB60-41E6-4FDD-9F12-E17FD6426BF0}" dt="2021-11-27T00:31:57.361" v="216" actId="20577"/>
        <pc:sldMkLst>
          <pc:docMk/>
          <pc:sldMk cId="2455737388" sldId="261"/>
        </pc:sldMkLst>
        <pc:spChg chg="mod">
          <ac:chgData name="Joe Janssen" userId="41fb24f8738b6b56" providerId="Windows Live" clId="Web-{E2C1AB60-41E6-4FDD-9F12-E17FD6426BF0}" dt="2021-11-27T00:31:57.361" v="216" actId="20577"/>
          <ac:spMkLst>
            <pc:docMk/>
            <pc:sldMk cId="2455737388" sldId="261"/>
            <ac:spMk id="2" creationId="{78C7CB58-4D61-4B41-98E1-7799033E3706}"/>
          </ac:spMkLst>
        </pc:spChg>
      </pc:sldChg>
      <pc:sldChg chg="modSp add replId">
        <pc:chgData name="Joe Janssen" userId="41fb24f8738b6b56" providerId="Windows Live" clId="Web-{E2C1AB60-41E6-4FDD-9F12-E17FD6426BF0}" dt="2021-11-27T00:32:19.423" v="218" actId="20577"/>
        <pc:sldMkLst>
          <pc:docMk/>
          <pc:sldMk cId="3400582756" sldId="262"/>
        </pc:sldMkLst>
        <pc:spChg chg="mod">
          <ac:chgData name="Joe Janssen" userId="41fb24f8738b6b56" providerId="Windows Live" clId="Web-{E2C1AB60-41E6-4FDD-9F12-E17FD6426BF0}" dt="2021-11-27T00:32:19.423" v="218" actId="20577"/>
          <ac:spMkLst>
            <pc:docMk/>
            <pc:sldMk cId="3400582756" sldId="262"/>
            <ac:spMk id="2" creationId="{78C7CB58-4D61-4B41-98E1-7799033E3706}"/>
          </ac:spMkLst>
        </pc:spChg>
      </pc:sldChg>
      <pc:sldChg chg="modSp new">
        <pc:chgData name="Joe Janssen" userId="41fb24f8738b6b56" providerId="Windows Live" clId="Web-{E2C1AB60-41E6-4FDD-9F12-E17FD6426BF0}" dt="2021-11-27T00:36:05.034" v="229" actId="20577"/>
        <pc:sldMkLst>
          <pc:docMk/>
          <pc:sldMk cId="2486978244" sldId="263"/>
        </pc:sldMkLst>
        <pc:spChg chg="mod">
          <ac:chgData name="Joe Janssen" userId="41fb24f8738b6b56" providerId="Windows Live" clId="Web-{E2C1AB60-41E6-4FDD-9F12-E17FD6426BF0}" dt="2021-11-27T00:36:05.034" v="229" actId="20577"/>
          <ac:spMkLst>
            <pc:docMk/>
            <pc:sldMk cId="2486978244" sldId="263"/>
            <ac:spMk id="2" creationId="{348E734B-AF6E-405F-B1B1-6F6E3256656D}"/>
          </ac:spMkLst>
        </pc:spChg>
      </pc:sldChg>
      <pc:sldChg chg="modSp new">
        <pc:chgData name="Joe Janssen" userId="41fb24f8738b6b56" providerId="Windows Live" clId="Web-{E2C1AB60-41E6-4FDD-9F12-E17FD6426BF0}" dt="2021-11-27T00:36:18.049" v="233" actId="20577"/>
        <pc:sldMkLst>
          <pc:docMk/>
          <pc:sldMk cId="3025489454" sldId="264"/>
        </pc:sldMkLst>
        <pc:spChg chg="mod">
          <ac:chgData name="Joe Janssen" userId="41fb24f8738b6b56" providerId="Windows Live" clId="Web-{E2C1AB60-41E6-4FDD-9F12-E17FD6426BF0}" dt="2021-11-27T00:36:18.049" v="233" actId="20577"/>
          <ac:spMkLst>
            <pc:docMk/>
            <pc:sldMk cId="3025489454" sldId="264"/>
            <ac:spMk id="2" creationId="{D27B9D3C-3F8C-42CC-9606-1125FFCF14A4}"/>
          </ac:spMkLst>
        </pc:spChg>
      </pc:sldChg>
      <pc:sldChg chg="modSp new">
        <pc:chgData name="Joe Janssen" userId="41fb24f8738b6b56" providerId="Windows Live" clId="Web-{E2C1AB60-41E6-4FDD-9F12-E17FD6426BF0}" dt="2021-11-27T00:46:23.754" v="240" actId="20577"/>
        <pc:sldMkLst>
          <pc:docMk/>
          <pc:sldMk cId="1383791874" sldId="265"/>
        </pc:sldMkLst>
        <pc:spChg chg="mod">
          <ac:chgData name="Joe Janssen" userId="41fb24f8738b6b56" providerId="Windows Live" clId="Web-{E2C1AB60-41E6-4FDD-9F12-E17FD6426BF0}" dt="2021-11-27T00:46:23.754" v="240" actId="20577"/>
          <ac:spMkLst>
            <pc:docMk/>
            <pc:sldMk cId="1383791874" sldId="265"/>
            <ac:spMk id="2" creationId="{B2E2DB70-41FC-4C49-97EB-F522319378B3}"/>
          </ac:spMkLst>
        </pc:spChg>
      </pc:sldChg>
      <pc:sldChg chg="modSp new">
        <pc:chgData name="Joe Janssen" userId="41fb24f8738b6b56" providerId="Windows Live" clId="Web-{E2C1AB60-41E6-4FDD-9F12-E17FD6426BF0}" dt="2021-11-27T00:46:53.723" v="248" actId="20577"/>
        <pc:sldMkLst>
          <pc:docMk/>
          <pc:sldMk cId="789150108" sldId="266"/>
        </pc:sldMkLst>
        <pc:spChg chg="mod">
          <ac:chgData name="Joe Janssen" userId="41fb24f8738b6b56" providerId="Windows Live" clId="Web-{E2C1AB60-41E6-4FDD-9F12-E17FD6426BF0}" dt="2021-11-27T00:46:53.723" v="248" actId="20577"/>
          <ac:spMkLst>
            <pc:docMk/>
            <pc:sldMk cId="789150108" sldId="266"/>
            <ac:spMk id="2" creationId="{A6AAF80A-95DF-480D-99D5-C0D804F4FF04}"/>
          </ac:spMkLst>
        </pc:spChg>
      </pc:sldChg>
      <pc:sldChg chg="modSp new">
        <pc:chgData name="Joe Janssen" userId="41fb24f8738b6b56" providerId="Windows Live" clId="Web-{E2C1AB60-41E6-4FDD-9F12-E17FD6426BF0}" dt="2021-11-27T01:02:36.210" v="267" actId="20577"/>
        <pc:sldMkLst>
          <pc:docMk/>
          <pc:sldMk cId="2788693216" sldId="267"/>
        </pc:sldMkLst>
        <pc:spChg chg="mod">
          <ac:chgData name="Joe Janssen" userId="41fb24f8738b6b56" providerId="Windows Live" clId="Web-{E2C1AB60-41E6-4FDD-9F12-E17FD6426BF0}" dt="2021-11-27T01:02:36.210" v="267" actId="20577"/>
          <ac:spMkLst>
            <pc:docMk/>
            <pc:sldMk cId="2788693216" sldId="267"/>
            <ac:spMk id="2" creationId="{7AFE6B6F-1CA3-4170-8D61-3BD7752BC1EE}"/>
          </ac:spMkLst>
        </pc:spChg>
      </pc:sldChg>
      <pc:sldChg chg="modSp new">
        <pc:chgData name="Joe Janssen" userId="41fb24f8738b6b56" providerId="Windows Live" clId="Web-{E2C1AB60-41E6-4FDD-9F12-E17FD6426BF0}" dt="2021-11-27T01:03:13.648" v="277" actId="20577"/>
        <pc:sldMkLst>
          <pc:docMk/>
          <pc:sldMk cId="3851781534" sldId="268"/>
        </pc:sldMkLst>
        <pc:spChg chg="mod">
          <ac:chgData name="Joe Janssen" userId="41fb24f8738b6b56" providerId="Windows Live" clId="Web-{E2C1AB60-41E6-4FDD-9F12-E17FD6426BF0}" dt="2021-11-27T01:03:13.648" v="277" actId="20577"/>
          <ac:spMkLst>
            <pc:docMk/>
            <pc:sldMk cId="3851781534" sldId="268"/>
            <ac:spMk id="2" creationId="{F8423F85-9FD6-4C1E-8FEC-97298596E837}"/>
          </ac:spMkLst>
        </pc:spChg>
      </pc:sldChg>
      <pc:sldChg chg="modSp new del">
        <pc:chgData name="Joe Janssen" userId="41fb24f8738b6b56" providerId="Windows Live" clId="Web-{E2C1AB60-41E6-4FDD-9F12-E17FD6426BF0}" dt="2021-11-27T01:04:23.023" v="282"/>
        <pc:sldMkLst>
          <pc:docMk/>
          <pc:sldMk cId="3985673649" sldId="269"/>
        </pc:sldMkLst>
        <pc:spChg chg="mod">
          <ac:chgData name="Joe Janssen" userId="41fb24f8738b6b56" providerId="Windows Live" clId="Web-{E2C1AB60-41E6-4FDD-9F12-E17FD6426BF0}" dt="2021-11-27T01:03:29.742" v="281" actId="20577"/>
          <ac:spMkLst>
            <pc:docMk/>
            <pc:sldMk cId="3985673649" sldId="269"/>
            <ac:spMk id="2" creationId="{23D47696-F1F0-47F3-A5B8-A3FCCA02227D}"/>
          </ac:spMkLst>
        </pc:spChg>
      </pc:sldChg>
      <pc:sldMasterChg chg="del delSldLayout">
        <pc:chgData name="Joe Janssen" userId="41fb24f8738b6b56" providerId="Windows Live" clId="Web-{E2C1AB60-41E6-4FDD-9F12-E17FD6426BF0}" dt="2021-11-26T20:35:43.651" v="39"/>
        <pc:sldMasterMkLst>
          <pc:docMk/>
          <pc:sldMasterMk cId="2460954070" sldId="2147483660"/>
        </pc:sldMasterMkLst>
        <pc:sldLayoutChg chg="del">
          <pc:chgData name="Joe Janssen" userId="41fb24f8738b6b56" providerId="Windows Live" clId="Web-{E2C1AB60-41E6-4FDD-9F12-E17FD6426BF0}" dt="2021-11-26T20:35:43.651" v="39"/>
          <pc:sldLayoutMkLst>
            <pc:docMk/>
            <pc:sldMasterMk cId="2460954070" sldId="2147483660"/>
            <pc:sldLayoutMk cId="2385387890" sldId="2147483661"/>
          </pc:sldLayoutMkLst>
        </pc:sldLayoutChg>
        <pc:sldLayoutChg chg="del">
          <pc:chgData name="Joe Janssen" userId="41fb24f8738b6b56" providerId="Windows Live" clId="Web-{E2C1AB60-41E6-4FDD-9F12-E17FD6426BF0}" dt="2021-11-26T20:35:43.651" v="39"/>
          <pc:sldLayoutMkLst>
            <pc:docMk/>
            <pc:sldMasterMk cId="2460954070" sldId="2147483660"/>
            <pc:sldLayoutMk cId="949138452" sldId="2147483662"/>
          </pc:sldLayoutMkLst>
        </pc:sldLayoutChg>
        <pc:sldLayoutChg chg="del">
          <pc:chgData name="Joe Janssen" userId="41fb24f8738b6b56" providerId="Windows Live" clId="Web-{E2C1AB60-41E6-4FDD-9F12-E17FD6426BF0}" dt="2021-11-26T20:35:43.651" v="39"/>
          <pc:sldLayoutMkLst>
            <pc:docMk/>
            <pc:sldMasterMk cId="2460954070" sldId="2147483660"/>
            <pc:sldLayoutMk cId="2591524520" sldId="2147483663"/>
          </pc:sldLayoutMkLst>
        </pc:sldLayoutChg>
        <pc:sldLayoutChg chg="del">
          <pc:chgData name="Joe Janssen" userId="41fb24f8738b6b56" providerId="Windows Live" clId="Web-{E2C1AB60-41E6-4FDD-9F12-E17FD6426BF0}" dt="2021-11-26T20:35:43.651" v="39"/>
          <pc:sldLayoutMkLst>
            <pc:docMk/>
            <pc:sldMasterMk cId="2460954070" sldId="2147483660"/>
            <pc:sldLayoutMk cId="1203092039" sldId="2147483664"/>
          </pc:sldLayoutMkLst>
        </pc:sldLayoutChg>
        <pc:sldLayoutChg chg="del">
          <pc:chgData name="Joe Janssen" userId="41fb24f8738b6b56" providerId="Windows Live" clId="Web-{E2C1AB60-41E6-4FDD-9F12-E17FD6426BF0}" dt="2021-11-26T20:35:43.651" v="39"/>
          <pc:sldLayoutMkLst>
            <pc:docMk/>
            <pc:sldMasterMk cId="2460954070" sldId="2147483660"/>
            <pc:sldLayoutMk cId="3733172339" sldId="2147483665"/>
          </pc:sldLayoutMkLst>
        </pc:sldLayoutChg>
        <pc:sldLayoutChg chg="del">
          <pc:chgData name="Joe Janssen" userId="41fb24f8738b6b56" providerId="Windows Live" clId="Web-{E2C1AB60-41E6-4FDD-9F12-E17FD6426BF0}" dt="2021-11-26T20:35:43.651" v="39"/>
          <pc:sldLayoutMkLst>
            <pc:docMk/>
            <pc:sldMasterMk cId="2460954070" sldId="2147483660"/>
            <pc:sldLayoutMk cId="3210312558" sldId="2147483666"/>
          </pc:sldLayoutMkLst>
        </pc:sldLayoutChg>
        <pc:sldLayoutChg chg="del">
          <pc:chgData name="Joe Janssen" userId="41fb24f8738b6b56" providerId="Windows Live" clId="Web-{E2C1AB60-41E6-4FDD-9F12-E17FD6426BF0}" dt="2021-11-26T20:35:43.651" v="39"/>
          <pc:sldLayoutMkLst>
            <pc:docMk/>
            <pc:sldMasterMk cId="2460954070" sldId="2147483660"/>
            <pc:sldLayoutMk cId="3146388984" sldId="2147483667"/>
          </pc:sldLayoutMkLst>
        </pc:sldLayoutChg>
        <pc:sldLayoutChg chg="del">
          <pc:chgData name="Joe Janssen" userId="41fb24f8738b6b56" providerId="Windows Live" clId="Web-{E2C1AB60-41E6-4FDD-9F12-E17FD6426BF0}" dt="2021-11-26T20:35:43.651" v="39"/>
          <pc:sldLayoutMkLst>
            <pc:docMk/>
            <pc:sldMasterMk cId="2460954070" sldId="2147483660"/>
            <pc:sldLayoutMk cId="3171841454" sldId="2147483668"/>
          </pc:sldLayoutMkLst>
        </pc:sldLayoutChg>
        <pc:sldLayoutChg chg="del">
          <pc:chgData name="Joe Janssen" userId="41fb24f8738b6b56" providerId="Windows Live" clId="Web-{E2C1AB60-41E6-4FDD-9F12-E17FD6426BF0}" dt="2021-11-26T20:35:43.651" v="39"/>
          <pc:sldLayoutMkLst>
            <pc:docMk/>
            <pc:sldMasterMk cId="2460954070" sldId="2147483660"/>
            <pc:sldLayoutMk cId="1718958274" sldId="2147483669"/>
          </pc:sldLayoutMkLst>
        </pc:sldLayoutChg>
        <pc:sldLayoutChg chg="del">
          <pc:chgData name="Joe Janssen" userId="41fb24f8738b6b56" providerId="Windows Live" clId="Web-{E2C1AB60-41E6-4FDD-9F12-E17FD6426BF0}" dt="2021-11-26T20:35:43.651" v="39"/>
          <pc:sldLayoutMkLst>
            <pc:docMk/>
            <pc:sldMasterMk cId="2460954070" sldId="2147483660"/>
            <pc:sldLayoutMk cId="2202905451" sldId="2147483670"/>
          </pc:sldLayoutMkLst>
        </pc:sldLayoutChg>
        <pc:sldLayoutChg chg="del">
          <pc:chgData name="Joe Janssen" userId="41fb24f8738b6b56" providerId="Windows Live" clId="Web-{E2C1AB60-41E6-4FDD-9F12-E17FD6426BF0}" dt="2021-11-26T20:35:43.651" v="39"/>
          <pc:sldLayoutMkLst>
            <pc:docMk/>
            <pc:sldMasterMk cId="2460954070" sldId="2147483660"/>
            <pc:sldLayoutMk cId="3479445657" sldId="2147483671"/>
          </pc:sldLayoutMkLst>
        </pc:sldLayoutChg>
      </pc:sldMasterChg>
      <pc:sldMasterChg chg="add addSldLayout">
        <pc:chgData name="Joe Janssen" userId="41fb24f8738b6b56" providerId="Windows Live" clId="Web-{E2C1AB60-41E6-4FDD-9F12-E17FD6426BF0}" dt="2021-11-26T20:35:43.651" v="39"/>
        <pc:sldMasterMkLst>
          <pc:docMk/>
          <pc:sldMasterMk cId="746315588" sldId="2147483763"/>
        </pc:sldMasterMkLst>
        <pc:sldLayoutChg chg="add">
          <pc:chgData name="Joe Janssen" userId="41fb24f8738b6b56" providerId="Windows Live" clId="Web-{E2C1AB60-41E6-4FDD-9F12-E17FD6426BF0}" dt="2021-11-26T20:35:43.651" v="39"/>
          <pc:sldLayoutMkLst>
            <pc:docMk/>
            <pc:sldMasterMk cId="746315588" sldId="2147483763"/>
            <pc:sldLayoutMk cId="3798574886" sldId="2147483752"/>
          </pc:sldLayoutMkLst>
        </pc:sldLayoutChg>
        <pc:sldLayoutChg chg="add">
          <pc:chgData name="Joe Janssen" userId="41fb24f8738b6b56" providerId="Windows Live" clId="Web-{E2C1AB60-41E6-4FDD-9F12-E17FD6426BF0}" dt="2021-11-26T20:35:43.651" v="39"/>
          <pc:sldLayoutMkLst>
            <pc:docMk/>
            <pc:sldMasterMk cId="746315588" sldId="2147483763"/>
            <pc:sldLayoutMk cId="3285881299" sldId="2147483753"/>
          </pc:sldLayoutMkLst>
        </pc:sldLayoutChg>
        <pc:sldLayoutChg chg="add">
          <pc:chgData name="Joe Janssen" userId="41fb24f8738b6b56" providerId="Windows Live" clId="Web-{E2C1AB60-41E6-4FDD-9F12-E17FD6426BF0}" dt="2021-11-26T20:35:43.651" v="39"/>
          <pc:sldLayoutMkLst>
            <pc:docMk/>
            <pc:sldMasterMk cId="746315588" sldId="2147483763"/>
            <pc:sldLayoutMk cId="3758888427" sldId="2147483754"/>
          </pc:sldLayoutMkLst>
        </pc:sldLayoutChg>
        <pc:sldLayoutChg chg="add">
          <pc:chgData name="Joe Janssen" userId="41fb24f8738b6b56" providerId="Windows Live" clId="Web-{E2C1AB60-41E6-4FDD-9F12-E17FD6426BF0}" dt="2021-11-26T20:35:43.651" v="39"/>
          <pc:sldLayoutMkLst>
            <pc:docMk/>
            <pc:sldMasterMk cId="746315588" sldId="2147483763"/>
            <pc:sldLayoutMk cId="1288557544" sldId="2147483755"/>
          </pc:sldLayoutMkLst>
        </pc:sldLayoutChg>
        <pc:sldLayoutChg chg="add">
          <pc:chgData name="Joe Janssen" userId="41fb24f8738b6b56" providerId="Windows Live" clId="Web-{E2C1AB60-41E6-4FDD-9F12-E17FD6426BF0}" dt="2021-11-26T20:35:43.651" v="39"/>
          <pc:sldLayoutMkLst>
            <pc:docMk/>
            <pc:sldMasterMk cId="746315588" sldId="2147483763"/>
            <pc:sldLayoutMk cId="72115535" sldId="2147483756"/>
          </pc:sldLayoutMkLst>
        </pc:sldLayoutChg>
        <pc:sldLayoutChg chg="add">
          <pc:chgData name="Joe Janssen" userId="41fb24f8738b6b56" providerId="Windows Live" clId="Web-{E2C1AB60-41E6-4FDD-9F12-E17FD6426BF0}" dt="2021-11-26T20:35:43.651" v="39"/>
          <pc:sldLayoutMkLst>
            <pc:docMk/>
            <pc:sldMasterMk cId="746315588" sldId="2147483763"/>
            <pc:sldLayoutMk cId="1356555965" sldId="2147483757"/>
          </pc:sldLayoutMkLst>
        </pc:sldLayoutChg>
        <pc:sldLayoutChg chg="add">
          <pc:chgData name="Joe Janssen" userId="41fb24f8738b6b56" providerId="Windows Live" clId="Web-{E2C1AB60-41E6-4FDD-9F12-E17FD6426BF0}" dt="2021-11-26T20:35:43.651" v="39"/>
          <pc:sldLayoutMkLst>
            <pc:docMk/>
            <pc:sldMasterMk cId="746315588" sldId="2147483763"/>
            <pc:sldLayoutMk cId="285774299" sldId="2147483758"/>
          </pc:sldLayoutMkLst>
        </pc:sldLayoutChg>
        <pc:sldLayoutChg chg="add">
          <pc:chgData name="Joe Janssen" userId="41fb24f8738b6b56" providerId="Windows Live" clId="Web-{E2C1AB60-41E6-4FDD-9F12-E17FD6426BF0}" dt="2021-11-26T20:35:43.651" v="39"/>
          <pc:sldLayoutMkLst>
            <pc:docMk/>
            <pc:sldMasterMk cId="746315588" sldId="2147483763"/>
            <pc:sldLayoutMk cId="1577248096" sldId="2147483759"/>
          </pc:sldLayoutMkLst>
        </pc:sldLayoutChg>
        <pc:sldLayoutChg chg="add">
          <pc:chgData name="Joe Janssen" userId="41fb24f8738b6b56" providerId="Windows Live" clId="Web-{E2C1AB60-41E6-4FDD-9F12-E17FD6426BF0}" dt="2021-11-26T20:35:43.651" v="39"/>
          <pc:sldLayoutMkLst>
            <pc:docMk/>
            <pc:sldMasterMk cId="746315588" sldId="2147483763"/>
            <pc:sldLayoutMk cId="1585504989" sldId="2147483760"/>
          </pc:sldLayoutMkLst>
        </pc:sldLayoutChg>
        <pc:sldLayoutChg chg="add">
          <pc:chgData name="Joe Janssen" userId="41fb24f8738b6b56" providerId="Windows Live" clId="Web-{E2C1AB60-41E6-4FDD-9F12-E17FD6426BF0}" dt="2021-11-26T20:35:43.651" v="39"/>
          <pc:sldLayoutMkLst>
            <pc:docMk/>
            <pc:sldMasterMk cId="746315588" sldId="2147483763"/>
            <pc:sldLayoutMk cId="439094898" sldId="2147483761"/>
          </pc:sldLayoutMkLst>
        </pc:sldLayoutChg>
        <pc:sldLayoutChg chg="add">
          <pc:chgData name="Joe Janssen" userId="41fb24f8738b6b56" providerId="Windows Live" clId="Web-{E2C1AB60-41E6-4FDD-9F12-E17FD6426BF0}" dt="2021-11-26T20:35:43.651" v="39"/>
          <pc:sldLayoutMkLst>
            <pc:docMk/>
            <pc:sldMasterMk cId="746315588" sldId="2147483763"/>
            <pc:sldLayoutMk cId="3164124115" sldId="2147483762"/>
          </pc:sldLayoutMkLst>
        </pc:sldLayoutChg>
      </pc:sldMasterChg>
    </pc:docChg>
  </pc:docChgLst>
  <pc:docChgLst>
    <pc:chgData name="James Tang" userId="10764ade9e611636" providerId="Windows Live" clId="Web-{2E652C2E-624A-476C-8DA5-5BC3D0B10B9A}"/>
    <pc:docChg chg="addSld delSld modSld">
      <pc:chgData name="James Tang" userId="10764ade9e611636" providerId="Windows Live" clId="Web-{2E652C2E-624A-476C-8DA5-5BC3D0B10B9A}" dt="2021-12-01T07:45:27.089" v="978" actId="20577"/>
      <pc:docMkLst>
        <pc:docMk/>
      </pc:docMkLst>
      <pc:sldChg chg="addSp delSp modSp">
        <pc:chgData name="James Tang" userId="10764ade9e611636" providerId="Windows Live" clId="Web-{2E652C2E-624A-476C-8DA5-5BC3D0B10B9A}" dt="2021-12-01T03:58:48.553" v="869" actId="1076"/>
        <pc:sldMkLst>
          <pc:docMk/>
          <pc:sldMk cId="3400582756" sldId="262"/>
        </pc:sldMkLst>
        <pc:spChg chg="add del">
          <ac:chgData name="James Tang" userId="10764ade9e611636" providerId="Windows Live" clId="Web-{2E652C2E-624A-476C-8DA5-5BC3D0B10B9A}" dt="2021-12-01T03:51:52.982" v="601"/>
          <ac:spMkLst>
            <pc:docMk/>
            <pc:sldMk cId="3400582756" sldId="262"/>
            <ac:spMk id="3" creationId="{74F3DC22-7018-4788-998B-326C3E612C44}"/>
          </ac:spMkLst>
        </pc:spChg>
        <pc:spChg chg="add mod">
          <ac:chgData name="James Tang" userId="10764ade9e611636" providerId="Windows Live" clId="Web-{2E652C2E-624A-476C-8DA5-5BC3D0B10B9A}" dt="2021-12-01T03:57:52.581" v="868" actId="20577"/>
          <ac:spMkLst>
            <pc:docMk/>
            <pc:sldMk cId="3400582756" sldId="262"/>
            <ac:spMk id="6" creationId="{F25BFCB8-BB79-4EF8-967D-92259B3ED19A}"/>
          </ac:spMkLst>
        </pc:spChg>
        <pc:picChg chg="add del mod ord">
          <ac:chgData name="James Tang" userId="10764ade9e611636" providerId="Windows Live" clId="Web-{2E652C2E-624A-476C-8DA5-5BC3D0B10B9A}" dt="2021-12-01T03:51:33.934" v="600"/>
          <ac:picMkLst>
            <pc:docMk/>
            <pc:sldMk cId="3400582756" sldId="262"/>
            <ac:picMk id="4" creationId="{3A7FAC98-F90A-49FD-943C-90E3B99D3BB2}"/>
          </ac:picMkLst>
        </pc:picChg>
        <pc:picChg chg="add mod ord">
          <ac:chgData name="James Tang" userId="10764ade9e611636" providerId="Windows Live" clId="Web-{2E652C2E-624A-476C-8DA5-5BC3D0B10B9A}" dt="2021-12-01T03:58:48.553" v="869" actId="1076"/>
          <ac:picMkLst>
            <pc:docMk/>
            <pc:sldMk cId="3400582756" sldId="262"/>
            <ac:picMk id="5" creationId="{9B663889-34A7-428D-9941-45EBC67731E6}"/>
          </ac:picMkLst>
        </pc:picChg>
        <pc:picChg chg="add del mod">
          <ac:chgData name="James Tang" userId="10764ade9e611636" providerId="Windows Live" clId="Web-{2E652C2E-624A-476C-8DA5-5BC3D0B10B9A}" dt="2021-12-01T03:54:22.022" v="723"/>
          <ac:picMkLst>
            <pc:docMk/>
            <pc:sldMk cId="3400582756" sldId="262"/>
            <ac:picMk id="7" creationId="{0859CC63-F52F-474A-A6B6-AFEEFB833451}"/>
          </ac:picMkLst>
        </pc:picChg>
      </pc:sldChg>
      <pc:sldChg chg="modSp">
        <pc:chgData name="James Tang" userId="10764ade9e611636" providerId="Windows Live" clId="Web-{2E652C2E-624A-476C-8DA5-5BC3D0B10B9A}" dt="2021-12-01T00:16:08.715" v="320" actId="20577"/>
        <pc:sldMkLst>
          <pc:docMk/>
          <pc:sldMk cId="789150108" sldId="266"/>
        </pc:sldMkLst>
        <pc:spChg chg="mod">
          <ac:chgData name="James Tang" userId="10764ade9e611636" providerId="Windows Live" clId="Web-{2E652C2E-624A-476C-8DA5-5BC3D0B10B9A}" dt="2021-12-01T00:16:08.715" v="320" actId="20577"/>
          <ac:spMkLst>
            <pc:docMk/>
            <pc:sldMk cId="789150108" sldId="266"/>
            <ac:spMk id="3" creationId="{D543E462-7DE8-4539-AB93-AE64CB4523CD}"/>
          </ac:spMkLst>
        </pc:spChg>
      </pc:sldChg>
      <pc:sldChg chg="addSp modSp">
        <pc:chgData name="James Tang" userId="10764ade9e611636" providerId="Windows Live" clId="Web-{2E652C2E-624A-476C-8DA5-5BC3D0B10B9A}" dt="2021-12-01T07:45:27.089" v="978" actId="20577"/>
        <pc:sldMkLst>
          <pc:docMk/>
          <pc:sldMk cId="4094965593" sldId="272"/>
        </pc:sldMkLst>
        <pc:spChg chg="mod">
          <ac:chgData name="James Tang" userId="10764ade9e611636" providerId="Windows Live" clId="Web-{2E652C2E-624A-476C-8DA5-5BC3D0B10B9A}" dt="2021-12-01T07:45:27.089" v="978" actId="20577"/>
          <ac:spMkLst>
            <pc:docMk/>
            <pc:sldMk cId="4094965593" sldId="272"/>
            <ac:spMk id="6" creationId="{CD0F851D-C55D-4E41-A4F5-F5EAA67CE9E7}"/>
          </ac:spMkLst>
        </pc:spChg>
        <pc:picChg chg="add mod">
          <ac:chgData name="James Tang" userId="10764ade9e611636" providerId="Windows Live" clId="Web-{2E652C2E-624A-476C-8DA5-5BC3D0B10B9A}" dt="2021-12-01T07:45:02.287" v="947" actId="1076"/>
          <ac:picMkLst>
            <pc:docMk/>
            <pc:sldMk cId="4094965593" sldId="272"/>
            <ac:picMk id="3" creationId="{F6BF91E1-B219-42C8-8D67-FE872C710613}"/>
          </ac:picMkLst>
        </pc:picChg>
        <pc:picChg chg="mod">
          <ac:chgData name="James Tang" userId="10764ade9e611636" providerId="Windows Live" clId="Web-{2E652C2E-624A-476C-8DA5-5BC3D0B10B9A}" dt="2021-12-01T07:44:46.146" v="926" actId="1076"/>
          <ac:picMkLst>
            <pc:docMk/>
            <pc:sldMk cId="4094965593" sldId="272"/>
            <ac:picMk id="4" creationId="{FF3852ED-408F-4722-9C36-69521983E9D5}"/>
          </ac:picMkLst>
        </pc:picChg>
      </pc:sldChg>
      <pc:sldChg chg="addSp modSp add del">
        <pc:chgData name="James Tang" userId="10764ade9e611636" providerId="Windows Live" clId="Web-{2E652C2E-624A-476C-8DA5-5BC3D0B10B9A}" dt="2021-11-30T23:47:05.820" v="303" actId="1076"/>
        <pc:sldMkLst>
          <pc:docMk/>
          <pc:sldMk cId="641448934" sldId="273"/>
        </pc:sldMkLst>
        <pc:spChg chg="mod">
          <ac:chgData name="James Tang" userId="10764ade9e611636" providerId="Windows Live" clId="Web-{2E652C2E-624A-476C-8DA5-5BC3D0B10B9A}" dt="2021-11-30T23:13:16.950" v="7" actId="20577"/>
          <ac:spMkLst>
            <pc:docMk/>
            <pc:sldMk cId="641448934" sldId="273"/>
            <ac:spMk id="2" creationId="{7AFE6B6F-1CA3-4170-8D61-3BD7752BC1EE}"/>
          </ac:spMkLst>
        </pc:spChg>
        <pc:spChg chg="mod">
          <ac:chgData name="James Tang" userId="10764ade9e611636" providerId="Windows Live" clId="Web-{2E652C2E-624A-476C-8DA5-5BC3D0B10B9A}" dt="2021-11-30T23:29:50.923" v="207" actId="20577"/>
          <ac:spMkLst>
            <pc:docMk/>
            <pc:sldMk cId="641448934" sldId="273"/>
            <ac:spMk id="6" creationId="{DF5FD173-002B-4FE9-AACC-661400525C59}"/>
          </ac:spMkLst>
        </pc:spChg>
        <pc:picChg chg="add mod">
          <ac:chgData name="James Tang" userId="10764ade9e611636" providerId="Windows Live" clId="Web-{2E652C2E-624A-476C-8DA5-5BC3D0B10B9A}" dt="2021-11-30T23:47:05.820" v="303" actId="1076"/>
          <ac:picMkLst>
            <pc:docMk/>
            <pc:sldMk cId="641448934" sldId="273"/>
            <ac:picMk id="3" creationId="{0B5FBCB9-2D06-45D0-96C2-2247D5D8C400}"/>
          </ac:picMkLst>
        </pc:picChg>
      </pc:sldChg>
      <pc:sldChg chg="addSp modSp new">
        <pc:chgData name="James Tang" userId="10764ade9e611636" providerId="Windows Live" clId="Web-{2E652C2E-624A-476C-8DA5-5BC3D0B10B9A}" dt="2021-12-01T06:30:55.446" v="919" actId="20577"/>
        <pc:sldMkLst>
          <pc:docMk/>
          <pc:sldMk cId="4201795264" sldId="276"/>
        </pc:sldMkLst>
        <pc:spChg chg="mod">
          <ac:chgData name="James Tang" userId="10764ade9e611636" providerId="Windows Live" clId="Web-{2E652C2E-624A-476C-8DA5-5BC3D0B10B9A}" dt="2021-11-30T23:13:29.779" v="16" actId="20577"/>
          <ac:spMkLst>
            <pc:docMk/>
            <pc:sldMk cId="4201795264" sldId="276"/>
            <ac:spMk id="2" creationId="{63F64098-5D62-40BA-9372-DC8A8398B34A}"/>
          </ac:spMkLst>
        </pc:spChg>
        <pc:spChg chg="mod">
          <ac:chgData name="James Tang" userId="10764ade9e611636" providerId="Windows Live" clId="Web-{2E652C2E-624A-476C-8DA5-5BC3D0B10B9A}" dt="2021-12-01T00:44:46.693" v="554" actId="20577"/>
          <ac:spMkLst>
            <pc:docMk/>
            <pc:sldMk cId="4201795264" sldId="276"/>
            <ac:spMk id="3" creationId="{614B074F-BE4F-4FBF-B235-7CF58AFDE4E1}"/>
          </ac:spMkLst>
        </pc:spChg>
        <pc:spChg chg="add mod">
          <ac:chgData name="James Tang" userId="10764ade9e611636" providerId="Windows Live" clId="Web-{2E652C2E-624A-476C-8DA5-5BC3D0B10B9A}" dt="2021-12-01T06:30:55.446" v="919" actId="20577"/>
          <ac:spMkLst>
            <pc:docMk/>
            <pc:sldMk cId="4201795264" sldId="276"/>
            <ac:spMk id="4" creationId="{87A38F31-BB45-4BCC-9233-1F6AD628ADC3}"/>
          </ac:spMkLst>
        </pc:spChg>
      </pc:sldChg>
      <pc:sldChg chg="addSp modSp add replId">
        <pc:chgData name="James Tang" userId="10764ade9e611636" providerId="Windows Live" clId="Web-{2E652C2E-624A-476C-8DA5-5BC3D0B10B9A}" dt="2021-12-01T06:31:03.712" v="922" actId="20577"/>
        <pc:sldMkLst>
          <pc:docMk/>
          <pc:sldMk cId="1825489033" sldId="277"/>
        </pc:sldMkLst>
        <pc:spChg chg="mod">
          <ac:chgData name="James Tang" userId="10764ade9e611636" providerId="Windows Live" clId="Web-{2E652C2E-624A-476C-8DA5-5BC3D0B10B9A}" dt="2021-12-01T06:31:03.712" v="922" actId="20577"/>
          <ac:spMkLst>
            <pc:docMk/>
            <pc:sldMk cId="1825489033" sldId="277"/>
            <ac:spMk id="6" creationId="{DF5FD173-002B-4FE9-AACC-661400525C59}"/>
          </ac:spMkLst>
        </pc:spChg>
        <pc:picChg chg="add mod">
          <ac:chgData name="James Tang" userId="10764ade9e611636" providerId="Windows Live" clId="Web-{2E652C2E-624A-476C-8DA5-5BC3D0B10B9A}" dt="2021-12-01T00:44:42.474" v="552" actId="1076"/>
          <ac:picMkLst>
            <pc:docMk/>
            <pc:sldMk cId="1825489033" sldId="277"/>
            <ac:picMk id="3" creationId="{8F650651-E186-4CE1-A5E0-9EADBE08F641}"/>
          </ac:picMkLst>
        </pc:picChg>
      </pc:sldChg>
      <pc:sldChg chg="modSp add del replId">
        <pc:chgData name="James Tang" userId="10764ade9e611636" providerId="Windows Live" clId="Web-{2E652C2E-624A-476C-8DA5-5BC3D0B10B9A}" dt="2021-11-30T23:15:33.366" v="76"/>
        <pc:sldMkLst>
          <pc:docMk/>
          <pc:sldMk cId="3492843664" sldId="277"/>
        </pc:sldMkLst>
        <pc:spChg chg="mod">
          <ac:chgData name="James Tang" userId="10764ade9e611636" providerId="Windows Live" clId="Web-{2E652C2E-624A-476C-8DA5-5BC3D0B10B9A}" dt="2021-11-30T23:15:27.709" v="74" actId="20577"/>
          <ac:spMkLst>
            <pc:docMk/>
            <pc:sldMk cId="3492843664" sldId="277"/>
            <ac:spMk id="2" creationId="{7AFE6B6F-1CA3-4170-8D61-3BD7752BC1EE}"/>
          </ac:spMkLst>
        </pc:spChg>
      </pc:sldChg>
    </pc:docChg>
  </pc:docChgLst>
  <pc:docChgLst>
    <pc:chgData name="Amit Ghimire" userId="0d857514a049aad8" providerId="Windows Live" clId="Web-{A5F574FD-4627-4B15-A544-F7B6442252A0}"/>
    <pc:docChg chg="modSld">
      <pc:chgData name="Amit Ghimire" userId="0d857514a049aad8" providerId="Windows Live" clId="Web-{A5F574FD-4627-4B15-A544-F7B6442252A0}" dt="2021-11-27T06:26:31.311" v="71" actId="20577"/>
      <pc:docMkLst>
        <pc:docMk/>
      </pc:docMkLst>
      <pc:sldChg chg="modSp">
        <pc:chgData name="Amit Ghimire" userId="0d857514a049aad8" providerId="Windows Live" clId="Web-{A5F574FD-4627-4B15-A544-F7B6442252A0}" dt="2021-11-27T06:24:56.263" v="16" actId="20577"/>
        <pc:sldMkLst>
          <pc:docMk/>
          <pc:sldMk cId="2486978244" sldId="263"/>
        </pc:sldMkLst>
        <pc:spChg chg="mod">
          <ac:chgData name="Amit Ghimire" userId="0d857514a049aad8" providerId="Windows Live" clId="Web-{A5F574FD-4627-4B15-A544-F7B6442252A0}" dt="2021-11-27T06:24:56.263" v="16" actId="20577"/>
          <ac:spMkLst>
            <pc:docMk/>
            <pc:sldMk cId="2486978244" sldId="263"/>
            <ac:spMk id="3" creationId="{C6EA9C39-4107-4CA4-84C8-394761723C20}"/>
          </ac:spMkLst>
        </pc:spChg>
      </pc:sldChg>
      <pc:sldChg chg="modSp">
        <pc:chgData name="Amit Ghimire" userId="0d857514a049aad8" providerId="Windows Live" clId="Web-{A5F574FD-4627-4B15-A544-F7B6442252A0}" dt="2021-11-27T06:25:24.373" v="23" actId="20577"/>
        <pc:sldMkLst>
          <pc:docMk/>
          <pc:sldMk cId="3025489454" sldId="264"/>
        </pc:sldMkLst>
        <pc:spChg chg="mod">
          <ac:chgData name="Amit Ghimire" userId="0d857514a049aad8" providerId="Windows Live" clId="Web-{A5F574FD-4627-4B15-A544-F7B6442252A0}" dt="2021-11-27T06:25:24.373" v="23" actId="20577"/>
          <ac:spMkLst>
            <pc:docMk/>
            <pc:sldMk cId="3025489454" sldId="264"/>
            <ac:spMk id="3" creationId="{C41830BE-1966-44CA-A392-4244DAB7981B}"/>
          </ac:spMkLst>
        </pc:spChg>
      </pc:sldChg>
      <pc:sldChg chg="modSp">
        <pc:chgData name="Amit Ghimire" userId="0d857514a049aad8" providerId="Windows Live" clId="Web-{A5F574FD-4627-4B15-A544-F7B6442252A0}" dt="2021-11-27T06:26:31.311" v="71" actId="20577"/>
        <pc:sldMkLst>
          <pc:docMk/>
          <pc:sldMk cId="789150108" sldId="266"/>
        </pc:sldMkLst>
        <pc:spChg chg="mod">
          <ac:chgData name="Amit Ghimire" userId="0d857514a049aad8" providerId="Windows Live" clId="Web-{A5F574FD-4627-4B15-A544-F7B6442252A0}" dt="2021-11-27T06:26:31.311" v="71" actId="20577"/>
          <ac:spMkLst>
            <pc:docMk/>
            <pc:sldMk cId="789150108" sldId="266"/>
            <ac:spMk id="3" creationId="{D543E462-7DE8-4539-AB93-AE64CB4523CD}"/>
          </ac:spMkLst>
        </pc:spChg>
      </pc:sldChg>
      <pc:sldChg chg="modSp">
        <pc:chgData name="Amit Ghimire" userId="0d857514a049aad8" providerId="Windows Live" clId="Web-{A5F574FD-4627-4B15-A544-F7B6442252A0}" dt="2021-11-27T06:26:06.232" v="52" actId="20577"/>
        <pc:sldMkLst>
          <pc:docMk/>
          <pc:sldMk cId="221109226" sldId="269"/>
        </pc:sldMkLst>
        <pc:spChg chg="mod">
          <ac:chgData name="Amit Ghimire" userId="0d857514a049aad8" providerId="Windows Live" clId="Web-{A5F574FD-4627-4B15-A544-F7B6442252A0}" dt="2021-11-27T06:26:06.232" v="52" actId="20577"/>
          <ac:spMkLst>
            <pc:docMk/>
            <pc:sldMk cId="221109226" sldId="269"/>
            <ac:spMk id="3" creationId="{1761CE2F-2DF4-4402-8E45-1BC8198B1C17}"/>
          </ac:spMkLst>
        </pc:spChg>
      </pc:sldChg>
    </pc:docChg>
  </pc:docChgLst>
  <pc:docChgLst>
    <pc:chgData name="Amit Ghimire" userId="0d857514a049aad8" providerId="Windows Live" clId="Web-{6CA7F5A8-2EA4-4826-99E2-DAD39D160F88}"/>
    <pc:docChg chg="addSld modSld">
      <pc:chgData name="Amit Ghimire" userId="0d857514a049aad8" providerId="Windows Live" clId="Web-{6CA7F5A8-2EA4-4826-99E2-DAD39D160F88}" dt="2021-11-30T21:52:15.051" v="557" actId="20577"/>
      <pc:docMkLst>
        <pc:docMk/>
      </pc:docMkLst>
      <pc:sldChg chg="modSp">
        <pc:chgData name="Amit Ghimire" userId="0d857514a049aad8" providerId="Windows Live" clId="Web-{6CA7F5A8-2EA4-4826-99E2-DAD39D160F88}" dt="2021-11-30T21:48:59.458" v="364" actId="20577"/>
        <pc:sldMkLst>
          <pc:docMk/>
          <pc:sldMk cId="3851781534" sldId="268"/>
        </pc:sldMkLst>
        <pc:spChg chg="mod">
          <ac:chgData name="Amit Ghimire" userId="0d857514a049aad8" providerId="Windows Live" clId="Web-{6CA7F5A8-2EA4-4826-99E2-DAD39D160F88}" dt="2021-11-30T21:48:59.458" v="364" actId="20577"/>
          <ac:spMkLst>
            <pc:docMk/>
            <pc:sldMk cId="3851781534" sldId="268"/>
            <ac:spMk id="3" creationId="{709F7B49-CE72-4606-9909-BDA7275DD81C}"/>
          </ac:spMkLst>
        </pc:spChg>
      </pc:sldChg>
      <pc:sldChg chg="modSp new">
        <pc:chgData name="Amit Ghimire" userId="0d857514a049aad8" providerId="Windows Live" clId="Web-{6CA7F5A8-2EA4-4826-99E2-DAD39D160F88}" dt="2021-11-30T21:52:15.051" v="557" actId="20577"/>
        <pc:sldMkLst>
          <pc:docMk/>
          <pc:sldMk cId="1818427433" sldId="275"/>
        </pc:sldMkLst>
        <pc:spChg chg="mod">
          <ac:chgData name="Amit Ghimire" userId="0d857514a049aad8" providerId="Windows Live" clId="Web-{6CA7F5A8-2EA4-4826-99E2-DAD39D160F88}" dt="2021-11-30T21:49:11.927" v="374" actId="20577"/>
          <ac:spMkLst>
            <pc:docMk/>
            <pc:sldMk cId="1818427433" sldId="275"/>
            <ac:spMk id="2" creationId="{325F7B5E-5C7C-41A7-8501-352D8A11DD1C}"/>
          </ac:spMkLst>
        </pc:spChg>
        <pc:spChg chg="mod">
          <ac:chgData name="Amit Ghimire" userId="0d857514a049aad8" providerId="Windows Live" clId="Web-{6CA7F5A8-2EA4-4826-99E2-DAD39D160F88}" dt="2021-11-30T21:52:15.051" v="557" actId="20577"/>
          <ac:spMkLst>
            <pc:docMk/>
            <pc:sldMk cId="1818427433" sldId="275"/>
            <ac:spMk id="3" creationId="{CA701E56-C03C-4C22-86B9-D98AF4E21958}"/>
          </ac:spMkLst>
        </pc:spChg>
      </pc:sldChg>
    </pc:docChg>
  </pc:docChgLst>
  <pc:docChgLst>
    <pc:chgData name="Amit Ghimire" userId="0d857514a049aad8" providerId="Windows Live" clId="Web-{7F6C7E2C-4536-4BAF-AEB6-EFBC905A82C8}"/>
    <pc:docChg chg="modSld">
      <pc:chgData name="Amit Ghimire" userId="0d857514a049aad8" providerId="Windows Live" clId="Web-{7F6C7E2C-4536-4BAF-AEB6-EFBC905A82C8}" dt="2021-11-28T21:08:30.577" v="127" actId="20577"/>
      <pc:docMkLst>
        <pc:docMk/>
      </pc:docMkLst>
      <pc:sldChg chg="addSp delSp modSp">
        <pc:chgData name="Amit Ghimire" userId="0d857514a049aad8" providerId="Windows Live" clId="Web-{7F6C7E2C-4536-4BAF-AEB6-EFBC905A82C8}" dt="2021-11-28T20:55:29.703" v="23" actId="20577"/>
        <pc:sldMkLst>
          <pc:docMk/>
          <pc:sldMk cId="789150108" sldId="266"/>
        </pc:sldMkLst>
        <pc:spChg chg="mod">
          <ac:chgData name="Amit Ghimire" userId="0d857514a049aad8" providerId="Windows Live" clId="Web-{7F6C7E2C-4536-4BAF-AEB6-EFBC905A82C8}" dt="2021-11-28T20:55:29.703" v="23" actId="20577"/>
          <ac:spMkLst>
            <pc:docMk/>
            <pc:sldMk cId="789150108" sldId="266"/>
            <ac:spMk id="3" creationId="{D543E462-7DE8-4539-AB93-AE64CB4523CD}"/>
          </ac:spMkLst>
        </pc:spChg>
        <pc:spChg chg="add del mod">
          <ac:chgData name="Amit Ghimire" userId="0d857514a049aad8" providerId="Windows Live" clId="Web-{7F6C7E2C-4536-4BAF-AEB6-EFBC905A82C8}" dt="2021-11-28T20:54:41.578" v="3"/>
          <ac:spMkLst>
            <pc:docMk/>
            <pc:sldMk cId="789150108" sldId="266"/>
            <ac:spMk id="4" creationId="{82420C63-AE08-42B9-9166-654E8E7D18B5}"/>
          </ac:spMkLst>
        </pc:spChg>
      </pc:sldChg>
      <pc:sldChg chg="addSp modSp">
        <pc:chgData name="Amit Ghimire" userId="0d857514a049aad8" providerId="Windows Live" clId="Web-{7F6C7E2C-4536-4BAF-AEB6-EFBC905A82C8}" dt="2021-11-28T21:08:30.577" v="127" actId="20577"/>
        <pc:sldMkLst>
          <pc:docMk/>
          <pc:sldMk cId="2788693216" sldId="267"/>
        </pc:sldMkLst>
        <pc:spChg chg="mod">
          <ac:chgData name="Amit Ghimire" userId="0d857514a049aad8" providerId="Windows Live" clId="Web-{7F6C7E2C-4536-4BAF-AEB6-EFBC905A82C8}" dt="2021-11-28T21:08:30.577" v="127" actId="20577"/>
          <ac:spMkLst>
            <pc:docMk/>
            <pc:sldMk cId="2788693216" sldId="267"/>
            <ac:spMk id="3" creationId="{CEDA4C1A-A8AC-4A20-9625-D324EBCB5FD8}"/>
          </ac:spMkLst>
        </pc:spChg>
        <pc:spChg chg="add">
          <ac:chgData name="Amit Ghimire" userId="0d857514a049aad8" providerId="Windows Live" clId="Web-{7F6C7E2C-4536-4BAF-AEB6-EFBC905A82C8}" dt="2021-11-28T21:00:30.985" v="110"/>
          <ac:spMkLst>
            <pc:docMk/>
            <pc:sldMk cId="2788693216" sldId="267"/>
            <ac:spMk id="5" creationId="{F7909F8C-C9C2-4177-BAF5-139EC0EDED52}"/>
          </ac:spMkLst>
        </pc:spChg>
      </pc:sldChg>
    </pc:docChg>
  </pc:docChgLst>
  <pc:docChgLst>
    <pc:chgData name="Joe Janssen" userId="41fb24f8738b6b56" providerId="Windows Live" clId="Web-{99EF3CFE-A6FE-432F-BE65-1DF97D17C78E}"/>
    <pc:docChg chg="modSld">
      <pc:chgData name="Joe Janssen" userId="41fb24f8738b6b56" providerId="Windows Live" clId="Web-{99EF3CFE-A6FE-432F-BE65-1DF97D17C78E}" dt="2021-11-30T03:01:50.243" v="250" actId="20577"/>
      <pc:docMkLst>
        <pc:docMk/>
      </pc:docMkLst>
      <pc:sldChg chg="modNotes">
        <pc:chgData name="Joe Janssen" userId="41fb24f8738b6b56" providerId="Windows Live" clId="Web-{99EF3CFE-A6FE-432F-BE65-1DF97D17C78E}" dt="2021-11-30T02:25:02.364" v="157"/>
        <pc:sldMkLst>
          <pc:docMk/>
          <pc:sldMk cId="109857222" sldId="256"/>
        </pc:sldMkLst>
      </pc:sldChg>
      <pc:sldChg chg="modSp">
        <pc:chgData name="Joe Janssen" userId="41fb24f8738b6b56" providerId="Windows Live" clId="Web-{99EF3CFE-A6FE-432F-BE65-1DF97D17C78E}" dt="2021-11-30T01:31:33.160" v="22" actId="20577"/>
        <pc:sldMkLst>
          <pc:docMk/>
          <pc:sldMk cId="2047558615" sldId="257"/>
        </pc:sldMkLst>
        <pc:spChg chg="mod">
          <ac:chgData name="Joe Janssen" userId="41fb24f8738b6b56" providerId="Windows Live" clId="Web-{99EF3CFE-A6FE-432F-BE65-1DF97D17C78E}" dt="2021-11-30T01:31:33.160" v="22" actId="20577"/>
          <ac:spMkLst>
            <pc:docMk/>
            <pc:sldMk cId="2047558615" sldId="257"/>
            <ac:spMk id="3" creationId="{6E89D006-EEBA-40CB-BF50-84DDC9A5C3C6}"/>
          </ac:spMkLst>
        </pc:spChg>
      </pc:sldChg>
      <pc:sldChg chg="modSp">
        <pc:chgData name="Joe Janssen" userId="41fb24f8738b6b56" providerId="Windows Live" clId="Web-{99EF3CFE-A6FE-432F-BE65-1DF97D17C78E}" dt="2021-11-30T01:32:00.848" v="25" actId="20577"/>
        <pc:sldMkLst>
          <pc:docMk/>
          <pc:sldMk cId="3084855451" sldId="259"/>
        </pc:sldMkLst>
        <pc:spChg chg="mod">
          <ac:chgData name="Joe Janssen" userId="41fb24f8738b6b56" providerId="Windows Live" clId="Web-{99EF3CFE-A6FE-432F-BE65-1DF97D17C78E}" dt="2021-11-30T01:32:00.848" v="25" actId="20577"/>
          <ac:spMkLst>
            <pc:docMk/>
            <pc:sldMk cId="3084855451" sldId="259"/>
            <ac:spMk id="3" creationId="{1E358E22-F2E3-4A33-9323-5370A0B6A384}"/>
          </ac:spMkLst>
        </pc:spChg>
      </pc:sldChg>
      <pc:sldChg chg="modSp">
        <pc:chgData name="Joe Janssen" userId="41fb24f8738b6b56" providerId="Windows Live" clId="Web-{99EF3CFE-A6FE-432F-BE65-1DF97D17C78E}" dt="2021-11-30T01:36:31.800" v="66" actId="20577"/>
        <pc:sldMkLst>
          <pc:docMk/>
          <pc:sldMk cId="4073634201" sldId="260"/>
        </pc:sldMkLst>
        <pc:spChg chg="mod">
          <ac:chgData name="Joe Janssen" userId="41fb24f8738b6b56" providerId="Windows Live" clId="Web-{99EF3CFE-A6FE-432F-BE65-1DF97D17C78E}" dt="2021-11-30T01:36:31.800" v="66" actId="20577"/>
          <ac:spMkLst>
            <pc:docMk/>
            <pc:sldMk cId="4073634201" sldId="260"/>
            <ac:spMk id="3" creationId="{50363A26-C6DF-46C2-AD52-11FE3BA65A6D}"/>
          </ac:spMkLst>
        </pc:spChg>
      </pc:sldChg>
      <pc:sldChg chg="modSp">
        <pc:chgData name="Joe Janssen" userId="41fb24f8738b6b56" providerId="Windows Live" clId="Web-{99EF3CFE-A6FE-432F-BE65-1DF97D17C78E}" dt="2021-11-30T03:01:50.243" v="250" actId="20577"/>
        <pc:sldMkLst>
          <pc:docMk/>
          <pc:sldMk cId="2788693216" sldId="267"/>
        </pc:sldMkLst>
        <pc:spChg chg="mod">
          <ac:chgData name="Joe Janssen" userId="41fb24f8738b6b56" providerId="Windows Live" clId="Web-{99EF3CFE-A6FE-432F-BE65-1DF97D17C78E}" dt="2021-11-30T02:58:11.522" v="159" actId="1076"/>
          <ac:spMkLst>
            <pc:docMk/>
            <pc:sldMk cId="2788693216" sldId="267"/>
            <ac:spMk id="2" creationId="{7AFE6B6F-1CA3-4170-8D61-3BD7752BC1EE}"/>
          </ac:spMkLst>
        </pc:spChg>
        <pc:spChg chg="mod">
          <ac:chgData name="Joe Janssen" userId="41fb24f8738b6b56" providerId="Windows Live" clId="Web-{99EF3CFE-A6FE-432F-BE65-1DF97D17C78E}" dt="2021-11-30T02:58:16.335" v="160" actId="1076"/>
          <ac:spMkLst>
            <pc:docMk/>
            <pc:sldMk cId="2788693216" sldId="267"/>
            <ac:spMk id="3" creationId="{CEDA4C1A-A8AC-4A20-9625-D324EBCB5FD8}"/>
          </ac:spMkLst>
        </pc:spChg>
        <pc:spChg chg="mod">
          <ac:chgData name="Joe Janssen" userId="41fb24f8738b6b56" providerId="Windows Live" clId="Web-{99EF3CFE-A6FE-432F-BE65-1DF97D17C78E}" dt="2021-11-30T03:01:50.243" v="250" actId="20577"/>
          <ac:spMkLst>
            <pc:docMk/>
            <pc:sldMk cId="2788693216" sldId="267"/>
            <ac:spMk id="5" creationId="{F7909F8C-C9C2-4177-BAF5-139EC0EDED52}"/>
          </ac:spMkLst>
        </pc:spChg>
      </pc:sldChg>
    </pc:docChg>
  </pc:docChgLst>
  <pc:docChgLst>
    <pc:chgData name="James Tang" userId="10764ade9e611636" providerId="Windows Live" clId="Web-{50EF2947-AB41-4678-B6FB-A1F35C7AC727}"/>
    <pc:docChg chg="addSld modSld">
      <pc:chgData name="James Tang" userId="10764ade9e611636" providerId="Windows Live" clId="Web-{50EF2947-AB41-4678-B6FB-A1F35C7AC727}" dt="2021-11-29T01:31:57.614" v="155" actId="1076"/>
      <pc:docMkLst>
        <pc:docMk/>
      </pc:docMkLst>
      <pc:sldChg chg="addSp modSp">
        <pc:chgData name="James Tang" userId="10764ade9e611636" providerId="Windows Live" clId="Web-{50EF2947-AB41-4678-B6FB-A1F35C7AC727}" dt="2021-11-29T01:29:04.697" v="81" actId="1076"/>
        <pc:sldMkLst>
          <pc:docMk/>
          <pc:sldMk cId="1383791874" sldId="265"/>
        </pc:sldMkLst>
        <pc:spChg chg="mod">
          <ac:chgData name="James Tang" userId="10764ade9e611636" providerId="Windows Live" clId="Web-{50EF2947-AB41-4678-B6FB-A1F35C7AC727}" dt="2021-11-29T01:26:08.218" v="37" actId="20577"/>
          <ac:spMkLst>
            <pc:docMk/>
            <pc:sldMk cId="1383791874" sldId="265"/>
            <ac:spMk id="2" creationId="{B2E2DB70-41FC-4C49-97EB-F522319378B3}"/>
          </ac:spMkLst>
        </pc:spChg>
        <pc:spChg chg="mod">
          <ac:chgData name="James Tang" userId="10764ade9e611636" providerId="Windows Live" clId="Web-{50EF2947-AB41-4678-B6FB-A1F35C7AC727}" dt="2021-11-29T01:28:27.117" v="72" actId="20577"/>
          <ac:spMkLst>
            <pc:docMk/>
            <pc:sldMk cId="1383791874" sldId="265"/>
            <ac:spMk id="3" creationId="{7FB227BD-FFB4-4125-B2F5-FB657ACC7584}"/>
          </ac:spMkLst>
        </pc:spChg>
        <pc:picChg chg="add mod">
          <ac:chgData name="James Tang" userId="10764ade9e611636" providerId="Windows Live" clId="Web-{50EF2947-AB41-4678-B6FB-A1F35C7AC727}" dt="2021-11-29T01:28:35.070" v="75" actId="14100"/>
          <ac:picMkLst>
            <pc:docMk/>
            <pc:sldMk cId="1383791874" sldId="265"/>
            <ac:picMk id="4" creationId="{F5EDC6C9-5804-4063-81FB-CD3359717384}"/>
          </ac:picMkLst>
        </pc:picChg>
        <pc:picChg chg="add mod">
          <ac:chgData name="James Tang" userId="10764ade9e611636" providerId="Windows Live" clId="Web-{50EF2947-AB41-4678-B6FB-A1F35C7AC727}" dt="2021-11-29T01:29:04.697" v="81" actId="1076"/>
          <ac:picMkLst>
            <pc:docMk/>
            <pc:sldMk cId="1383791874" sldId="265"/>
            <ac:picMk id="5" creationId="{E659012D-C40C-4F79-8C79-B82247B7C579}"/>
          </ac:picMkLst>
        </pc:picChg>
      </pc:sldChg>
      <pc:sldChg chg="addSp modSp new">
        <pc:chgData name="James Tang" userId="10764ade9e611636" providerId="Windows Live" clId="Web-{50EF2947-AB41-4678-B6FB-A1F35C7AC727}" dt="2021-11-29T01:31:57.614" v="155" actId="1076"/>
        <pc:sldMkLst>
          <pc:docMk/>
          <pc:sldMk cId="1755546430" sldId="270"/>
        </pc:sldMkLst>
        <pc:spChg chg="mod">
          <ac:chgData name="James Tang" userId="10764ade9e611636" providerId="Windows Live" clId="Web-{50EF2947-AB41-4678-B6FB-A1F35C7AC727}" dt="2021-11-29T01:29:38.840" v="88" actId="20577"/>
          <ac:spMkLst>
            <pc:docMk/>
            <pc:sldMk cId="1755546430" sldId="270"/>
            <ac:spMk id="2" creationId="{6F4DEBBD-37BA-40E0-BF54-59B11310B225}"/>
          </ac:spMkLst>
        </pc:spChg>
        <pc:spChg chg="mod">
          <ac:chgData name="James Tang" userId="10764ade9e611636" providerId="Windows Live" clId="Web-{50EF2947-AB41-4678-B6FB-A1F35C7AC727}" dt="2021-11-29T01:31:26.627" v="151" actId="20577"/>
          <ac:spMkLst>
            <pc:docMk/>
            <pc:sldMk cId="1755546430" sldId="270"/>
            <ac:spMk id="3" creationId="{E1E9494E-CCB2-40EC-BC18-06B5D376E891}"/>
          </ac:spMkLst>
        </pc:spChg>
        <pc:picChg chg="add mod">
          <ac:chgData name="James Tang" userId="10764ade9e611636" providerId="Windows Live" clId="Web-{50EF2947-AB41-4678-B6FB-A1F35C7AC727}" dt="2021-11-29T01:31:57.614" v="155" actId="1076"/>
          <ac:picMkLst>
            <pc:docMk/>
            <pc:sldMk cId="1755546430" sldId="270"/>
            <ac:picMk id="4" creationId="{3A2E877E-AD11-4F13-A63C-564C523C7318}"/>
          </ac:picMkLst>
        </pc:picChg>
      </pc:sldChg>
    </pc:docChg>
  </pc:docChgLst>
  <pc:docChgLst>
    <pc:chgData name="James Tang" userId="10764ade9e611636" providerId="Windows Live" clId="Web-{1C629B1F-F342-405A-A1F5-4643DC708B83}"/>
    <pc:docChg chg="modSld">
      <pc:chgData name="James Tang" userId="10764ade9e611636" providerId="Windows Live" clId="Web-{1C629B1F-F342-405A-A1F5-4643DC708B83}" dt="2021-11-29T20:45:05.035" v="167" actId="1076"/>
      <pc:docMkLst>
        <pc:docMk/>
      </pc:docMkLst>
      <pc:sldChg chg="modSp">
        <pc:chgData name="James Tang" userId="10764ade9e611636" providerId="Windows Live" clId="Web-{1C629B1F-F342-405A-A1F5-4643DC708B83}" dt="2021-11-29T20:45:05.035" v="167" actId="1076"/>
        <pc:sldMkLst>
          <pc:docMk/>
          <pc:sldMk cId="1755546430" sldId="270"/>
        </pc:sldMkLst>
        <pc:spChg chg="mod">
          <ac:chgData name="James Tang" userId="10764ade9e611636" providerId="Windows Live" clId="Web-{1C629B1F-F342-405A-A1F5-4643DC708B83}" dt="2021-11-29T20:44:53.612" v="163" actId="20577"/>
          <ac:spMkLst>
            <pc:docMk/>
            <pc:sldMk cId="1755546430" sldId="270"/>
            <ac:spMk id="3" creationId="{E1E9494E-CCB2-40EC-BC18-06B5D376E891}"/>
          </ac:spMkLst>
        </pc:spChg>
        <pc:picChg chg="mod">
          <ac:chgData name="James Tang" userId="10764ade9e611636" providerId="Windows Live" clId="Web-{1C629B1F-F342-405A-A1F5-4643DC708B83}" dt="2021-11-29T20:45:05.035" v="167" actId="1076"/>
          <ac:picMkLst>
            <pc:docMk/>
            <pc:sldMk cId="1755546430" sldId="270"/>
            <ac:picMk id="4" creationId="{3A2E877E-AD11-4F13-A63C-564C523C7318}"/>
          </ac:picMkLst>
        </pc:picChg>
      </pc:sldChg>
      <pc:sldChg chg="addSp modSp">
        <pc:chgData name="James Tang" userId="10764ade9e611636" providerId="Windows Live" clId="Web-{1C629B1F-F342-405A-A1F5-4643DC708B83}" dt="2021-11-29T20:37:07.784" v="52" actId="20577"/>
        <pc:sldMkLst>
          <pc:docMk/>
          <pc:sldMk cId="3583114266" sldId="271"/>
        </pc:sldMkLst>
        <pc:spChg chg="mod">
          <ac:chgData name="James Tang" userId="10764ade9e611636" providerId="Windows Live" clId="Web-{1C629B1F-F342-405A-A1F5-4643DC708B83}" dt="2021-11-29T20:37:07.784" v="52" actId="20577"/>
          <ac:spMkLst>
            <pc:docMk/>
            <pc:sldMk cId="3583114266" sldId="271"/>
            <ac:spMk id="3" creationId="{7086BB56-A8A5-47DB-AFAF-00C9204A61F6}"/>
          </ac:spMkLst>
        </pc:spChg>
        <pc:picChg chg="add mod">
          <ac:chgData name="James Tang" userId="10764ade9e611636" providerId="Windows Live" clId="Web-{1C629B1F-F342-405A-A1F5-4643DC708B83}" dt="2021-11-29T20:37:06.925" v="42" actId="1076"/>
          <ac:picMkLst>
            <pc:docMk/>
            <pc:sldMk cId="3583114266" sldId="271"/>
            <ac:picMk id="4" creationId="{64B22681-57F4-4CE2-B55D-B8A3B78811FE}"/>
          </ac:picMkLst>
        </pc:picChg>
      </pc:sldChg>
      <pc:sldChg chg="addSp delSp modSp">
        <pc:chgData name="James Tang" userId="10764ade9e611636" providerId="Windows Live" clId="Web-{1C629B1F-F342-405A-A1F5-4643DC708B83}" dt="2021-11-29T20:44:40.189" v="152" actId="20577"/>
        <pc:sldMkLst>
          <pc:docMk/>
          <pc:sldMk cId="4094965593" sldId="272"/>
        </pc:sldMkLst>
        <pc:spChg chg="add del mod">
          <ac:chgData name="James Tang" userId="10764ade9e611636" providerId="Windows Live" clId="Web-{1C629B1F-F342-405A-A1F5-4643DC708B83}" dt="2021-11-29T20:36:56.440" v="29"/>
          <ac:spMkLst>
            <pc:docMk/>
            <pc:sldMk cId="4094965593" sldId="272"/>
            <ac:spMk id="3" creationId="{8E7149DB-808E-441D-B41D-D1842A0BD292}"/>
          </ac:spMkLst>
        </pc:spChg>
        <pc:spChg chg="add del mod">
          <ac:chgData name="James Tang" userId="10764ade9e611636" providerId="Windows Live" clId="Web-{1C629B1F-F342-405A-A1F5-4643DC708B83}" dt="2021-11-29T20:36:55.580" v="28"/>
          <ac:spMkLst>
            <pc:docMk/>
            <pc:sldMk cId="4094965593" sldId="272"/>
            <ac:spMk id="5" creationId="{A683EA19-E0E6-4279-85E5-28CF8F5C419E}"/>
          </ac:spMkLst>
        </pc:spChg>
        <pc:spChg chg="add mod">
          <ac:chgData name="James Tang" userId="10764ade9e611636" providerId="Windows Live" clId="Web-{1C629B1F-F342-405A-A1F5-4643DC708B83}" dt="2021-11-29T20:44:40.189" v="152" actId="20577"/>
          <ac:spMkLst>
            <pc:docMk/>
            <pc:sldMk cId="4094965593" sldId="272"/>
            <ac:spMk id="6" creationId="{CD0F851D-C55D-4E41-A4F5-F5EAA67CE9E7}"/>
          </ac:spMkLst>
        </pc:spChg>
        <pc:picChg chg="mod">
          <ac:chgData name="James Tang" userId="10764ade9e611636" providerId="Windows Live" clId="Web-{1C629B1F-F342-405A-A1F5-4643DC708B83}" dt="2021-11-29T20:38:33.556" v="55" actId="1076"/>
          <ac:picMkLst>
            <pc:docMk/>
            <pc:sldMk cId="4094965593" sldId="272"/>
            <ac:picMk id="4" creationId="{FF3852ED-408F-4722-9C36-69521983E9D5}"/>
          </ac:picMkLst>
        </pc:picChg>
      </pc:sldChg>
    </pc:docChg>
  </pc:docChgLst>
  <pc:docChgLst>
    <pc:chgData name="Joe Janssen" userId="41fb24f8738b6b56" providerId="LiveId" clId="{56A951BA-5F6A-44B3-84F7-C764FCC1A113}"/>
    <pc:docChg chg="custSel modSld">
      <pc:chgData name="Joe Janssen" userId="41fb24f8738b6b56" providerId="LiveId" clId="{56A951BA-5F6A-44B3-84F7-C764FCC1A113}" dt="2021-12-01T06:47:03.280" v="428" actId="120"/>
      <pc:docMkLst>
        <pc:docMk/>
      </pc:docMkLst>
      <pc:sldChg chg="modSp mod">
        <pc:chgData name="Joe Janssen" userId="41fb24f8738b6b56" providerId="LiveId" clId="{56A951BA-5F6A-44B3-84F7-C764FCC1A113}" dt="2021-12-01T06:47:03.280" v="428" actId="120"/>
        <pc:sldMkLst>
          <pc:docMk/>
          <pc:sldMk cId="2788693216" sldId="267"/>
        </pc:sldMkLst>
        <pc:spChg chg="mod">
          <ac:chgData name="Joe Janssen" userId="41fb24f8738b6b56" providerId="LiveId" clId="{56A951BA-5F6A-44B3-84F7-C764FCC1A113}" dt="2021-11-30T03:24:48.315" v="420" actId="20577"/>
          <ac:spMkLst>
            <pc:docMk/>
            <pc:sldMk cId="2788693216" sldId="267"/>
            <ac:spMk id="3" creationId="{CEDA4C1A-A8AC-4A20-9625-D324EBCB5FD8}"/>
          </ac:spMkLst>
        </pc:spChg>
        <pc:spChg chg="mod">
          <ac:chgData name="Joe Janssen" userId="41fb24f8738b6b56" providerId="LiveId" clId="{56A951BA-5F6A-44B3-84F7-C764FCC1A113}" dt="2021-11-30T03:15:40.042" v="234" actId="20577"/>
          <ac:spMkLst>
            <pc:docMk/>
            <pc:sldMk cId="2788693216" sldId="267"/>
            <ac:spMk id="5" creationId="{F7909F8C-C9C2-4177-BAF5-139EC0EDED52}"/>
          </ac:spMkLst>
        </pc:spChg>
        <pc:spChg chg="mod">
          <ac:chgData name="Joe Janssen" userId="41fb24f8738b6b56" providerId="LiveId" clId="{56A951BA-5F6A-44B3-84F7-C764FCC1A113}" dt="2021-12-01T06:47:03.280" v="428" actId="120"/>
          <ac:spMkLst>
            <pc:docMk/>
            <pc:sldMk cId="2788693216" sldId="267"/>
            <ac:spMk id="6" creationId="{D3212503-CD40-4B7C-9B2D-C18B29E41268}"/>
          </ac:spMkLst>
        </pc:spChg>
      </pc:sldChg>
    </pc:docChg>
  </pc:docChgLst>
  <pc:docChgLst>
    <pc:chgData name="Joe Janssen" userId="41fb24f8738b6b56" providerId="Windows Live" clId="Web-{9399F995-F721-4398-A06A-363F77DCE4E1}"/>
    <pc:docChg chg="delSld modSld">
      <pc:chgData name="Joe Janssen" userId="41fb24f8738b6b56" providerId="Windows Live" clId="Web-{9399F995-F721-4398-A06A-363F77DCE4E1}" dt="2021-12-01T07:53:18.310" v="502"/>
      <pc:docMkLst>
        <pc:docMk/>
      </pc:docMkLst>
      <pc:sldChg chg="modNotes">
        <pc:chgData name="Joe Janssen" userId="41fb24f8738b6b56" providerId="Windows Live" clId="Web-{9399F995-F721-4398-A06A-363F77DCE4E1}" dt="2021-12-01T07:53:18.310" v="502"/>
        <pc:sldMkLst>
          <pc:docMk/>
          <pc:sldMk cId="109857222" sldId="256"/>
        </pc:sldMkLst>
      </pc:sldChg>
      <pc:sldChg chg="modSp">
        <pc:chgData name="Joe Janssen" userId="41fb24f8738b6b56" providerId="Windows Live" clId="Web-{9399F995-F721-4398-A06A-363F77DCE4E1}" dt="2021-12-01T07:51:41.982" v="460" actId="1076"/>
        <pc:sldMkLst>
          <pc:docMk/>
          <pc:sldMk cId="3400582756" sldId="262"/>
        </pc:sldMkLst>
        <pc:spChg chg="mod">
          <ac:chgData name="Joe Janssen" userId="41fb24f8738b6b56" providerId="Windows Live" clId="Web-{9399F995-F721-4398-A06A-363F77DCE4E1}" dt="2021-12-01T07:51:41.982" v="460" actId="1076"/>
          <ac:spMkLst>
            <pc:docMk/>
            <pc:sldMk cId="3400582756" sldId="262"/>
            <ac:spMk id="6" creationId="{F25BFCB8-BB79-4EF8-967D-92259B3ED19A}"/>
          </ac:spMkLst>
        </pc:spChg>
        <pc:picChg chg="mod">
          <ac:chgData name="Joe Janssen" userId="41fb24f8738b6b56" providerId="Windows Live" clId="Web-{9399F995-F721-4398-A06A-363F77DCE4E1}" dt="2021-12-01T07:51:14.106" v="451" actId="1076"/>
          <ac:picMkLst>
            <pc:docMk/>
            <pc:sldMk cId="3400582756" sldId="262"/>
            <ac:picMk id="5" creationId="{9B663889-34A7-428D-9941-45EBC67731E6}"/>
          </ac:picMkLst>
        </pc:picChg>
      </pc:sldChg>
      <pc:sldChg chg="addSp modSp">
        <pc:chgData name="Joe Janssen" userId="41fb24f8738b6b56" providerId="Windows Live" clId="Web-{9399F995-F721-4398-A06A-363F77DCE4E1}" dt="2021-12-01T07:13:32.899" v="175" actId="20577"/>
        <pc:sldMkLst>
          <pc:docMk/>
          <pc:sldMk cId="2788693216" sldId="267"/>
        </pc:sldMkLst>
        <pc:spChg chg="add mod">
          <ac:chgData name="Joe Janssen" userId="41fb24f8738b6b56" providerId="Windows Live" clId="Web-{9399F995-F721-4398-A06A-363F77DCE4E1}" dt="2021-12-01T07:07:22.586" v="142" actId="20577"/>
          <ac:spMkLst>
            <pc:docMk/>
            <pc:sldMk cId="2788693216" sldId="267"/>
            <ac:spMk id="3" creationId="{BA917F2A-D89F-4CA0-8A55-3F3C416A51C8}"/>
          </ac:spMkLst>
        </pc:spChg>
        <pc:spChg chg="add mod">
          <ac:chgData name="Joe Janssen" userId="41fb24f8738b6b56" providerId="Windows Live" clId="Web-{9399F995-F721-4398-A06A-363F77DCE4E1}" dt="2021-12-01T06:52:23.412" v="80" actId="1076"/>
          <ac:spMkLst>
            <pc:docMk/>
            <pc:sldMk cId="2788693216" sldId="267"/>
            <ac:spMk id="4" creationId="{6C9D8795-E0C5-40BC-B012-D8946FA3FD51}"/>
          </ac:spMkLst>
        </pc:spChg>
        <pc:spChg chg="add mod">
          <ac:chgData name="Joe Janssen" userId="41fb24f8738b6b56" providerId="Windows Live" clId="Web-{9399F995-F721-4398-A06A-363F77DCE4E1}" dt="2021-12-01T07:13:32.899" v="175" actId="20577"/>
          <ac:spMkLst>
            <pc:docMk/>
            <pc:sldMk cId="2788693216" sldId="267"/>
            <ac:spMk id="5" creationId="{E06E8A0B-1F7D-4314-B65C-158CC271294A}"/>
          </ac:spMkLst>
        </pc:spChg>
        <pc:spChg chg="mod">
          <ac:chgData name="Joe Janssen" userId="41fb24f8738b6b56" providerId="Windows Live" clId="Web-{9399F995-F721-4398-A06A-363F77DCE4E1}" dt="2021-12-01T06:51:02.084" v="52" actId="14100"/>
          <ac:spMkLst>
            <pc:docMk/>
            <pc:sldMk cId="2788693216" sldId="267"/>
            <ac:spMk id="6" creationId="{D3212503-CD40-4B7C-9B2D-C18B29E41268}"/>
          </ac:spMkLst>
        </pc:spChg>
        <pc:spChg chg="mod">
          <ac:chgData name="Joe Janssen" userId="41fb24f8738b6b56" providerId="Windows Live" clId="Web-{9399F995-F721-4398-A06A-363F77DCE4E1}" dt="2021-12-01T06:51:51.599" v="70" actId="14100"/>
          <ac:spMkLst>
            <pc:docMk/>
            <pc:sldMk cId="2788693216" sldId="267"/>
            <ac:spMk id="9" creationId="{2DD3AAD3-043E-423E-AFEF-7285D2C48329}"/>
          </ac:spMkLst>
        </pc:spChg>
      </pc:sldChg>
      <pc:sldChg chg="modSp">
        <pc:chgData name="Joe Janssen" userId="41fb24f8738b6b56" providerId="Windows Live" clId="Web-{9399F995-F721-4398-A06A-363F77DCE4E1}" dt="2021-12-01T07:43:08.918" v="380" actId="20577"/>
        <pc:sldMkLst>
          <pc:docMk/>
          <pc:sldMk cId="3851781534" sldId="268"/>
        </pc:sldMkLst>
        <pc:spChg chg="mod">
          <ac:chgData name="Joe Janssen" userId="41fb24f8738b6b56" providerId="Windows Live" clId="Web-{9399F995-F721-4398-A06A-363F77DCE4E1}" dt="2021-12-01T07:43:08.918" v="380" actId="20577"/>
          <ac:spMkLst>
            <pc:docMk/>
            <pc:sldMk cId="3851781534" sldId="268"/>
            <ac:spMk id="3" creationId="{709F7B49-CE72-4606-9909-BDA7275DD81C}"/>
          </ac:spMkLst>
        </pc:spChg>
      </pc:sldChg>
      <pc:sldChg chg="del">
        <pc:chgData name="Joe Janssen" userId="41fb24f8738b6b56" providerId="Windows Live" clId="Web-{9399F995-F721-4398-A06A-363F77DCE4E1}" dt="2021-12-01T07:47:49.325" v="423"/>
        <pc:sldMkLst>
          <pc:docMk/>
          <pc:sldMk cId="3583114266" sldId="271"/>
        </pc:sldMkLst>
      </pc:sldChg>
      <pc:sldChg chg="addSp modSp">
        <pc:chgData name="Joe Janssen" userId="41fb24f8738b6b56" providerId="Windows Live" clId="Web-{9399F995-F721-4398-A06A-363F77DCE4E1}" dt="2021-12-01T07:47:15.622" v="422" actId="14100"/>
        <pc:sldMkLst>
          <pc:docMk/>
          <pc:sldMk cId="4094965593" sldId="272"/>
        </pc:sldMkLst>
        <pc:spChg chg="mod">
          <ac:chgData name="Joe Janssen" userId="41fb24f8738b6b56" providerId="Windows Live" clId="Web-{9399F995-F721-4398-A06A-363F77DCE4E1}" dt="2021-12-01T07:46:44.184" v="413" actId="20577"/>
          <ac:spMkLst>
            <pc:docMk/>
            <pc:sldMk cId="4094965593" sldId="272"/>
            <ac:spMk id="6" creationId="{CD0F851D-C55D-4E41-A4F5-F5EAA67CE9E7}"/>
          </ac:spMkLst>
        </pc:spChg>
        <pc:picChg chg="mod">
          <ac:chgData name="Joe Janssen" userId="41fb24f8738b6b56" providerId="Windows Live" clId="Web-{9399F995-F721-4398-A06A-363F77DCE4E1}" dt="2021-12-01T07:47:07.434" v="420" actId="1076"/>
          <ac:picMkLst>
            <pc:docMk/>
            <pc:sldMk cId="4094965593" sldId="272"/>
            <ac:picMk id="3" creationId="{F6BF91E1-B219-42C8-8D67-FE872C710613}"/>
          </ac:picMkLst>
        </pc:picChg>
        <pc:picChg chg="mod">
          <ac:chgData name="Joe Janssen" userId="41fb24f8738b6b56" providerId="Windows Live" clId="Web-{9399F995-F721-4398-A06A-363F77DCE4E1}" dt="2021-12-01T07:47:02.590" v="418" actId="14100"/>
          <ac:picMkLst>
            <pc:docMk/>
            <pc:sldMk cId="4094965593" sldId="272"/>
            <ac:picMk id="4" creationId="{FF3852ED-408F-4722-9C36-69521983E9D5}"/>
          </ac:picMkLst>
        </pc:picChg>
        <pc:picChg chg="add mod">
          <ac:chgData name="Joe Janssen" userId="41fb24f8738b6b56" providerId="Windows Live" clId="Web-{9399F995-F721-4398-A06A-363F77DCE4E1}" dt="2021-12-01T07:47:15.622" v="422" actId="14100"/>
          <ac:picMkLst>
            <pc:docMk/>
            <pc:sldMk cId="4094965593" sldId="272"/>
            <ac:picMk id="5" creationId="{1B0C73CA-D20D-4E87-9201-DCAABAF89018}"/>
          </ac:picMkLst>
        </pc:picChg>
      </pc:sldChg>
      <pc:sldChg chg="del">
        <pc:chgData name="Joe Janssen" userId="41fb24f8738b6b56" providerId="Windows Live" clId="Web-{9399F995-F721-4398-A06A-363F77DCE4E1}" dt="2021-12-01T07:43:12.152" v="381"/>
        <pc:sldMkLst>
          <pc:docMk/>
          <pc:sldMk cId="1818427433" sldId="275"/>
        </pc:sldMkLst>
      </pc:sldChg>
      <pc:sldChg chg="modSp">
        <pc:chgData name="Joe Janssen" userId="41fb24f8738b6b56" providerId="Windows Live" clId="Web-{9399F995-F721-4398-A06A-363F77DCE4E1}" dt="2021-12-01T07:15:45.337" v="188" actId="20577"/>
        <pc:sldMkLst>
          <pc:docMk/>
          <pc:sldMk cId="4201795264" sldId="276"/>
        </pc:sldMkLst>
        <pc:spChg chg="mod">
          <ac:chgData name="Joe Janssen" userId="41fb24f8738b6b56" providerId="Windows Live" clId="Web-{9399F995-F721-4398-A06A-363F77DCE4E1}" dt="2021-12-01T07:15:45.337" v="188" actId="20577"/>
          <ac:spMkLst>
            <pc:docMk/>
            <pc:sldMk cId="4201795264" sldId="276"/>
            <ac:spMk id="4" creationId="{87A38F31-BB45-4BCC-9233-1F6AD628ADC3}"/>
          </ac:spMkLst>
        </pc:spChg>
      </pc:sldChg>
    </pc:docChg>
  </pc:docChgLst>
  <pc:docChgLst>
    <pc:chgData name="Amit Ghimire" userId="0d857514a049aad8" providerId="Windows Live" clId="Web-{5C2D6531-7D43-4E33-9F4E-FC5133598078}"/>
    <pc:docChg chg="modSld">
      <pc:chgData name="Amit Ghimire" userId="0d857514a049aad8" providerId="Windows Live" clId="Web-{5C2D6531-7D43-4E33-9F4E-FC5133598078}" dt="2021-12-01T07:57:34.709" v="2350"/>
      <pc:docMkLst>
        <pc:docMk/>
      </pc:docMkLst>
      <pc:sldChg chg="addSp delSp modSp modNotes">
        <pc:chgData name="Amit Ghimire" userId="0d857514a049aad8" providerId="Windows Live" clId="Web-{5C2D6531-7D43-4E33-9F4E-FC5133598078}" dt="2021-12-01T07:51:26.677" v="1850"/>
        <pc:sldMkLst>
          <pc:docMk/>
          <pc:sldMk cId="2788693216" sldId="267"/>
        </pc:sldMkLst>
        <pc:spChg chg="del">
          <ac:chgData name="Amit Ghimire" userId="0d857514a049aad8" providerId="Windows Live" clId="Web-{5C2D6531-7D43-4E33-9F4E-FC5133598078}" dt="2021-12-01T05:00:37.556" v="15"/>
          <ac:spMkLst>
            <pc:docMk/>
            <pc:sldMk cId="2788693216" sldId="267"/>
            <ac:spMk id="3" creationId="{CEDA4C1A-A8AC-4A20-9625-D324EBCB5FD8}"/>
          </ac:spMkLst>
        </pc:spChg>
        <pc:spChg chg="del mod">
          <ac:chgData name="Amit Ghimire" userId="0d857514a049aad8" providerId="Windows Live" clId="Web-{5C2D6531-7D43-4E33-9F4E-FC5133598078}" dt="2021-12-01T05:00:35.697" v="14"/>
          <ac:spMkLst>
            <pc:docMk/>
            <pc:sldMk cId="2788693216" sldId="267"/>
            <ac:spMk id="5" creationId="{F7909F8C-C9C2-4177-BAF5-139EC0EDED52}"/>
          </ac:spMkLst>
        </pc:spChg>
        <pc:spChg chg="add mod">
          <ac:chgData name="Amit Ghimire" userId="0d857514a049aad8" providerId="Windows Live" clId="Web-{5C2D6531-7D43-4E33-9F4E-FC5133598078}" dt="2021-12-01T05:10:08.794" v="265" actId="20577"/>
          <ac:spMkLst>
            <pc:docMk/>
            <pc:sldMk cId="2788693216" sldId="267"/>
            <ac:spMk id="6" creationId="{D3212503-CD40-4B7C-9B2D-C18B29E41268}"/>
          </ac:spMkLst>
        </pc:spChg>
        <pc:spChg chg="add del mod">
          <ac:chgData name="Amit Ghimire" userId="0d857514a049aad8" providerId="Windows Live" clId="Web-{5C2D6531-7D43-4E33-9F4E-FC5133598078}" dt="2021-12-01T05:05:04.714" v="130"/>
          <ac:spMkLst>
            <pc:docMk/>
            <pc:sldMk cId="2788693216" sldId="267"/>
            <ac:spMk id="7" creationId="{B122279D-7FD7-4BF9-87F1-F4B4089E5AE2}"/>
          </ac:spMkLst>
        </pc:spChg>
        <pc:spChg chg="add mod">
          <ac:chgData name="Amit Ghimire" userId="0d857514a049aad8" providerId="Windows Live" clId="Web-{5C2D6531-7D43-4E33-9F4E-FC5133598078}" dt="2021-12-01T05:09:07.544" v="253" actId="20577"/>
          <ac:spMkLst>
            <pc:docMk/>
            <pc:sldMk cId="2788693216" sldId="267"/>
            <ac:spMk id="9" creationId="{2DD3AAD3-043E-423E-AFEF-7285D2C48329}"/>
          </ac:spMkLst>
        </pc:spChg>
      </pc:sldChg>
      <pc:sldChg chg="modSp modNotes">
        <pc:chgData name="Amit Ghimire" userId="0d857514a049aad8" providerId="Windows Live" clId="Web-{5C2D6531-7D43-4E33-9F4E-FC5133598078}" dt="2021-12-01T07:57:34.709" v="2350"/>
        <pc:sldMkLst>
          <pc:docMk/>
          <pc:sldMk cId="3851781534" sldId="268"/>
        </pc:sldMkLst>
        <pc:spChg chg="mod">
          <ac:chgData name="Amit Ghimire" userId="0d857514a049aad8" providerId="Windows Live" clId="Web-{5C2D6531-7D43-4E33-9F4E-FC5133598078}" dt="2021-12-01T07:37:12.317" v="1674" actId="20577"/>
          <ac:spMkLst>
            <pc:docMk/>
            <pc:sldMk cId="3851781534" sldId="268"/>
            <ac:spMk id="3" creationId="{709F7B49-CE72-4606-9909-BDA7275DD81C}"/>
          </ac:spMkLst>
        </pc:spChg>
      </pc:sldChg>
      <pc:sldChg chg="modNotes">
        <pc:chgData name="Amit Ghimire" userId="0d857514a049aad8" providerId="Windows Live" clId="Web-{5C2D6531-7D43-4E33-9F4E-FC5133598078}" dt="2021-12-01T07:53:24.396" v="2095"/>
        <pc:sldMkLst>
          <pc:docMk/>
          <pc:sldMk cId="641448934" sldId="273"/>
        </pc:sldMkLst>
      </pc:sldChg>
      <pc:sldChg chg="modSp">
        <pc:chgData name="Amit Ghimire" userId="0d857514a049aad8" providerId="Windows Live" clId="Web-{5C2D6531-7D43-4E33-9F4E-FC5133598078}" dt="2021-12-01T07:31:29.270" v="1516" actId="20577"/>
        <pc:sldMkLst>
          <pc:docMk/>
          <pc:sldMk cId="1818427433" sldId="275"/>
        </pc:sldMkLst>
        <pc:spChg chg="mod">
          <ac:chgData name="Amit Ghimire" userId="0d857514a049aad8" providerId="Windows Live" clId="Web-{5C2D6531-7D43-4E33-9F4E-FC5133598078}" dt="2021-12-01T07:31:29.270" v="1516" actId="20577"/>
          <ac:spMkLst>
            <pc:docMk/>
            <pc:sldMk cId="1818427433" sldId="275"/>
            <ac:spMk id="3" creationId="{CA701E56-C03C-4C22-86B9-D98AF4E21958}"/>
          </ac:spMkLst>
        </pc:spChg>
      </pc:sldChg>
      <pc:sldChg chg="modNotes">
        <pc:chgData name="Amit Ghimire" userId="0d857514a049aad8" providerId="Windows Live" clId="Web-{5C2D6531-7D43-4E33-9F4E-FC5133598078}" dt="2021-12-01T07:55:24.459" v="2293"/>
        <pc:sldMkLst>
          <pc:docMk/>
          <pc:sldMk cId="4201795264" sldId="276"/>
        </pc:sldMkLst>
      </pc:sldChg>
      <pc:sldChg chg="modNotes">
        <pc:chgData name="Amit Ghimire" userId="0d857514a049aad8" providerId="Windows Live" clId="Web-{5C2D6531-7D43-4E33-9F4E-FC5133598078}" dt="2021-12-01T07:54:19.396" v="2182"/>
        <pc:sldMkLst>
          <pc:docMk/>
          <pc:sldMk cId="1825489033" sldId="277"/>
        </pc:sldMkLst>
      </pc:sldChg>
    </pc:docChg>
  </pc:docChgLst>
  <pc:docChgLst>
    <pc:chgData name="Joe Janssen" userId="41fb24f8738b6b56" providerId="Windows Live" clId="Web-{FBF53AD2-6523-491E-BD0B-00B141029876}"/>
    <pc:docChg chg="addSld delSld modSld sldOrd">
      <pc:chgData name="Joe Janssen" userId="41fb24f8738b6b56" providerId="Windows Live" clId="Web-{FBF53AD2-6523-491E-BD0B-00B141029876}" dt="2021-11-30T09:09:43.853" v="1009" actId="20577"/>
      <pc:docMkLst>
        <pc:docMk/>
      </pc:docMkLst>
      <pc:sldChg chg="modSp modNotes">
        <pc:chgData name="Joe Janssen" userId="41fb24f8738b6b56" providerId="Windows Live" clId="Web-{FBF53AD2-6523-491E-BD0B-00B141029876}" dt="2021-11-30T09:09:43.853" v="1009" actId="20577"/>
        <pc:sldMkLst>
          <pc:docMk/>
          <pc:sldMk cId="2047558615" sldId="257"/>
        </pc:sldMkLst>
        <pc:spChg chg="mod">
          <ac:chgData name="Joe Janssen" userId="41fb24f8738b6b56" providerId="Windows Live" clId="Web-{FBF53AD2-6523-491E-BD0B-00B141029876}" dt="2021-11-30T09:09:43.853" v="1009" actId="20577"/>
          <ac:spMkLst>
            <pc:docMk/>
            <pc:sldMk cId="2047558615" sldId="257"/>
            <ac:spMk id="3" creationId="{6E89D006-EEBA-40CB-BF50-84DDC9A5C3C6}"/>
          </ac:spMkLst>
        </pc:spChg>
      </pc:sldChg>
      <pc:sldChg chg="addSp modSp modNotes">
        <pc:chgData name="Joe Janssen" userId="41fb24f8738b6b56" providerId="Windows Live" clId="Web-{FBF53AD2-6523-491E-BD0B-00B141029876}" dt="2021-11-30T07:20:33.296" v="314"/>
        <pc:sldMkLst>
          <pc:docMk/>
          <pc:sldMk cId="454693152" sldId="258"/>
        </pc:sldMkLst>
        <pc:spChg chg="mod">
          <ac:chgData name="Joe Janssen" userId="41fb24f8738b6b56" providerId="Windows Live" clId="Web-{FBF53AD2-6523-491E-BD0B-00B141029876}" dt="2021-11-30T05:28:01.499" v="22" actId="14100"/>
          <ac:spMkLst>
            <pc:docMk/>
            <pc:sldMk cId="454693152" sldId="258"/>
            <ac:spMk id="3" creationId="{D10E12DA-AA30-4FC1-A21B-02DFCBB073E5}"/>
          </ac:spMkLst>
        </pc:spChg>
        <pc:picChg chg="add mod">
          <ac:chgData name="Joe Janssen" userId="41fb24f8738b6b56" providerId="Windows Live" clId="Web-{FBF53AD2-6523-491E-BD0B-00B141029876}" dt="2021-11-30T05:28:13.687" v="25" actId="14100"/>
          <ac:picMkLst>
            <pc:docMk/>
            <pc:sldMk cId="454693152" sldId="258"/>
            <ac:picMk id="4" creationId="{836EDB9C-6788-4CB3-AAC1-D8BE62A5AFF9}"/>
          </ac:picMkLst>
        </pc:picChg>
      </pc:sldChg>
      <pc:sldChg chg="modSp modNotes">
        <pc:chgData name="Joe Janssen" userId="41fb24f8738b6b56" providerId="Windows Live" clId="Web-{FBF53AD2-6523-491E-BD0B-00B141029876}" dt="2021-11-30T08:48:03.195" v="823"/>
        <pc:sldMkLst>
          <pc:docMk/>
          <pc:sldMk cId="3084855451" sldId="259"/>
        </pc:sldMkLst>
        <pc:spChg chg="mod">
          <ac:chgData name="Joe Janssen" userId="41fb24f8738b6b56" providerId="Windows Live" clId="Web-{FBF53AD2-6523-491E-BD0B-00B141029876}" dt="2021-11-30T08:44:17.820" v="650" actId="20577"/>
          <ac:spMkLst>
            <pc:docMk/>
            <pc:sldMk cId="3084855451" sldId="259"/>
            <ac:spMk id="3" creationId="{1E358E22-F2E3-4A33-9323-5370A0B6A384}"/>
          </ac:spMkLst>
        </pc:spChg>
      </pc:sldChg>
      <pc:sldChg chg="modSp modNotes">
        <pc:chgData name="Joe Janssen" userId="41fb24f8738b6b56" providerId="Windows Live" clId="Web-{FBF53AD2-6523-491E-BD0B-00B141029876}" dt="2021-11-30T09:08:38.259" v="998"/>
        <pc:sldMkLst>
          <pc:docMk/>
          <pc:sldMk cId="4073634201" sldId="260"/>
        </pc:sldMkLst>
        <pc:spChg chg="mod">
          <ac:chgData name="Joe Janssen" userId="41fb24f8738b6b56" providerId="Windows Live" clId="Web-{FBF53AD2-6523-491E-BD0B-00B141029876}" dt="2021-11-30T08:56:22.758" v="860" actId="20577"/>
          <ac:spMkLst>
            <pc:docMk/>
            <pc:sldMk cId="4073634201" sldId="260"/>
            <ac:spMk id="2" creationId="{C5A3FDEF-3907-4ED4-8373-9E5F5E2C68F6}"/>
          </ac:spMkLst>
        </pc:spChg>
      </pc:sldChg>
      <pc:sldChg chg="del">
        <pc:chgData name="Joe Janssen" userId="41fb24f8738b6b56" providerId="Windows Live" clId="Web-{FBF53AD2-6523-491E-BD0B-00B141029876}" dt="2021-11-30T09:00:10.290" v="930"/>
        <pc:sldMkLst>
          <pc:docMk/>
          <pc:sldMk cId="2455737388" sldId="261"/>
        </pc:sldMkLst>
      </pc:sldChg>
      <pc:sldChg chg="ord">
        <pc:chgData name="Joe Janssen" userId="41fb24f8738b6b56" providerId="Windows Live" clId="Web-{FBF53AD2-6523-491E-BD0B-00B141029876}" dt="2021-11-30T09:09:25.869" v="999"/>
        <pc:sldMkLst>
          <pc:docMk/>
          <pc:sldMk cId="3400582756" sldId="262"/>
        </pc:sldMkLst>
      </pc:sldChg>
      <pc:sldChg chg="addSp delSp modSp">
        <pc:chgData name="Joe Janssen" userId="41fb24f8738b6b56" providerId="Windows Live" clId="Web-{FBF53AD2-6523-491E-BD0B-00B141029876}" dt="2021-11-30T07:11:36.747" v="193"/>
        <pc:sldMkLst>
          <pc:docMk/>
          <pc:sldMk cId="2788693216" sldId="267"/>
        </pc:sldMkLst>
        <pc:spChg chg="add del">
          <ac:chgData name="Joe Janssen" userId="41fb24f8738b6b56" providerId="Windows Live" clId="Web-{FBF53AD2-6523-491E-BD0B-00B141029876}" dt="2021-11-30T07:11:33.997" v="192"/>
          <ac:spMkLst>
            <pc:docMk/>
            <pc:sldMk cId="2788693216" sldId="267"/>
            <ac:spMk id="3" creationId="{CEDA4C1A-A8AC-4A20-9625-D324EBCB5FD8}"/>
          </ac:spMkLst>
        </pc:spChg>
        <pc:spChg chg="add del">
          <ac:chgData name="Joe Janssen" userId="41fb24f8738b6b56" providerId="Windows Live" clId="Web-{FBF53AD2-6523-491E-BD0B-00B141029876}" dt="2021-11-30T07:11:36.747" v="193"/>
          <ac:spMkLst>
            <pc:docMk/>
            <pc:sldMk cId="2788693216" sldId="267"/>
            <ac:spMk id="5" creationId="{F7909F8C-C9C2-4177-BAF5-139EC0EDED52}"/>
          </ac:spMkLst>
        </pc:spChg>
        <pc:spChg chg="add del mod">
          <ac:chgData name="Joe Janssen" userId="41fb24f8738b6b56" providerId="Windows Live" clId="Web-{FBF53AD2-6523-491E-BD0B-00B141029876}" dt="2021-11-30T07:11:33.997" v="192"/>
          <ac:spMkLst>
            <pc:docMk/>
            <pc:sldMk cId="2788693216" sldId="267"/>
            <ac:spMk id="6" creationId="{333CCD13-7DF7-4F44-ACF7-73E72D896EA6}"/>
          </ac:spMkLst>
        </pc:spChg>
      </pc:sldChg>
      <pc:sldChg chg="addSp delSp modSp add replId">
        <pc:chgData name="Joe Janssen" userId="41fb24f8738b6b56" providerId="Windows Live" clId="Web-{FBF53AD2-6523-491E-BD0B-00B141029876}" dt="2021-11-30T07:11:44.685" v="195"/>
        <pc:sldMkLst>
          <pc:docMk/>
          <pc:sldMk cId="641448934" sldId="273"/>
        </pc:sldMkLst>
        <pc:spChg chg="mod">
          <ac:chgData name="Joe Janssen" userId="41fb24f8738b6b56" providerId="Windows Live" clId="Web-{FBF53AD2-6523-491E-BD0B-00B141029876}" dt="2021-11-30T07:11:15.997" v="189" actId="20577"/>
          <ac:spMkLst>
            <pc:docMk/>
            <pc:sldMk cId="641448934" sldId="273"/>
            <ac:spMk id="2" creationId="{7AFE6B6F-1CA3-4170-8D61-3BD7752BC1EE}"/>
          </ac:spMkLst>
        </pc:spChg>
        <pc:spChg chg="del">
          <ac:chgData name="Joe Janssen" userId="41fb24f8738b6b56" providerId="Windows Live" clId="Web-{FBF53AD2-6523-491E-BD0B-00B141029876}" dt="2021-11-30T07:11:44.685" v="195"/>
          <ac:spMkLst>
            <pc:docMk/>
            <pc:sldMk cId="641448934" sldId="273"/>
            <ac:spMk id="3" creationId="{CEDA4C1A-A8AC-4A20-9625-D324EBCB5FD8}"/>
          </ac:spMkLst>
        </pc:spChg>
        <pc:spChg chg="del">
          <ac:chgData name="Joe Janssen" userId="41fb24f8738b6b56" providerId="Windows Live" clId="Web-{FBF53AD2-6523-491E-BD0B-00B141029876}" dt="2021-11-30T07:11:42.919" v="194"/>
          <ac:spMkLst>
            <pc:docMk/>
            <pc:sldMk cId="641448934" sldId="273"/>
            <ac:spMk id="5" creationId="{F7909F8C-C9C2-4177-BAF5-139EC0EDED52}"/>
          </ac:spMkLst>
        </pc:spChg>
        <pc:spChg chg="add mod">
          <ac:chgData name="Joe Janssen" userId="41fb24f8738b6b56" providerId="Windows Live" clId="Web-{FBF53AD2-6523-491E-BD0B-00B141029876}" dt="2021-11-30T07:11:44.685" v="195"/>
          <ac:spMkLst>
            <pc:docMk/>
            <pc:sldMk cId="641448934" sldId="273"/>
            <ac:spMk id="6" creationId="{DF5FD173-002B-4FE9-AACC-661400525C59}"/>
          </ac:spMkLst>
        </pc:spChg>
      </pc:sldChg>
      <pc:sldChg chg="modSp new">
        <pc:chgData name="Joe Janssen" userId="41fb24f8738b6b56" providerId="Windows Live" clId="Web-{FBF53AD2-6523-491E-BD0B-00B141029876}" dt="2021-11-30T09:00:31.540" v="935" actId="20577"/>
        <pc:sldMkLst>
          <pc:docMk/>
          <pc:sldMk cId="1700198915" sldId="274"/>
        </pc:sldMkLst>
        <pc:spChg chg="mod">
          <ac:chgData name="Joe Janssen" userId="41fb24f8738b6b56" providerId="Windows Live" clId="Web-{FBF53AD2-6523-491E-BD0B-00B141029876}" dt="2021-11-30T09:00:31.540" v="935" actId="20577"/>
          <ac:spMkLst>
            <pc:docMk/>
            <pc:sldMk cId="1700198915" sldId="274"/>
            <ac:spMk id="2" creationId="{2C6733D7-38D8-4680-BC4A-BCA32EC72C87}"/>
          </ac:spMkLst>
        </pc:spChg>
      </pc:sldChg>
    </pc:docChg>
  </pc:docChgLst>
  <pc:docChgLst>
    <pc:chgData name="James Tang" userId="10764ade9e611636" providerId="Windows Live" clId="Web-{747F750C-C26C-40D3-B45B-9F96A8AC9EE5}"/>
    <pc:docChg chg="addSld modSld">
      <pc:chgData name="James Tang" userId="10764ade9e611636" providerId="Windows Live" clId="Web-{747F750C-C26C-40D3-B45B-9F96A8AC9EE5}" dt="2021-11-29T09:02:10.460" v="35" actId="1076"/>
      <pc:docMkLst>
        <pc:docMk/>
      </pc:docMkLst>
      <pc:sldChg chg="addSp delSp modSp">
        <pc:chgData name="James Tang" userId="10764ade9e611636" providerId="Windows Live" clId="Web-{747F750C-C26C-40D3-B45B-9F96A8AC9EE5}" dt="2021-11-29T09:02:10.460" v="35" actId="1076"/>
        <pc:sldMkLst>
          <pc:docMk/>
          <pc:sldMk cId="3583114266" sldId="271"/>
        </pc:sldMkLst>
        <pc:spChg chg="mod">
          <ac:chgData name="James Tang" userId="10764ade9e611636" providerId="Windows Live" clId="Web-{747F750C-C26C-40D3-B45B-9F96A8AC9EE5}" dt="2021-11-29T08:55:02.823" v="1" actId="20577"/>
          <ac:spMkLst>
            <pc:docMk/>
            <pc:sldMk cId="3583114266" sldId="271"/>
            <ac:spMk id="2" creationId="{DB511954-9D36-40C5-B284-09C37CCA92E4}"/>
          </ac:spMkLst>
        </pc:spChg>
        <pc:spChg chg="add del mod">
          <ac:chgData name="James Tang" userId="10764ade9e611636" providerId="Windows Live" clId="Web-{747F750C-C26C-40D3-B45B-9F96A8AC9EE5}" dt="2021-11-29T09:01:43.226" v="32" actId="20577"/>
          <ac:spMkLst>
            <pc:docMk/>
            <pc:sldMk cId="3583114266" sldId="271"/>
            <ac:spMk id="3" creationId="{7086BB56-A8A5-47DB-AFAF-00C9204A61F6}"/>
          </ac:spMkLst>
        </pc:spChg>
        <pc:picChg chg="add del mod ord">
          <ac:chgData name="James Tang" userId="10764ade9e611636" providerId="Windows Live" clId="Web-{747F750C-C26C-40D3-B45B-9F96A8AC9EE5}" dt="2021-11-29T08:55:10.464" v="3"/>
          <ac:picMkLst>
            <pc:docMk/>
            <pc:sldMk cId="3583114266" sldId="271"/>
            <ac:picMk id="4" creationId="{2AC06A04-047E-46EB-A6AC-03C6BAB61D6A}"/>
          </ac:picMkLst>
        </pc:picChg>
        <pc:picChg chg="add mod">
          <ac:chgData name="James Tang" userId="10764ade9e611636" providerId="Windows Live" clId="Web-{747F750C-C26C-40D3-B45B-9F96A8AC9EE5}" dt="2021-11-29T09:02:10.460" v="35" actId="1076"/>
          <ac:picMkLst>
            <pc:docMk/>
            <pc:sldMk cId="3583114266" sldId="271"/>
            <ac:picMk id="5" creationId="{99E88DFB-7C00-44AE-8E7F-E428A9EB88E8}"/>
          </ac:picMkLst>
        </pc:picChg>
      </pc:sldChg>
      <pc:sldChg chg="addSp delSp modSp new">
        <pc:chgData name="James Tang" userId="10764ade9e611636" providerId="Windows Live" clId="Web-{747F750C-C26C-40D3-B45B-9F96A8AC9EE5}" dt="2021-11-29T08:56:27.031" v="15" actId="1076"/>
        <pc:sldMkLst>
          <pc:docMk/>
          <pc:sldMk cId="4094965593" sldId="272"/>
        </pc:sldMkLst>
        <pc:spChg chg="mod">
          <ac:chgData name="James Tang" userId="10764ade9e611636" providerId="Windows Live" clId="Web-{747F750C-C26C-40D3-B45B-9F96A8AC9EE5}" dt="2021-11-29T08:56:18.296" v="12" actId="20577"/>
          <ac:spMkLst>
            <pc:docMk/>
            <pc:sldMk cId="4094965593" sldId="272"/>
            <ac:spMk id="2" creationId="{12D5D76F-D6C4-44F7-B12C-5B03EB0A9B91}"/>
          </ac:spMkLst>
        </pc:spChg>
        <pc:spChg chg="del">
          <ac:chgData name="James Tang" userId="10764ade9e611636" providerId="Windows Live" clId="Web-{747F750C-C26C-40D3-B45B-9F96A8AC9EE5}" dt="2021-11-29T08:56:21.265" v="13"/>
          <ac:spMkLst>
            <pc:docMk/>
            <pc:sldMk cId="4094965593" sldId="272"/>
            <ac:spMk id="3" creationId="{33C27945-97DF-4145-AA60-A9D98787870A}"/>
          </ac:spMkLst>
        </pc:spChg>
        <pc:picChg chg="add mod ord">
          <ac:chgData name="James Tang" userId="10764ade9e611636" providerId="Windows Live" clId="Web-{747F750C-C26C-40D3-B45B-9F96A8AC9EE5}" dt="2021-11-29T08:56:27.031" v="15" actId="1076"/>
          <ac:picMkLst>
            <pc:docMk/>
            <pc:sldMk cId="4094965593" sldId="272"/>
            <ac:picMk id="4" creationId="{FF3852ED-408F-4722-9C36-69521983E9D5}"/>
          </ac:picMkLst>
        </pc:picChg>
      </pc:sldChg>
    </pc:docChg>
  </pc:docChgLst>
  <pc:docChgLst>
    <pc:chgData name="Joe Janssen" userId="41fb24f8738b6b56" providerId="Windows Live" clId="Web-{5F554CCB-5E09-4FBB-B832-85C7DA110E52}"/>
    <pc:docChg chg="modSld">
      <pc:chgData name="Joe Janssen" userId="41fb24f8738b6b56" providerId="Windows Live" clId="Web-{5F554CCB-5E09-4FBB-B832-85C7DA110E52}" dt="2021-11-29T08:23:27.640" v="356" actId="20577"/>
      <pc:docMkLst>
        <pc:docMk/>
      </pc:docMkLst>
      <pc:sldChg chg="modSp">
        <pc:chgData name="Joe Janssen" userId="41fb24f8738b6b56" providerId="Windows Live" clId="Web-{5F554CCB-5E09-4FBB-B832-85C7DA110E52}" dt="2021-11-29T08:13:16.641" v="346" actId="20577"/>
        <pc:sldMkLst>
          <pc:docMk/>
          <pc:sldMk cId="3084855451" sldId="259"/>
        </pc:sldMkLst>
        <pc:spChg chg="mod">
          <ac:chgData name="Joe Janssen" userId="41fb24f8738b6b56" providerId="Windows Live" clId="Web-{5F554CCB-5E09-4FBB-B832-85C7DA110E52}" dt="2021-11-29T08:13:16.641" v="346" actId="20577"/>
          <ac:spMkLst>
            <pc:docMk/>
            <pc:sldMk cId="3084855451" sldId="259"/>
            <ac:spMk id="3" creationId="{1E358E22-F2E3-4A33-9323-5370A0B6A384}"/>
          </ac:spMkLst>
        </pc:spChg>
      </pc:sldChg>
      <pc:sldChg chg="modSp">
        <pc:chgData name="Joe Janssen" userId="41fb24f8738b6b56" providerId="Windows Live" clId="Web-{5F554CCB-5E09-4FBB-B832-85C7DA110E52}" dt="2021-11-29T08:23:27.640" v="356" actId="20577"/>
        <pc:sldMkLst>
          <pc:docMk/>
          <pc:sldMk cId="4073634201" sldId="260"/>
        </pc:sldMkLst>
        <pc:spChg chg="mod">
          <ac:chgData name="Joe Janssen" userId="41fb24f8738b6b56" providerId="Windows Live" clId="Web-{5F554CCB-5E09-4FBB-B832-85C7DA110E52}" dt="2021-11-29T08:23:27.640" v="356" actId="20577"/>
          <ac:spMkLst>
            <pc:docMk/>
            <pc:sldMk cId="4073634201" sldId="260"/>
            <ac:spMk id="3" creationId="{50363A26-C6DF-46C2-AD52-11FE3BA65A6D}"/>
          </ac:spMkLst>
        </pc:spChg>
      </pc:sldChg>
    </pc:docChg>
  </pc:docChgLst>
  <pc:docChgLst>
    <pc:chgData name="James Tang" userId="10764ade9e611636" providerId="Windows Live" clId="Web-{C3A8B23C-A779-4211-8684-679C0924B487}"/>
    <pc:docChg chg="modSld">
      <pc:chgData name="James Tang" userId="10764ade9e611636" providerId="Windows Live" clId="Web-{C3A8B23C-A779-4211-8684-679C0924B487}" dt="2021-12-01T18:52:36.710" v="9" actId="20577"/>
      <pc:docMkLst>
        <pc:docMk/>
      </pc:docMkLst>
      <pc:sldChg chg="modSp">
        <pc:chgData name="James Tang" userId="10764ade9e611636" providerId="Windows Live" clId="Web-{C3A8B23C-A779-4211-8684-679C0924B487}" dt="2021-12-01T18:52:36.710" v="9" actId="20577"/>
        <pc:sldMkLst>
          <pc:docMk/>
          <pc:sldMk cId="4201795264" sldId="276"/>
        </pc:sldMkLst>
        <pc:spChg chg="mod">
          <ac:chgData name="James Tang" userId="10764ade9e611636" providerId="Windows Live" clId="Web-{C3A8B23C-A779-4211-8684-679C0924B487}" dt="2021-12-01T18:52:36.710" v="9" actId="20577"/>
          <ac:spMkLst>
            <pc:docMk/>
            <pc:sldMk cId="4201795264" sldId="276"/>
            <ac:spMk id="4" creationId="{87A38F31-BB45-4BCC-9233-1F6AD628ADC3}"/>
          </ac:spMkLst>
        </pc:spChg>
      </pc:sldChg>
    </pc:docChg>
  </pc:docChgLst>
  <pc:docChgLst>
    <pc:chgData name="Amit Ghimire" userId="0d857514a049aad8" providerId="Windows Live" clId="Web-{479A2FF2-831F-49CF-BBCD-74B05E495B99}"/>
    <pc:docChg chg="modSld">
      <pc:chgData name="Amit Ghimire" userId="0d857514a049aad8" providerId="Windows Live" clId="Web-{479A2FF2-831F-49CF-BBCD-74B05E495B99}" dt="2021-11-28T06:17:52.294" v="2" actId="20577"/>
      <pc:docMkLst>
        <pc:docMk/>
      </pc:docMkLst>
      <pc:sldChg chg="modSp">
        <pc:chgData name="Amit Ghimire" userId="0d857514a049aad8" providerId="Windows Live" clId="Web-{479A2FF2-831F-49CF-BBCD-74B05E495B99}" dt="2021-11-28T06:17:52.294" v="2" actId="20577"/>
        <pc:sldMkLst>
          <pc:docMk/>
          <pc:sldMk cId="789150108" sldId="266"/>
        </pc:sldMkLst>
        <pc:spChg chg="mod">
          <ac:chgData name="Amit Ghimire" userId="0d857514a049aad8" providerId="Windows Live" clId="Web-{479A2FF2-831F-49CF-BBCD-74B05E495B99}" dt="2021-11-28T06:17:52.294" v="2" actId="20577"/>
          <ac:spMkLst>
            <pc:docMk/>
            <pc:sldMk cId="789150108" sldId="266"/>
            <ac:spMk id="3" creationId="{D543E462-7DE8-4539-AB93-AE64CB4523CD}"/>
          </ac:spMkLst>
        </pc:spChg>
      </pc:sldChg>
    </pc:docChg>
  </pc:docChgLst>
  <pc:docChgLst>
    <pc:chgData name="Amit Ghimire" userId="0d857514a049aad8" providerId="Windows Live" clId="Web-{DCA5F092-EB26-4BDD-8956-47E426668153}"/>
    <pc:docChg chg="modSld">
      <pc:chgData name="Amit Ghimire" userId="0d857514a049aad8" providerId="Windows Live" clId="Web-{DCA5F092-EB26-4BDD-8956-47E426668153}" dt="2021-11-30T02:14:30.167" v="43" actId="20577"/>
      <pc:docMkLst>
        <pc:docMk/>
      </pc:docMkLst>
      <pc:sldChg chg="modSp">
        <pc:chgData name="Amit Ghimire" userId="0d857514a049aad8" providerId="Windows Live" clId="Web-{DCA5F092-EB26-4BDD-8956-47E426668153}" dt="2021-11-30T02:14:30.167" v="43" actId="20577"/>
        <pc:sldMkLst>
          <pc:docMk/>
          <pc:sldMk cId="2788693216" sldId="267"/>
        </pc:sldMkLst>
        <pc:spChg chg="mod">
          <ac:chgData name="Amit Ghimire" userId="0d857514a049aad8" providerId="Windows Live" clId="Web-{DCA5F092-EB26-4BDD-8956-47E426668153}" dt="2021-11-30T02:11:47.698" v="6" actId="20577"/>
          <ac:spMkLst>
            <pc:docMk/>
            <pc:sldMk cId="2788693216" sldId="267"/>
            <ac:spMk id="2" creationId="{7AFE6B6F-1CA3-4170-8D61-3BD7752BC1EE}"/>
          </ac:spMkLst>
        </pc:spChg>
        <pc:spChg chg="mod">
          <ac:chgData name="Amit Ghimire" userId="0d857514a049aad8" providerId="Windows Live" clId="Web-{DCA5F092-EB26-4BDD-8956-47E426668153}" dt="2021-11-30T02:14:30.167" v="43" actId="20577"/>
          <ac:spMkLst>
            <pc:docMk/>
            <pc:sldMk cId="2788693216" sldId="267"/>
            <ac:spMk id="3" creationId="{CEDA4C1A-A8AC-4A20-9625-D324EBCB5FD8}"/>
          </ac:spMkLst>
        </pc:spChg>
        <pc:spChg chg="mod">
          <ac:chgData name="Amit Ghimire" userId="0d857514a049aad8" providerId="Windows Live" clId="Web-{DCA5F092-EB26-4BDD-8956-47E426668153}" dt="2021-11-30T02:13:09.495" v="30" actId="20577"/>
          <ac:spMkLst>
            <pc:docMk/>
            <pc:sldMk cId="2788693216" sldId="267"/>
            <ac:spMk id="5" creationId="{F7909F8C-C9C2-4177-BAF5-139EC0EDED52}"/>
          </ac:spMkLst>
        </pc:spChg>
      </pc:sldChg>
    </pc:docChg>
  </pc:docChgLst>
  <pc:docChgLst>
    <pc:chgData name="Joe Janssen" userId="41fb24f8738b6b56" providerId="Windows Live" clId="Web-{51BCF369-63D6-4E99-BAE6-7F232A631D30}"/>
    <pc:docChg chg="modSld">
      <pc:chgData name="Joe Janssen" userId="41fb24f8738b6b56" providerId="Windows Live" clId="Web-{51BCF369-63D6-4E99-BAE6-7F232A631D30}" dt="2021-11-28T12:16:00.987" v="358"/>
      <pc:docMkLst>
        <pc:docMk/>
      </pc:docMkLst>
      <pc:sldChg chg="addSp modSp modNotes">
        <pc:chgData name="Joe Janssen" userId="41fb24f8738b6b56" providerId="Windows Live" clId="Web-{51BCF369-63D6-4E99-BAE6-7F232A631D30}" dt="2021-11-28T10:20:57.893" v="211"/>
        <pc:sldMkLst>
          <pc:docMk/>
          <pc:sldMk cId="2486978244" sldId="263"/>
        </pc:sldMkLst>
        <pc:spChg chg="mod">
          <ac:chgData name="Joe Janssen" userId="41fb24f8738b6b56" providerId="Windows Live" clId="Web-{51BCF369-63D6-4E99-BAE6-7F232A631D30}" dt="2021-11-28T09:23:27.499" v="18" actId="20577"/>
          <ac:spMkLst>
            <pc:docMk/>
            <pc:sldMk cId="2486978244" sldId="263"/>
            <ac:spMk id="3" creationId="{C6EA9C39-4107-4CA4-84C8-394761723C20}"/>
          </ac:spMkLst>
        </pc:spChg>
        <pc:picChg chg="add mod">
          <ac:chgData name="Joe Janssen" userId="41fb24f8738b6b56" providerId="Windows Live" clId="Web-{51BCF369-63D6-4E99-BAE6-7F232A631D30}" dt="2021-11-28T09:23:18.374" v="12" actId="1076"/>
          <ac:picMkLst>
            <pc:docMk/>
            <pc:sldMk cId="2486978244" sldId="263"/>
            <ac:picMk id="4" creationId="{4D677E13-695C-4246-98AD-1A3875ECAD1B}"/>
          </ac:picMkLst>
        </pc:picChg>
      </pc:sldChg>
      <pc:sldChg chg="addSp delSp modSp modNotes">
        <pc:chgData name="Joe Janssen" userId="41fb24f8738b6b56" providerId="Windows Live" clId="Web-{51BCF369-63D6-4E99-BAE6-7F232A631D30}" dt="2021-11-28T12:16:00.987" v="358"/>
        <pc:sldMkLst>
          <pc:docMk/>
          <pc:sldMk cId="3025489454" sldId="264"/>
        </pc:sldMkLst>
        <pc:spChg chg="del">
          <ac:chgData name="Joe Janssen" userId="41fb24f8738b6b56" providerId="Windows Live" clId="Web-{51BCF369-63D6-4E99-BAE6-7F232A631D30}" dt="2021-11-28T11:15:24.249" v="212"/>
          <ac:spMkLst>
            <pc:docMk/>
            <pc:sldMk cId="3025489454" sldId="264"/>
            <ac:spMk id="3" creationId="{C41830BE-1966-44CA-A392-4244DAB7981B}"/>
          </ac:spMkLst>
        </pc:spChg>
        <pc:picChg chg="add mod">
          <ac:chgData name="Joe Janssen" userId="41fb24f8738b6b56" providerId="Windows Live" clId="Web-{51BCF369-63D6-4E99-BAE6-7F232A631D30}" dt="2021-11-28T11:15:41.374" v="217" actId="1076"/>
          <ac:picMkLst>
            <pc:docMk/>
            <pc:sldMk cId="3025489454" sldId="264"/>
            <ac:picMk id="4" creationId="{EC2BAA72-0440-472D-A317-1A4F1274018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C86589-F576-4036-8C97-CF64773B83DA}" type="datetimeFigureOut">
              <a:rPr lang="en-US"/>
              <a:t>12/1/2021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8002FD-3E6D-4F50-9B1C-2C59EE2360D3}" type="slidenum">
              <a:rPr lang="en-US"/>
              <a:t>‹#›</a:t>
            </a:fld>
            <a:endParaRPr lang="en-US"/>
          </a:p>
        </p:txBody>
      </p:sp>
    </p:spTree>
    <p:extLst>
      <p:ext uri="{BB962C8B-B14F-4D97-AF65-F5344CB8AC3E}">
        <p14:creationId xmlns:p14="http://schemas.microsoft.com/office/powerpoint/2010/main" val="1285478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Today we will be presenting our project on synthetic speech detection with applications to a courtroom setting.</a:t>
            </a:r>
          </a:p>
        </p:txBody>
      </p:sp>
      <p:sp>
        <p:nvSpPr>
          <p:cNvPr id="4" name="Slide Number Placeholder 3"/>
          <p:cNvSpPr>
            <a:spLocks noGrp="1"/>
          </p:cNvSpPr>
          <p:nvPr>
            <p:ph type="sldNum" sz="quarter" idx="5"/>
          </p:nvPr>
        </p:nvSpPr>
        <p:spPr/>
        <p:txBody>
          <a:bodyPr/>
          <a:lstStyle/>
          <a:p>
            <a:fld id="{C28002FD-3E6D-4F50-9B1C-2C59EE2360D3}" type="slidenum">
              <a:rPr lang="en-US"/>
              <a:t>1</a:t>
            </a:fld>
            <a:endParaRPr lang="en-US"/>
          </a:p>
        </p:txBody>
      </p:sp>
    </p:spTree>
    <p:extLst>
      <p:ext uri="{BB962C8B-B14F-4D97-AF65-F5344CB8AC3E}">
        <p14:creationId xmlns:p14="http://schemas.microsoft.com/office/powerpoint/2010/main" val="2526440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combine three feature sets for our classifiers. The first is mel frequency cepstral coefficents which is the most commonly used feature for synthetic speech detection. The second features come from constant Q transorm which has been shown to generalize well for unknown attacks. Finally we use the group delay cepstral coefficients which includes more phase information.</a:t>
            </a:r>
          </a:p>
        </p:txBody>
      </p:sp>
      <p:sp>
        <p:nvSpPr>
          <p:cNvPr id="4" name="Slide Number Placeholder 3"/>
          <p:cNvSpPr>
            <a:spLocks noGrp="1"/>
          </p:cNvSpPr>
          <p:nvPr>
            <p:ph type="sldNum" sz="quarter" idx="5"/>
          </p:nvPr>
        </p:nvSpPr>
        <p:spPr/>
        <p:txBody>
          <a:bodyPr/>
          <a:lstStyle/>
          <a:p>
            <a:fld id="{C28002FD-3E6D-4F50-9B1C-2C59EE2360D3}" type="slidenum">
              <a:rPr lang="en-US"/>
              <a:t>10</a:t>
            </a:fld>
            <a:endParaRPr lang="en-US"/>
          </a:p>
        </p:txBody>
      </p:sp>
    </p:spTree>
    <p:extLst>
      <p:ext uri="{BB962C8B-B14F-4D97-AF65-F5344CB8AC3E}">
        <p14:creationId xmlns:p14="http://schemas.microsoft.com/office/powerpoint/2010/main" val="2778472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C28002FD-3E6D-4F50-9B1C-2C59EE2360D3}" type="slidenum">
              <a:rPr lang="en-US"/>
              <a:t>15</a:t>
            </a:fld>
            <a:endParaRPr lang="en-US"/>
          </a:p>
        </p:txBody>
      </p:sp>
    </p:spTree>
    <p:extLst>
      <p:ext uri="{BB962C8B-B14F-4D97-AF65-F5344CB8AC3E}">
        <p14:creationId xmlns:p14="http://schemas.microsoft.com/office/powerpoint/2010/main" val="2650683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C28002FD-3E6D-4F50-9B1C-2C59EE2360D3}" type="slidenum">
              <a:rPr lang="en-US"/>
              <a:t>17</a:t>
            </a:fld>
            <a:endParaRPr lang="en-US"/>
          </a:p>
        </p:txBody>
      </p:sp>
    </p:spTree>
    <p:extLst>
      <p:ext uri="{BB962C8B-B14F-4D97-AF65-F5344CB8AC3E}">
        <p14:creationId xmlns:p14="http://schemas.microsoft.com/office/powerpoint/2010/main" val="3975222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Random forest works well for models trained with single celebrity data</a:t>
            </a:r>
          </a:p>
          <a:p>
            <a:r>
              <a:rPr lang="en-US">
                <a:cs typeface="Calibri"/>
              </a:rPr>
              <a:t>But fails to generalize to unseen audio synthesis algorithms</a:t>
            </a:r>
          </a:p>
          <a:p>
            <a:endParaRPr lang="en-US">
              <a:cs typeface="Calibri"/>
            </a:endParaRPr>
          </a:p>
        </p:txBody>
      </p:sp>
      <p:sp>
        <p:nvSpPr>
          <p:cNvPr id="4" name="Slide Number Placeholder 3"/>
          <p:cNvSpPr>
            <a:spLocks noGrp="1"/>
          </p:cNvSpPr>
          <p:nvPr>
            <p:ph type="sldNum" sz="quarter" idx="5"/>
          </p:nvPr>
        </p:nvSpPr>
        <p:spPr/>
        <p:txBody>
          <a:bodyPr/>
          <a:lstStyle/>
          <a:p>
            <a:fld id="{C28002FD-3E6D-4F50-9B1C-2C59EE2360D3}" type="slidenum">
              <a:rPr lang="en-US"/>
              <a:t>18</a:t>
            </a:fld>
            <a:endParaRPr lang="en-US"/>
          </a:p>
        </p:txBody>
      </p:sp>
    </p:spTree>
    <p:extLst>
      <p:ext uri="{BB962C8B-B14F-4D97-AF65-F5344CB8AC3E}">
        <p14:creationId xmlns:p14="http://schemas.microsoft.com/office/powerpoint/2010/main" val="782616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End – end model cannot learn because not enough data as mentioned earlier</a:t>
            </a:r>
          </a:p>
          <a:p>
            <a:r>
              <a:rPr lang="en-US">
                <a:cs typeface="Calibri"/>
              </a:rPr>
              <a:t>But when trained with any feature, the accuracy increases significantly</a:t>
            </a:r>
          </a:p>
          <a:p>
            <a:r>
              <a:rPr lang="en-US">
                <a:cs typeface="Calibri"/>
              </a:rPr>
              <a:t>As we can see with the MFCCs result here</a:t>
            </a:r>
          </a:p>
        </p:txBody>
      </p:sp>
      <p:sp>
        <p:nvSpPr>
          <p:cNvPr id="4" name="Slide Number Placeholder 3"/>
          <p:cNvSpPr>
            <a:spLocks noGrp="1"/>
          </p:cNvSpPr>
          <p:nvPr>
            <p:ph type="sldNum" sz="quarter" idx="5"/>
          </p:nvPr>
        </p:nvSpPr>
        <p:spPr/>
        <p:txBody>
          <a:bodyPr/>
          <a:lstStyle/>
          <a:p>
            <a:fld id="{C28002FD-3E6D-4F50-9B1C-2C59EE2360D3}" type="slidenum">
              <a:rPr lang="en-US"/>
              <a:t>19</a:t>
            </a:fld>
            <a:endParaRPr lang="en-US"/>
          </a:p>
        </p:txBody>
      </p:sp>
    </p:spTree>
    <p:extLst>
      <p:ext uri="{BB962C8B-B14F-4D97-AF65-F5344CB8AC3E}">
        <p14:creationId xmlns:p14="http://schemas.microsoft.com/office/powerpoint/2010/main" val="1566507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Constant Q does decently well as well </a:t>
            </a:r>
          </a:p>
          <a:p>
            <a:r>
              <a:rPr lang="en-US">
                <a:cs typeface="Calibri"/>
              </a:rPr>
              <a:t>but</a:t>
            </a:r>
          </a:p>
          <a:p>
            <a:r>
              <a:rPr lang="en-US">
                <a:cs typeface="Calibri"/>
              </a:rPr>
              <a:t>Group Delay has the best performance with Neural Nets</a:t>
            </a:r>
          </a:p>
        </p:txBody>
      </p:sp>
      <p:sp>
        <p:nvSpPr>
          <p:cNvPr id="4" name="Slide Number Placeholder 3"/>
          <p:cNvSpPr>
            <a:spLocks noGrp="1"/>
          </p:cNvSpPr>
          <p:nvPr>
            <p:ph type="sldNum" sz="quarter" idx="5"/>
          </p:nvPr>
        </p:nvSpPr>
        <p:spPr/>
        <p:txBody>
          <a:bodyPr/>
          <a:lstStyle/>
          <a:p>
            <a:fld id="{C28002FD-3E6D-4F50-9B1C-2C59EE2360D3}" type="slidenum">
              <a:rPr lang="en-US"/>
              <a:t>20</a:t>
            </a:fld>
            <a:endParaRPr lang="en-US"/>
          </a:p>
        </p:txBody>
      </p:sp>
    </p:spTree>
    <p:extLst>
      <p:ext uri="{BB962C8B-B14F-4D97-AF65-F5344CB8AC3E}">
        <p14:creationId xmlns:p14="http://schemas.microsoft.com/office/powerpoint/2010/main" val="4229247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Neural Nets also perform better that RF for Unknown attacks</a:t>
            </a:r>
          </a:p>
          <a:p>
            <a:r>
              <a:rPr lang="en-US">
                <a:cs typeface="Calibri"/>
              </a:rPr>
              <a:t>Shows better generalization potential than RF</a:t>
            </a:r>
          </a:p>
        </p:txBody>
      </p:sp>
      <p:sp>
        <p:nvSpPr>
          <p:cNvPr id="4" name="Slide Number Placeholder 3"/>
          <p:cNvSpPr>
            <a:spLocks noGrp="1"/>
          </p:cNvSpPr>
          <p:nvPr>
            <p:ph type="sldNum" sz="quarter" idx="5"/>
          </p:nvPr>
        </p:nvSpPr>
        <p:spPr/>
        <p:txBody>
          <a:bodyPr/>
          <a:lstStyle/>
          <a:p>
            <a:fld id="{C28002FD-3E6D-4F50-9B1C-2C59EE2360D3}" type="slidenum">
              <a:rPr lang="en-US"/>
              <a:t>21</a:t>
            </a:fld>
            <a:endParaRPr lang="en-US"/>
          </a:p>
        </p:txBody>
      </p:sp>
    </p:spTree>
    <p:extLst>
      <p:ext uri="{BB962C8B-B14F-4D97-AF65-F5344CB8AC3E}">
        <p14:creationId xmlns:p14="http://schemas.microsoft.com/office/powerpoint/2010/main" val="23688150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C28002FD-3E6D-4F50-9B1C-2C59EE2360D3}" type="slidenum">
              <a:rPr lang="en-US"/>
              <a:t>22</a:t>
            </a:fld>
            <a:endParaRPr lang="en-US"/>
          </a:p>
        </p:txBody>
      </p:sp>
    </p:spTree>
    <p:extLst>
      <p:ext uri="{BB962C8B-B14F-4D97-AF65-F5344CB8AC3E}">
        <p14:creationId xmlns:p14="http://schemas.microsoft.com/office/powerpoint/2010/main" val="449549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Inclusive sampling</a:t>
            </a:r>
          </a:p>
          <a:p>
            <a:r>
              <a:rPr lang="en-US">
                <a:cs typeface="Calibri"/>
              </a:rPr>
              <a:t>Data Augmentaion eg : add noise</a:t>
            </a:r>
            <a:endParaRPr lang="en-US"/>
          </a:p>
          <a:p>
            <a:endParaRPr lang="en-US">
              <a:cs typeface="Calibri"/>
            </a:endParaRPr>
          </a:p>
        </p:txBody>
      </p:sp>
      <p:sp>
        <p:nvSpPr>
          <p:cNvPr id="4" name="Slide Number Placeholder 3"/>
          <p:cNvSpPr>
            <a:spLocks noGrp="1"/>
          </p:cNvSpPr>
          <p:nvPr>
            <p:ph type="sldNum" sz="quarter" idx="5"/>
          </p:nvPr>
        </p:nvSpPr>
        <p:spPr/>
        <p:txBody>
          <a:bodyPr/>
          <a:lstStyle/>
          <a:p>
            <a:fld id="{C28002FD-3E6D-4F50-9B1C-2C59EE2360D3}" type="slidenum">
              <a:rPr lang="en-US"/>
              <a:t>23</a:t>
            </a:fld>
            <a:endParaRPr lang="en-US"/>
          </a:p>
        </p:txBody>
      </p:sp>
    </p:spTree>
    <p:extLst>
      <p:ext uri="{BB962C8B-B14F-4D97-AF65-F5344CB8AC3E}">
        <p14:creationId xmlns:p14="http://schemas.microsoft.com/office/powerpoint/2010/main" val="235771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C28002FD-3E6D-4F50-9B1C-2C59EE2360D3}" type="slidenum">
              <a:rPr lang="en-US"/>
              <a:t>24</a:t>
            </a:fld>
            <a:endParaRPr lang="en-US"/>
          </a:p>
        </p:txBody>
      </p:sp>
    </p:spTree>
    <p:extLst>
      <p:ext uri="{BB962C8B-B14F-4D97-AF65-F5344CB8AC3E}">
        <p14:creationId xmlns:p14="http://schemas.microsoft.com/office/powerpoint/2010/main" val="2427512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will first introduce our problem and how it fits into previous research, then talk about the data we colected, our methods, results, and conclusions. We will then conclude our talk with a quick demo and hopefully have time for questions.</a:t>
            </a:r>
          </a:p>
        </p:txBody>
      </p:sp>
      <p:sp>
        <p:nvSpPr>
          <p:cNvPr id="4" name="Slide Number Placeholder 3"/>
          <p:cNvSpPr>
            <a:spLocks noGrp="1"/>
          </p:cNvSpPr>
          <p:nvPr>
            <p:ph type="sldNum" sz="quarter" idx="5"/>
          </p:nvPr>
        </p:nvSpPr>
        <p:spPr/>
        <p:txBody>
          <a:bodyPr/>
          <a:lstStyle/>
          <a:p>
            <a:fld id="{C28002FD-3E6D-4F50-9B1C-2C59EE2360D3}" type="slidenum">
              <a:rPr lang="en-US"/>
              <a:t>2</a:t>
            </a:fld>
            <a:endParaRPr lang="en-US"/>
          </a:p>
        </p:txBody>
      </p:sp>
    </p:spTree>
    <p:extLst>
      <p:ext uri="{BB962C8B-B14F-4D97-AF65-F5344CB8AC3E}">
        <p14:creationId xmlns:p14="http://schemas.microsoft.com/office/powerpoint/2010/main" val="4077312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C28002FD-3E6D-4F50-9B1C-2C59EE2360D3}" type="slidenum">
              <a:rPr lang="en-US"/>
              <a:t>3</a:t>
            </a:fld>
            <a:endParaRPr lang="en-US"/>
          </a:p>
        </p:txBody>
      </p:sp>
    </p:spTree>
    <p:extLst>
      <p:ext uri="{BB962C8B-B14F-4D97-AF65-F5344CB8AC3E}">
        <p14:creationId xmlns:p14="http://schemas.microsoft.com/office/powerpoint/2010/main" val="1481024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A Pakistani Tik-Toker is caught up in an extortion case, a UFC fighter is accused of attempted murder, and a young Georgia man confesses to a murder. What do all these incidences have in common? Well, they all relied on recorded audio evidence. But, something significant separates the Georgia case from the others. The audio recording in the Georgia case was found to be fake and recorded instead by a malicious human impersonator. As advancements in machine learning and artificial intelligence continue, these dangerous but easily detectable human impersonators will be replaced by intelligent deepfake generators which can impersonate anyone after training on a few seconds of real audio. Thus, for those in a courtroom, we are left with a potentially life or death problem where we receive an audio clip and we must decide if the clip came from the proposed person or it is a fake.</a:t>
            </a:r>
            <a:endParaRPr lang="en-US"/>
          </a:p>
        </p:txBody>
      </p:sp>
      <p:sp>
        <p:nvSpPr>
          <p:cNvPr id="4" name="Slide Number Placeholder 3"/>
          <p:cNvSpPr>
            <a:spLocks noGrp="1"/>
          </p:cNvSpPr>
          <p:nvPr>
            <p:ph type="sldNum" sz="quarter" idx="5"/>
          </p:nvPr>
        </p:nvSpPr>
        <p:spPr/>
        <p:txBody>
          <a:bodyPr/>
          <a:lstStyle/>
          <a:p>
            <a:fld id="{C28002FD-3E6D-4F50-9B1C-2C59EE2360D3}" type="slidenum">
              <a:rPr lang="en-US"/>
              <a:t>4</a:t>
            </a:fld>
            <a:endParaRPr lang="en-US"/>
          </a:p>
        </p:txBody>
      </p:sp>
    </p:spTree>
    <p:extLst>
      <p:ext uri="{BB962C8B-B14F-4D97-AF65-F5344CB8AC3E}">
        <p14:creationId xmlns:p14="http://schemas.microsoft.com/office/powerpoint/2010/main" val="778201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Many researchers have contributed to the field of synthetic audio detection. For example, Reimao in 2019 compared a bunch of different machine learning methods, but found that neural nets and random forests worked best. In 2020, Khalid et al showed that making predictions with only audio information is significantly more difficult compared to when audio and video is available for spoof detection. Most recently, Hua et al in 2021 produced a res-net model which was the best single model in the ASVspoof2019 challenge with 95%+ accuracy on a series of known and unknown attacks.</a:t>
            </a:r>
          </a:p>
        </p:txBody>
      </p:sp>
      <p:sp>
        <p:nvSpPr>
          <p:cNvPr id="4" name="Slide Number Placeholder 3"/>
          <p:cNvSpPr>
            <a:spLocks noGrp="1"/>
          </p:cNvSpPr>
          <p:nvPr>
            <p:ph type="sldNum" sz="quarter" idx="5"/>
          </p:nvPr>
        </p:nvSpPr>
        <p:spPr/>
        <p:txBody>
          <a:bodyPr/>
          <a:lstStyle/>
          <a:p>
            <a:fld id="{C28002FD-3E6D-4F50-9B1C-2C59EE2360D3}" type="slidenum">
              <a:rPr lang="en-US"/>
              <a:t>5</a:t>
            </a:fld>
            <a:endParaRPr lang="en-US"/>
          </a:p>
        </p:txBody>
      </p:sp>
    </p:spTree>
    <p:extLst>
      <p:ext uri="{BB962C8B-B14F-4D97-AF65-F5344CB8AC3E}">
        <p14:creationId xmlns:p14="http://schemas.microsoft.com/office/powerpoint/2010/main" val="3776498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identified a few small gaps in previous research that we would like to address here. First, none of the papers have classified real and fake audio from a specific person. Receiving audio from a specific person is much more realistic in the courtroom setting, thus we would like to test to see if models focused on a spesific person can perform better compared to models more generalally trained to find spoofed audio.</a:t>
            </a:r>
          </a:p>
        </p:txBody>
      </p:sp>
      <p:sp>
        <p:nvSpPr>
          <p:cNvPr id="4" name="Slide Number Placeholder 3"/>
          <p:cNvSpPr>
            <a:spLocks noGrp="1"/>
          </p:cNvSpPr>
          <p:nvPr>
            <p:ph type="sldNum" sz="quarter" idx="5"/>
          </p:nvPr>
        </p:nvSpPr>
        <p:spPr/>
        <p:txBody>
          <a:bodyPr/>
          <a:lstStyle/>
          <a:p>
            <a:fld id="{C28002FD-3E6D-4F50-9B1C-2C59EE2360D3}" type="slidenum">
              <a:rPr lang="en-US"/>
              <a:t>6</a:t>
            </a:fld>
            <a:endParaRPr lang="en-US"/>
          </a:p>
        </p:txBody>
      </p:sp>
    </p:spTree>
    <p:extLst>
      <p:ext uri="{BB962C8B-B14F-4D97-AF65-F5344CB8AC3E}">
        <p14:creationId xmlns:p14="http://schemas.microsoft.com/office/powerpoint/2010/main" val="882361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Next we will </a:t>
            </a:r>
            <a:r>
              <a:rPr lang="en-US"/>
              <a:t>summarize</a:t>
            </a:r>
            <a:r>
              <a:rPr lang="en-US">
                <a:cs typeface="Calibri"/>
              </a:rPr>
              <a:t> our methods.</a:t>
            </a:r>
          </a:p>
        </p:txBody>
      </p:sp>
      <p:sp>
        <p:nvSpPr>
          <p:cNvPr id="4" name="Slide Number Placeholder 3"/>
          <p:cNvSpPr>
            <a:spLocks noGrp="1"/>
          </p:cNvSpPr>
          <p:nvPr>
            <p:ph type="sldNum" sz="quarter" idx="5"/>
          </p:nvPr>
        </p:nvSpPr>
        <p:spPr/>
        <p:txBody>
          <a:bodyPr/>
          <a:lstStyle/>
          <a:p>
            <a:fld id="{C28002FD-3E6D-4F50-9B1C-2C59EE2360D3}" type="slidenum">
              <a:rPr lang="en-US"/>
              <a:t>7</a:t>
            </a:fld>
            <a:endParaRPr lang="en-US"/>
          </a:p>
        </p:txBody>
      </p:sp>
    </p:spTree>
    <p:extLst>
      <p:ext uri="{BB962C8B-B14F-4D97-AF65-F5344CB8AC3E}">
        <p14:creationId xmlns:p14="http://schemas.microsoft.com/office/powerpoint/2010/main" val="854879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first method we will use is random forests which is the tree ensemble method we discussed in class. For our experiements we use the default hyperparameters provided by the python package.</a:t>
            </a:r>
          </a:p>
        </p:txBody>
      </p:sp>
      <p:sp>
        <p:nvSpPr>
          <p:cNvPr id="4" name="Slide Number Placeholder 3"/>
          <p:cNvSpPr>
            <a:spLocks noGrp="1"/>
          </p:cNvSpPr>
          <p:nvPr>
            <p:ph type="sldNum" sz="quarter" idx="5"/>
          </p:nvPr>
        </p:nvSpPr>
        <p:spPr/>
        <p:txBody>
          <a:bodyPr/>
          <a:lstStyle/>
          <a:p>
            <a:fld id="{C28002FD-3E6D-4F50-9B1C-2C59EE2360D3}" type="slidenum">
              <a:rPr lang="en-US"/>
              <a:t>8</a:t>
            </a:fld>
            <a:endParaRPr lang="en-US"/>
          </a:p>
        </p:txBody>
      </p:sp>
    </p:spTree>
    <p:extLst>
      <p:ext uri="{BB962C8B-B14F-4D97-AF65-F5344CB8AC3E}">
        <p14:creationId xmlns:p14="http://schemas.microsoft.com/office/powerpoint/2010/main" val="3978255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 addition to random forests, we reduce the dimentionality of the feature space using PCA. We choose the number of principal componenets using the "elbow" method.</a:t>
            </a:r>
          </a:p>
        </p:txBody>
      </p:sp>
      <p:sp>
        <p:nvSpPr>
          <p:cNvPr id="4" name="Slide Number Placeholder 3"/>
          <p:cNvSpPr>
            <a:spLocks noGrp="1"/>
          </p:cNvSpPr>
          <p:nvPr>
            <p:ph type="sldNum" sz="quarter" idx="5"/>
          </p:nvPr>
        </p:nvSpPr>
        <p:spPr/>
        <p:txBody>
          <a:bodyPr/>
          <a:lstStyle/>
          <a:p>
            <a:fld id="{C28002FD-3E6D-4F50-9B1C-2C59EE2360D3}" type="slidenum">
              <a:rPr lang="en-US"/>
              <a:t>9</a:t>
            </a:fld>
            <a:endParaRPr lang="en-US"/>
          </a:p>
        </p:txBody>
      </p:sp>
    </p:spTree>
    <p:extLst>
      <p:ext uri="{BB962C8B-B14F-4D97-AF65-F5344CB8AC3E}">
        <p14:creationId xmlns:p14="http://schemas.microsoft.com/office/powerpoint/2010/main" val="1516260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12/1/2021</a:t>
            </a:fld>
            <a:endParaRPr lang="en-US"/>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5774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12/1/2021</a:t>
            </a:fld>
            <a:endParaRPr lang="en-US"/>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288557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12/1/2021</a:t>
            </a:fld>
            <a:endParaRPr lang="en-US"/>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56555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12/1/2021</a:t>
            </a:fld>
            <a:endParaRPr lang="en-US"/>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577248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12/1/2021</a:t>
            </a:fld>
            <a:endParaRPr lang="en-US"/>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585504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12/1/2021</a:t>
            </a:fld>
            <a:endParaRPr lang="en-US"/>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39094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12/1/2021</a:t>
            </a:fld>
            <a:endParaRPr lang="en-US"/>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64124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12/1/2021</a:t>
            </a:fld>
            <a:endParaRPr lang="en-US"/>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115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12/1/2021</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98574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12/1/2021</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85881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12/1/2021</a:t>
            </a:fld>
            <a:endParaRPr lang="en-US"/>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58888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12/1/2021</a:t>
            </a:fld>
            <a:endParaRPr lang="en-US" b="1"/>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a:t>Sample Footer Text</a:t>
            </a:r>
            <a:endParaRPr lang="en-US" b="1"/>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a:p>
        </p:txBody>
      </p:sp>
    </p:spTree>
    <p:extLst>
      <p:ext uri="{BB962C8B-B14F-4D97-AF65-F5344CB8AC3E}">
        <p14:creationId xmlns:p14="http://schemas.microsoft.com/office/powerpoint/2010/main" val="746315588"/>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56" r:id="rId6"/>
    <p:sldLayoutId id="2147483752" r:id="rId7"/>
    <p:sldLayoutId id="2147483753" r:id="rId8"/>
    <p:sldLayoutId id="2147483754" r:id="rId9"/>
    <p:sldLayoutId id="2147483755" r:id="rId10"/>
    <p:sldLayoutId id="214748375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4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5348" y="246569"/>
            <a:ext cx="6184555" cy="6184555"/>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useBgFill="1">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820817" y="823301"/>
            <a:ext cx="4508641" cy="3422317"/>
          </a:xfrm>
        </p:spPr>
        <p:txBody>
          <a:bodyPr>
            <a:normAutofit/>
          </a:bodyPr>
          <a:lstStyle/>
          <a:p>
            <a:r>
              <a:rPr lang="en-US" sz="2900">
                <a:ea typeface="Source Sans Pro SemiBold"/>
                <a:cs typeface="Calibri Light"/>
              </a:rPr>
              <a:t>Synthetic Speech Detection: A Courtroom Perspective</a:t>
            </a:r>
            <a:br>
              <a:rPr lang="en-US" sz="2900">
                <a:cs typeface="Calibri Light"/>
              </a:rPr>
            </a:br>
            <a:endParaRPr lang="en-US" sz="2900">
              <a:cs typeface="Calibri Light"/>
            </a:endParaRPr>
          </a:p>
        </p:txBody>
      </p:sp>
      <p:sp>
        <p:nvSpPr>
          <p:cNvPr id="3" name="Subtitle 2"/>
          <p:cNvSpPr>
            <a:spLocks noGrp="1"/>
          </p:cNvSpPr>
          <p:nvPr>
            <p:ph type="subTitle" idx="1"/>
          </p:nvPr>
        </p:nvSpPr>
        <p:spPr>
          <a:xfrm>
            <a:off x="3820817" y="4409960"/>
            <a:ext cx="4508641" cy="1116414"/>
          </a:xfrm>
        </p:spPr>
        <p:txBody>
          <a:bodyPr vert="horz" lIns="91440" tIns="45720" rIns="91440" bIns="45720" rtlCol="0">
            <a:normAutofit/>
          </a:bodyPr>
          <a:lstStyle/>
          <a:p>
            <a:r>
              <a:rPr lang="en-US">
                <a:cs typeface="Calibri"/>
              </a:rPr>
              <a:t>Joseph Janssen, Amit </a:t>
            </a:r>
            <a:r>
              <a:rPr lang="en-US">
                <a:ea typeface="+mn-lt"/>
                <a:cs typeface="+mn-lt"/>
              </a:rPr>
              <a:t>Ghimire, James Tang</a:t>
            </a:r>
            <a:endParaRPr lang="en-US"/>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tx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tx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9BEB-7895-40E2-9FFF-D14FC67D221B}"/>
              </a:ext>
            </a:extLst>
          </p:cNvPr>
          <p:cNvSpPr>
            <a:spLocks noGrp="1"/>
          </p:cNvSpPr>
          <p:nvPr>
            <p:ph type="title"/>
          </p:nvPr>
        </p:nvSpPr>
        <p:spPr/>
        <p:txBody>
          <a:bodyPr/>
          <a:lstStyle/>
          <a:p>
            <a:r>
              <a:rPr lang="en-US">
                <a:ea typeface="Source Sans Pro"/>
              </a:rPr>
              <a:t>Methods- Features</a:t>
            </a:r>
            <a:endParaRPr lang="en-US"/>
          </a:p>
        </p:txBody>
      </p:sp>
      <p:sp>
        <p:nvSpPr>
          <p:cNvPr id="3" name="Content Placeholder 2">
            <a:extLst>
              <a:ext uri="{FF2B5EF4-FFF2-40B4-BE49-F238E27FC236}">
                <a16:creationId xmlns:a16="http://schemas.microsoft.com/office/drawing/2014/main" id="{1761CE2F-2DF4-4402-8E45-1BC8198B1C17}"/>
              </a:ext>
            </a:extLst>
          </p:cNvPr>
          <p:cNvSpPr>
            <a:spLocks noGrp="1"/>
          </p:cNvSpPr>
          <p:nvPr>
            <p:ph idx="1"/>
          </p:nvPr>
        </p:nvSpPr>
        <p:spPr/>
        <p:txBody>
          <a:bodyPr vert="horz" lIns="91440" tIns="45720" rIns="91440" bIns="45720" rtlCol="0" anchor="t">
            <a:normAutofit/>
          </a:bodyPr>
          <a:lstStyle/>
          <a:p>
            <a:r>
              <a:rPr lang="en-US">
                <a:ea typeface="Source Sans Pro"/>
              </a:rPr>
              <a:t>Mel Frequency Cepstral Coefficients</a:t>
            </a:r>
          </a:p>
          <a:p>
            <a:pPr lvl="1"/>
            <a:r>
              <a:rPr lang="en-US">
                <a:ea typeface="Source Sans Pro"/>
              </a:rPr>
              <a:t>Most commonly used feature set</a:t>
            </a:r>
          </a:p>
          <a:p>
            <a:r>
              <a:rPr lang="en-US">
                <a:ea typeface="Source Sans Pro"/>
              </a:rPr>
              <a:t>Constant Q Transform</a:t>
            </a:r>
          </a:p>
          <a:p>
            <a:pPr lvl="1"/>
            <a:r>
              <a:rPr lang="en-US">
                <a:ea typeface="Source Sans Pro"/>
              </a:rPr>
              <a:t>Good for generalization for unknown attacks</a:t>
            </a:r>
          </a:p>
          <a:p>
            <a:r>
              <a:rPr lang="en-US">
                <a:ea typeface="Source Sans Pro"/>
              </a:rPr>
              <a:t>Group Delay Cepstral Coefficients</a:t>
            </a:r>
          </a:p>
          <a:p>
            <a:pPr lvl="1"/>
            <a:r>
              <a:rPr lang="en-US">
                <a:ea typeface="Source Sans Pro"/>
              </a:rPr>
              <a:t>Good for phase information</a:t>
            </a:r>
          </a:p>
        </p:txBody>
      </p:sp>
    </p:spTree>
    <p:extLst>
      <p:ext uri="{BB962C8B-B14F-4D97-AF65-F5344CB8AC3E}">
        <p14:creationId xmlns:p14="http://schemas.microsoft.com/office/powerpoint/2010/main" val="221109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2DB70-41FC-4C49-97EB-F522319378B3}"/>
              </a:ext>
            </a:extLst>
          </p:cNvPr>
          <p:cNvSpPr>
            <a:spLocks noGrp="1"/>
          </p:cNvSpPr>
          <p:nvPr>
            <p:ph type="title"/>
          </p:nvPr>
        </p:nvSpPr>
        <p:spPr/>
        <p:txBody>
          <a:bodyPr/>
          <a:lstStyle/>
          <a:p>
            <a:r>
              <a:rPr lang="en-US">
                <a:ea typeface="Source Sans Pro"/>
              </a:rPr>
              <a:t>Methods- </a:t>
            </a:r>
            <a:r>
              <a:rPr lang="en-US">
                <a:ea typeface="+mj-lt"/>
                <a:cs typeface="+mj-lt"/>
              </a:rPr>
              <a:t>Neural Network (End to end)</a:t>
            </a:r>
            <a:endParaRPr lang="en-US"/>
          </a:p>
        </p:txBody>
      </p:sp>
      <p:sp>
        <p:nvSpPr>
          <p:cNvPr id="3" name="Content Placeholder 2">
            <a:extLst>
              <a:ext uri="{FF2B5EF4-FFF2-40B4-BE49-F238E27FC236}">
                <a16:creationId xmlns:a16="http://schemas.microsoft.com/office/drawing/2014/main" id="{7FB227BD-FFB4-4125-B2F5-FB657ACC7584}"/>
              </a:ext>
            </a:extLst>
          </p:cNvPr>
          <p:cNvSpPr>
            <a:spLocks noGrp="1"/>
          </p:cNvSpPr>
          <p:nvPr>
            <p:ph idx="1"/>
          </p:nvPr>
        </p:nvSpPr>
        <p:spPr/>
        <p:txBody>
          <a:bodyPr vert="horz" lIns="91440" tIns="45720" rIns="91440" bIns="45720" rtlCol="0" anchor="t">
            <a:normAutofit/>
          </a:bodyPr>
          <a:lstStyle/>
          <a:p>
            <a:pPr>
              <a:buNone/>
            </a:pPr>
            <a:r>
              <a:rPr lang="en-US">
                <a:ea typeface="+mn-lt"/>
                <a:cs typeface="+mn-lt"/>
              </a:rPr>
              <a:t>Time-domain Synthetic Speech Detection Net</a:t>
            </a:r>
          </a:p>
          <a:p>
            <a:pPr marL="0" indent="0">
              <a:buNone/>
            </a:pPr>
            <a:r>
              <a:rPr lang="en-US">
                <a:ea typeface="Source Sans Pro"/>
              </a:rPr>
              <a:t>- End to End model, no need for featurization</a:t>
            </a:r>
          </a:p>
          <a:p>
            <a:pPr marL="0" indent="0">
              <a:buNone/>
            </a:pPr>
            <a:r>
              <a:rPr lang="en-US">
                <a:ea typeface="Source Sans Pro"/>
              </a:rPr>
              <a:t>- Input data is raw audio in the time domain</a:t>
            </a:r>
          </a:p>
          <a:p>
            <a:pPr marL="0" indent="0">
              <a:buNone/>
            </a:pPr>
            <a:r>
              <a:rPr lang="en-US">
                <a:ea typeface="Source Sans Pro"/>
              </a:rPr>
              <a:t>- Uses res-net architecture</a:t>
            </a:r>
          </a:p>
        </p:txBody>
      </p:sp>
      <p:pic>
        <p:nvPicPr>
          <p:cNvPr id="4" name="Picture 4" descr="Diagram&#10;&#10;Description automatically generated">
            <a:extLst>
              <a:ext uri="{FF2B5EF4-FFF2-40B4-BE49-F238E27FC236}">
                <a16:creationId xmlns:a16="http://schemas.microsoft.com/office/drawing/2014/main" id="{F5EDC6C9-5804-4063-81FB-CD3359717384}"/>
              </a:ext>
            </a:extLst>
          </p:cNvPr>
          <p:cNvPicPr>
            <a:picLocks noChangeAspect="1"/>
          </p:cNvPicPr>
          <p:nvPr/>
        </p:nvPicPr>
        <p:blipFill>
          <a:blip r:embed="rId2"/>
          <a:stretch>
            <a:fillRect/>
          </a:stretch>
        </p:blipFill>
        <p:spPr>
          <a:xfrm>
            <a:off x="1068859" y="3842589"/>
            <a:ext cx="4629462" cy="3014896"/>
          </a:xfrm>
          <a:prstGeom prst="rect">
            <a:avLst/>
          </a:prstGeom>
        </p:spPr>
      </p:pic>
    </p:spTree>
    <p:extLst>
      <p:ext uri="{BB962C8B-B14F-4D97-AF65-F5344CB8AC3E}">
        <p14:creationId xmlns:p14="http://schemas.microsoft.com/office/powerpoint/2010/main" val="1383791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DEBBD-37BA-40E0-BF54-59B11310B225}"/>
              </a:ext>
            </a:extLst>
          </p:cNvPr>
          <p:cNvSpPr>
            <a:spLocks noGrp="1"/>
          </p:cNvSpPr>
          <p:nvPr>
            <p:ph type="title"/>
          </p:nvPr>
        </p:nvSpPr>
        <p:spPr/>
        <p:txBody>
          <a:bodyPr/>
          <a:lstStyle/>
          <a:p>
            <a:r>
              <a:rPr lang="en-US">
                <a:ea typeface="+mj-lt"/>
                <a:cs typeface="+mj-lt"/>
              </a:rPr>
              <a:t>Methods- Neural Network (Features)</a:t>
            </a:r>
            <a:endParaRPr lang="en-US"/>
          </a:p>
        </p:txBody>
      </p:sp>
      <p:sp>
        <p:nvSpPr>
          <p:cNvPr id="3" name="Content Placeholder 2">
            <a:extLst>
              <a:ext uri="{FF2B5EF4-FFF2-40B4-BE49-F238E27FC236}">
                <a16:creationId xmlns:a16="http://schemas.microsoft.com/office/drawing/2014/main" id="{E1E9494E-CCB2-40EC-BC18-06B5D376E891}"/>
              </a:ext>
            </a:extLst>
          </p:cNvPr>
          <p:cNvSpPr>
            <a:spLocks noGrp="1"/>
          </p:cNvSpPr>
          <p:nvPr>
            <p:ph idx="1"/>
          </p:nvPr>
        </p:nvSpPr>
        <p:spPr/>
        <p:txBody>
          <a:bodyPr vert="horz" lIns="91440" tIns="45720" rIns="91440" bIns="45720" rtlCol="0" anchor="t">
            <a:normAutofit/>
          </a:bodyPr>
          <a:lstStyle/>
          <a:p>
            <a:pPr marL="0" indent="0">
              <a:buNone/>
            </a:pPr>
            <a:r>
              <a:rPr lang="en-US">
                <a:ea typeface="Source Sans Pro"/>
              </a:rPr>
              <a:t>Also experiment with using different features with res-net instead raw audio</a:t>
            </a:r>
          </a:p>
          <a:p>
            <a:pPr marL="0" indent="0">
              <a:buNone/>
            </a:pPr>
            <a:r>
              <a:rPr lang="en-US">
                <a:ea typeface="Source Sans Pro"/>
              </a:rPr>
              <a:t>- end to end model can outperform and generalize better than models with hand crafted features</a:t>
            </a:r>
          </a:p>
          <a:p>
            <a:pPr marL="0" indent="0">
              <a:buNone/>
            </a:pPr>
            <a:r>
              <a:rPr lang="en-US">
                <a:ea typeface="Source Sans Pro"/>
              </a:rPr>
              <a:t>- We believe that limited data may limit the performance of the end to end models</a:t>
            </a:r>
          </a:p>
        </p:txBody>
      </p:sp>
      <p:pic>
        <p:nvPicPr>
          <p:cNvPr id="4" name="Picture 4" descr="A picture containing diagram&#10;&#10;Description automatically generated">
            <a:extLst>
              <a:ext uri="{FF2B5EF4-FFF2-40B4-BE49-F238E27FC236}">
                <a16:creationId xmlns:a16="http://schemas.microsoft.com/office/drawing/2014/main" id="{3A2E877E-AD11-4F13-A63C-564C523C7318}"/>
              </a:ext>
            </a:extLst>
          </p:cNvPr>
          <p:cNvPicPr>
            <a:picLocks noChangeAspect="1"/>
          </p:cNvPicPr>
          <p:nvPr/>
        </p:nvPicPr>
        <p:blipFill>
          <a:blip r:embed="rId2"/>
          <a:stretch>
            <a:fillRect/>
          </a:stretch>
        </p:blipFill>
        <p:spPr>
          <a:xfrm>
            <a:off x="3051722" y="4136085"/>
            <a:ext cx="6030025" cy="2658682"/>
          </a:xfrm>
          <a:prstGeom prst="rect">
            <a:avLst/>
          </a:prstGeom>
        </p:spPr>
      </p:pic>
    </p:spTree>
    <p:extLst>
      <p:ext uri="{BB962C8B-B14F-4D97-AF65-F5344CB8AC3E}">
        <p14:creationId xmlns:p14="http://schemas.microsoft.com/office/powerpoint/2010/main" val="1755546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5D76F-D6C4-44F7-B12C-5B03EB0A9B91}"/>
              </a:ext>
            </a:extLst>
          </p:cNvPr>
          <p:cNvSpPr>
            <a:spLocks noGrp="1"/>
          </p:cNvSpPr>
          <p:nvPr>
            <p:ph type="title"/>
          </p:nvPr>
        </p:nvSpPr>
        <p:spPr/>
        <p:txBody>
          <a:bodyPr/>
          <a:lstStyle/>
          <a:p>
            <a:r>
              <a:rPr lang="en-US">
                <a:ea typeface="Source Sans Pro"/>
              </a:rPr>
              <a:t>Training Details</a:t>
            </a:r>
            <a:endParaRPr lang="en-US"/>
          </a:p>
        </p:txBody>
      </p:sp>
      <p:pic>
        <p:nvPicPr>
          <p:cNvPr id="4" name="Picture 4" descr="Graphical user interface, chart, histogram&#10;&#10;Description automatically generated">
            <a:extLst>
              <a:ext uri="{FF2B5EF4-FFF2-40B4-BE49-F238E27FC236}">
                <a16:creationId xmlns:a16="http://schemas.microsoft.com/office/drawing/2014/main" id="{FF3852ED-408F-4722-9C36-69521983E9D5}"/>
              </a:ext>
            </a:extLst>
          </p:cNvPr>
          <p:cNvPicPr>
            <a:picLocks noGrp="1" noChangeAspect="1"/>
          </p:cNvPicPr>
          <p:nvPr>
            <p:ph idx="1"/>
          </p:nvPr>
        </p:nvPicPr>
        <p:blipFill>
          <a:blip r:embed="rId2"/>
          <a:stretch>
            <a:fillRect/>
          </a:stretch>
        </p:blipFill>
        <p:spPr>
          <a:xfrm>
            <a:off x="5678900" y="1026198"/>
            <a:ext cx="6124709" cy="3307666"/>
          </a:xfrm>
        </p:spPr>
      </p:pic>
      <p:sp>
        <p:nvSpPr>
          <p:cNvPr id="6" name="TextBox 5">
            <a:extLst>
              <a:ext uri="{FF2B5EF4-FFF2-40B4-BE49-F238E27FC236}">
                <a16:creationId xmlns:a16="http://schemas.microsoft.com/office/drawing/2014/main" id="{CD0F851D-C55D-4E41-A4F5-F5EAA67CE9E7}"/>
              </a:ext>
            </a:extLst>
          </p:cNvPr>
          <p:cNvSpPr txBox="1"/>
          <p:nvPr/>
        </p:nvSpPr>
        <p:spPr>
          <a:xfrm>
            <a:off x="492211" y="1418967"/>
            <a:ext cx="6975388" cy="51090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Source Sans Pro"/>
              </a:rPr>
              <a:t>Using Adam Optimizer</a:t>
            </a:r>
            <a:endParaRPr lang="en-US" sz="2800"/>
          </a:p>
          <a:p>
            <a:pPr marL="285750" indent="-285750">
              <a:buFont typeface="Arial"/>
              <a:buChar char="•"/>
            </a:pPr>
            <a:r>
              <a:rPr lang="en-US" sz="2400">
                <a:ea typeface="Source Sans Pro"/>
              </a:rPr>
              <a:t>Learning rate = 0.01</a:t>
            </a:r>
          </a:p>
          <a:p>
            <a:pPr marL="285750" indent="-285750">
              <a:buFont typeface="Arial"/>
              <a:buChar char="•"/>
            </a:pPr>
            <a:r>
              <a:rPr lang="en-US" sz="2400">
                <a:ea typeface="Source Sans Pro"/>
              </a:rPr>
              <a:t>Trained for 100 epochs</a:t>
            </a:r>
          </a:p>
          <a:p>
            <a:r>
              <a:rPr lang="en-US" sz="2800">
                <a:ea typeface="Source Sans Pro"/>
              </a:rPr>
              <a:t>Batch size</a:t>
            </a:r>
          </a:p>
          <a:p>
            <a:pPr marL="285750" indent="-285750">
              <a:buFont typeface="Arial"/>
              <a:buChar char="•"/>
            </a:pPr>
            <a:r>
              <a:rPr lang="en-US" sz="2400">
                <a:ea typeface="Source Sans Pro"/>
              </a:rPr>
              <a:t>16 for end to end</a:t>
            </a:r>
          </a:p>
          <a:p>
            <a:pPr marL="285750" indent="-285750">
              <a:buFont typeface="Arial"/>
              <a:buChar char="•"/>
            </a:pPr>
            <a:r>
              <a:rPr lang="en-US" sz="2400">
                <a:ea typeface="Source Sans Pro"/>
              </a:rPr>
              <a:t>16 for MFCC</a:t>
            </a:r>
          </a:p>
          <a:p>
            <a:pPr marL="285750" indent="-285750">
              <a:buFont typeface="Arial"/>
              <a:buChar char="•"/>
            </a:pPr>
            <a:r>
              <a:rPr lang="en-US" sz="2400">
                <a:ea typeface="Source Sans Pro"/>
              </a:rPr>
              <a:t>8 for constant Q transform</a:t>
            </a:r>
          </a:p>
          <a:p>
            <a:pPr marL="285750" indent="-285750">
              <a:buFont typeface="Arial"/>
              <a:buChar char="•"/>
            </a:pPr>
            <a:r>
              <a:rPr lang="en-US" sz="2400">
                <a:ea typeface="Source Sans Pro"/>
              </a:rPr>
              <a:t>2 for MGDPS</a:t>
            </a:r>
          </a:p>
          <a:p>
            <a:r>
              <a:rPr lang="en-US" sz="2400">
                <a:ea typeface="Source Sans Pro"/>
              </a:rPr>
              <a:t>Loss function</a:t>
            </a:r>
          </a:p>
          <a:p>
            <a:pPr marL="342900" indent="-342900">
              <a:buFont typeface="Arial"/>
              <a:buChar char="•"/>
            </a:pPr>
            <a:r>
              <a:rPr lang="en-US" sz="2400">
                <a:ea typeface="Source Sans Pro"/>
              </a:rPr>
              <a:t>Mix-up regularization</a:t>
            </a:r>
          </a:p>
          <a:p>
            <a:pPr marL="342900" indent="-342900">
              <a:buFont typeface="Arial"/>
              <a:buChar char="•"/>
            </a:pPr>
            <a:r>
              <a:rPr lang="en-US" sz="2400">
                <a:ea typeface="Source Sans Pro"/>
              </a:rPr>
              <a:t>Weighted Cross Entropy Loss</a:t>
            </a:r>
          </a:p>
          <a:p>
            <a:pPr marL="285750" indent="-285750">
              <a:buFont typeface="Arial"/>
              <a:buChar char="•"/>
            </a:pPr>
            <a:endParaRPr lang="en-US">
              <a:ea typeface="Source Sans Pro"/>
            </a:endParaRPr>
          </a:p>
          <a:p>
            <a:pPr marL="285750" indent="-285750">
              <a:buFont typeface="Arial"/>
              <a:buChar char="•"/>
            </a:pPr>
            <a:endParaRPr lang="en-US">
              <a:ea typeface="Source Sans Pro"/>
            </a:endParaRPr>
          </a:p>
          <a:p>
            <a:endParaRPr lang="en-US">
              <a:ea typeface="Source Sans Pro"/>
            </a:endParaRPr>
          </a:p>
        </p:txBody>
      </p:sp>
      <p:pic>
        <p:nvPicPr>
          <p:cNvPr id="3" name="Picture 5" descr="Text&#10;&#10;Description automatically generated">
            <a:extLst>
              <a:ext uri="{FF2B5EF4-FFF2-40B4-BE49-F238E27FC236}">
                <a16:creationId xmlns:a16="http://schemas.microsoft.com/office/drawing/2014/main" id="{F6BF91E1-B219-42C8-8D67-FE872C710613}"/>
              </a:ext>
            </a:extLst>
          </p:cNvPr>
          <p:cNvPicPr>
            <a:picLocks noChangeAspect="1"/>
          </p:cNvPicPr>
          <p:nvPr/>
        </p:nvPicPr>
        <p:blipFill>
          <a:blip r:embed="rId3"/>
          <a:stretch>
            <a:fillRect/>
          </a:stretch>
        </p:blipFill>
        <p:spPr>
          <a:xfrm>
            <a:off x="5676705" y="4457780"/>
            <a:ext cx="6118759" cy="600443"/>
          </a:xfrm>
          <a:prstGeom prst="rect">
            <a:avLst/>
          </a:prstGeom>
        </p:spPr>
      </p:pic>
      <p:pic>
        <p:nvPicPr>
          <p:cNvPr id="5" name="Picture 5" descr="A picture containing icon&#10;&#10;Description automatically generated">
            <a:extLst>
              <a:ext uri="{FF2B5EF4-FFF2-40B4-BE49-F238E27FC236}">
                <a16:creationId xmlns:a16="http://schemas.microsoft.com/office/drawing/2014/main" id="{1B0C73CA-D20D-4E87-9201-DCAABAF89018}"/>
              </a:ext>
            </a:extLst>
          </p:cNvPr>
          <p:cNvPicPr>
            <a:picLocks noChangeAspect="1"/>
          </p:cNvPicPr>
          <p:nvPr/>
        </p:nvPicPr>
        <p:blipFill>
          <a:blip r:embed="rId4"/>
          <a:stretch>
            <a:fillRect/>
          </a:stretch>
        </p:blipFill>
        <p:spPr>
          <a:xfrm>
            <a:off x="5677493" y="5177719"/>
            <a:ext cx="4095003" cy="653953"/>
          </a:xfrm>
          <a:prstGeom prst="rect">
            <a:avLst/>
          </a:prstGeom>
        </p:spPr>
      </p:pic>
    </p:spTree>
    <p:extLst>
      <p:ext uri="{BB962C8B-B14F-4D97-AF65-F5344CB8AC3E}">
        <p14:creationId xmlns:p14="http://schemas.microsoft.com/office/powerpoint/2010/main" val="4094965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AF80A-95DF-480D-99D5-C0D804F4FF04}"/>
              </a:ext>
            </a:extLst>
          </p:cNvPr>
          <p:cNvSpPr>
            <a:spLocks noGrp="1"/>
          </p:cNvSpPr>
          <p:nvPr>
            <p:ph type="title"/>
          </p:nvPr>
        </p:nvSpPr>
        <p:spPr/>
        <p:txBody>
          <a:bodyPr/>
          <a:lstStyle/>
          <a:p>
            <a:r>
              <a:rPr lang="en-US">
                <a:ea typeface="Source Sans Pro"/>
              </a:rPr>
              <a:t>Methods- Evaluation</a:t>
            </a:r>
            <a:endParaRPr lang="en-US"/>
          </a:p>
        </p:txBody>
      </p:sp>
      <p:sp>
        <p:nvSpPr>
          <p:cNvPr id="3" name="Content Placeholder 2">
            <a:extLst>
              <a:ext uri="{FF2B5EF4-FFF2-40B4-BE49-F238E27FC236}">
                <a16:creationId xmlns:a16="http://schemas.microsoft.com/office/drawing/2014/main" id="{D543E462-7DE8-4539-AB93-AE64CB4523CD}"/>
              </a:ext>
            </a:extLst>
          </p:cNvPr>
          <p:cNvSpPr>
            <a:spLocks noGrp="1"/>
          </p:cNvSpPr>
          <p:nvPr>
            <p:ph idx="1"/>
          </p:nvPr>
        </p:nvSpPr>
        <p:spPr/>
        <p:txBody>
          <a:bodyPr vert="horz" lIns="91440" tIns="45720" rIns="91440" bIns="45720" rtlCol="0" anchor="t">
            <a:normAutofit/>
          </a:bodyPr>
          <a:lstStyle/>
          <a:p>
            <a:r>
              <a:rPr lang="en-US">
                <a:ea typeface="Source Sans Pro"/>
              </a:rPr>
              <a:t>Confusion Matrix</a:t>
            </a:r>
          </a:p>
          <a:p>
            <a:pPr marL="0" indent="0">
              <a:buNone/>
            </a:pPr>
            <a:r>
              <a:rPr lang="en-US">
                <a:ea typeface="Source Sans Pro"/>
              </a:rPr>
              <a:t>[[TP,FP]</a:t>
            </a:r>
          </a:p>
          <a:p>
            <a:pPr marL="0" indent="0">
              <a:buNone/>
            </a:pPr>
            <a:r>
              <a:rPr lang="en-US">
                <a:ea typeface="Source Sans Pro"/>
              </a:rPr>
              <a:t>[FN,TN]]</a:t>
            </a:r>
          </a:p>
          <a:p>
            <a:pPr marL="457200" indent="-457200"/>
            <a:r>
              <a:rPr lang="en-US">
                <a:ea typeface="Source Sans Pro"/>
              </a:rPr>
              <a:t>Accuracy</a:t>
            </a:r>
          </a:p>
          <a:p>
            <a:pPr marL="0" indent="0">
              <a:buNone/>
            </a:pPr>
            <a:r>
              <a:rPr lang="en-US">
                <a:ea typeface="Source Sans Pro"/>
              </a:rPr>
              <a:t>Correct predictions/all predictions</a:t>
            </a:r>
          </a:p>
        </p:txBody>
      </p:sp>
    </p:spTree>
    <p:extLst>
      <p:ext uri="{BB962C8B-B14F-4D97-AF65-F5344CB8AC3E}">
        <p14:creationId xmlns:p14="http://schemas.microsoft.com/office/powerpoint/2010/main" val="789150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C151F-9E7B-451F-8DCC-25E51BF5206A}"/>
              </a:ext>
            </a:extLst>
          </p:cNvPr>
          <p:cNvSpPr>
            <a:spLocks noGrp="1"/>
          </p:cNvSpPr>
          <p:nvPr>
            <p:ph type="title"/>
          </p:nvPr>
        </p:nvSpPr>
        <p:spPr/>
        <p:txBody>
          <a:bodyPr/>
          <a:lstStyle/>
          <a:p>
            <a:r>
              <a:rPr lang="en-US">
                <a:ea typeface="Source Sans Pro"/>
              </a:rPr>
              <a:t>Outline</a:t>
            </a:r>
            <a:endParaRPr lang="en-US"/>
          </a:p>
        </p:txBody>
      </p:sp>
      <p:sp>
        <p:nvSpPr>
          <p:cNvPr id="3" name="Content Placeholder 2">
            <a:extLst>
              <a:ext uri="{FF2B5EF4-FFF2-40B4-BE49-F238E27FC236}">
                <a16:creationId xmlns:a16="http://schemas.microsoft.com/office/drawing/2014/main" id="{6E89D006-EEBA-40CB-BF50-84DDC9A5C3C6}"/>
              </a:ext>
            </a:extLst>
          </p:cNvPr>
          <p:cNvSpPr>
            <a:spLocks noGrp="1"/>
          </p:cNvSpPr>
          <p:nvPr>
            <p:ph idx="1"/>
          </p:nvPr>
        </p:nvSpPr>
        <p:spPr/>
        <p:txBody>
          <a:bodyPr vert="horz" lIns="91440" tIns="45720" rIns="91440" bIns="45720" rtlCol="0" anchor="t">
            <a:normAutofit/>
          </a:bodyPr>
          <a:lstStyle/>
          <a:p>
            <a:r>
              <a:rPr lang="en-US">
                <a:ea typeface="Source Sans Pro"/>
              </a:rPr>
              <a:t>Introduction</a:t>
            </a:r>
          </a:p>
          <a:p>
            <a:r>
              <a:rPr lang="en-US">
                <a:ea typeface="Source Sans Pro"/>
              </a:rPr>
              <a:t>Methods</a:t>
            </a:r>
          </a:p>
          <a:p>
            <a:r>
              <a:rPr lang="en-US" b="1">
                <a:solidFill>
                  <a:srgbClr val="FF0000"/>
                </a:solidFill>
                <a:ea typeface="Source Sans Pro"/>
              </a:rPr>
              <a:t>Data</a:t>
            </a:r>
          </a:p>
          <a:p>
            <a:r>
              <a:rPr lang="en-US">
                <a:ea typeface="Source Sans Pro"/>
              </a:rPr>
              <a:t>Results</a:t>
            </a:r>
          </a:p>
          <a:p>
            <a:r>
              <a:rPr lang="en-US">
                <a:ea typeface="Source Sans Pro"/>
              </a:rPr>
              <a:t>Conclusion</a:t>
            </a:r>
          </a:p>
          <a:p>
            <a:r>
              <a:rPr lang="en-US">
                <a:ea typeface="Source Sans Pro"/>
              </a:rPr>
              <a:t>Demo</a:t>
            </a:r>
          </a:p>
          <a:p>
            <a:r>
              <a:rPr lang="en-US">
                <a:ea typeface="Source Sans Pro"/>
              </a:rPr>
              <a:t>Questions</a:t>
            </a:r>
          </a:p>
        </p:txBody>
      </p:sp>
    </p:spTree>
    <p:extLst>
      <p:ext uri="{BB962C8B-B14F-4D97-AF65-F5344CB8AC3E}">
        <p14:creationId xmlns:p14="http://schemas.microsoft.com/office/powerpoint/2010/main" val="3911598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7CB58-4D61-4B41-98E1-7799033E3706}"/>
              </a:ext>
            </a:extLst>
          </p:cNvPr>
          <p:cNvSpPr>
            <a:spLocks noGrp="1"/>
          </p:cNvSpPr>
          <p:nvPr>
            <p:ph type="title"/>
          </p:nvPr>
        </p:nvSpPr>
        <p:spPr/>
        <p:txBody>
          <a:bodyPr/>
          <a:lstStyle/>
          <a:p>
            <a:r>
              <a:rPr lang="en-US">
                <a:ea typeface="Source Sans Pro"/>
              </a:rPr>
              <a:t>Data</a:t>
            </a:r>
            <a:endParaRPr lang="en-US"/>
          </a:p>
        </p:txBody>
      </p:sp>
      <p:pic>
        <p:nvPicPr>
          <p:cNvPr id="5" name="Picture 5" descr="Table&#10;&#10;Description automatically generated">
            <a:extLst>
              <a:ext uri="{FF2B5EF4-FFF2-40B4-BE49-F238E27FC236}">
                <a16:creationId xmlns:a16="http://schemas.microsoft.com/office/drawing/2014/main" id="{9B663889-34A7-428D-9941-45EBC67731E6}"/>
              </a:ext>
            </a:extLst>
          </p:cNvPr>
          <p:cNvPicPr>
            <a:picLocks noGrp="1" noChangeAspect="1"/>
          </p:cNvPicPr>
          <p:nvPr>
            <p:ph idx="1"/>
          </p:nvPr>
        </p:nvPicPr>
        <p:blipFill>
          <a:blip r:embed="rId2"/>
          <a:stretch>
            <a:fillRect/>
          </a:stretch>
        </p:blipFill>
        <p:spPr>
          <a:xfrm>
            <a:off x="554806" y="3529373"/>
            <a:ext cx="11025816" cy="2145101"/>
          </a:xfrm>
        </p:spPr>
      </p:pic>
      <p:sp>
        <p:nvSpPr>
          <p:cNvPr id="6" name="TextBox 5">
            <a:extLst>
              <a:ext uri="{FF2B5EF4-FFF2-40B4-BE49-F238E27FC236}">
                <a16:creationId xmlns:a16="http://schemas.microsoft.com/office/drawing/2014/main" id="{F25BFCB8-BB79-4EF8-967D-92259B3ED19A}"/>
              </a:ext>
            </a:extLst>
          </p:cNvPr>
          <p:cNvSpPr txBox="1"/>
          <p:nvPr/>
        </p:nvSpPr>
        <p:spPr>
          <a:xfrm rot="10800000" flipV="1">
            <a:off x="554966" y="1579589"/>
            <a:ext cx="11297728"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Source Sans Pro"/>
              </a:rPr>
              <a:t>Data consists of 2253 files</a:t>
            </a:r>
          </a:p>
          <a:p>
            <a:pPr marL="285750" indent="-285750">
              <a:buFont typeface="Arial"/>
              <a:buChar char="•"/>
            </a:pPr>
            <a:r>
              <a:rPr lang="en-US" sz="2400">
                <a:ea typeface="Source Sans Pro"/>
              </a:rPr>
              <a:t>Real audio from YouTube clips</a:t>
            </a:r>
          </a:p>
          <a:p>
            <a:pPr marL="285750" indent="-285750">
              <a:buFont typeface="Arial"/>
              <a:buChar char="•"/>
            </a:pPr>
            <a:r>
              <a:rPr lang="en-US" sz="2400">
                <a:ea typeface="Source Sans Pro"/>
              </a:rPr>
              <a:t>Fake audio is generated by </a:t>
            </a:r>
            <a:r>
              <a:rPr lang="en-US" sz="2400" err="1">
                <a:ea typeface="Source Sans Pro"/>
              </a:rPr>
              <a:t>Tacotron</a:t>
            </a:r>
            <a:r>
              <a:rPr lang="en-US" sz="2400">
                <a:ea typeface="Source Sans Pro"/>
              </a:rPr>
              <a:t> 2 and </a:t>
            </a:r>
            <a:r>
              <a:rPr lang="en-US" sz="2400" err="1">
                <a:ea typeface="Source Sans Pro"/>
              </a:rPr>
              <a:t>FakeAvCeleb</a:t>
            </a:r>
            <a:r>
              <a:rPr lang="en-US" sz="2400">
                <a:ea typeface="Source Sans Pro"/>
              </a:rPr>
              <a:t> (SVTTs)</a:t>
            </a:r>
          </a:p>
          <a:p>
            <a:pPr marL="285750" indent="-285750">
              <a:buFont typeface="Arial"/>
              <a:buChar char="•"/>
            </a:pPr>
            <a:r>
              <a:rPr lang="en-US" sz="2400">
                <a:ea typeface="Source Sans Pro"/>
              </a:rPr>
              <a:t>80/20 Training/Testing split</a:t>
            </a:r>
          </a:p>
          <a:p>
            <a:endParaRPr lang="en-US">
              <a:ea typeface="Source Sans Pro"/>
            </a:endParaRPr>
          </a:p>
        </p:txBody>
      </p:sp>
    </p:spTree>
    <p:extLst>
      <p:ext uri="{BB962C8B-B14F-4D97-AF65-F5344CB8AC3E}">
        <p14:creationId xmlns:p14="http://schemas.microsoft.com/office/powerpoint/2010/main" val="3400582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C151F-9E7B-451F-8DCC-25E51BF5206A}"/>
              </a:ext>
            </a:extLst>
          </p:cNvPr>
          <p:cNvSpPr>
            <a:spLocks noGrp="1"/>
          </p:cNvSpPr>
          <p:nvPr>
            <p:ph type="title"/>
          </p:nvPr>
        </p:nvSpPr>
        <p:spPr/>
        <p:txBody>
          <a:bodyPr/>
          <a:lstStyle/>
          <a:p>
            <a:r>
              <a:rPr lang="en-US">
                <a:ea typeface="Source Sans Pro"/>
              </a:rPr>
              <a:t>Outline</a:t>
            </a:r>
            <a:endParaRPr lang="en-US"/>
          </a:p>
        </p:txBody>
      </p:sp>
      <p:sp>
        <p:nvSpPr>
          <p:cNvPr id="3" name="Content Placeholder 2">
            <a:extLst>
              <a:ext uri="{FF2B5EF4-FFF2-40B4-BE49-F238E27FC236}">
                <a16:creationId xmlns:a16="http://schemas.microsoft.com/office/drawing/2014/main" id="{6E89D006-EEBA-40CB-BF50-84DDC9A5C3C6}"/>
              </a:ext>
            </a:extLst>
          </p:cNvPr>
          <p:cNvSpPr>
            <a:spLocks noGrp="1"/>
          </p:cNvSpPr>
          <p:nvPr>
            <p:ph idx="1"/>
          </p:nvPr>
        </p:nvSpPr>
        <p:spPr/>
        <p:txBody>
          <a:bodyPr vert="horz" lIns="91440" tIns="45720" rIns="91440" bIns="45720" rtlCol="0" anchor="t">
            <a:normAutofit/>
          </a:bodyPr>
          <a:lstStyle/>
          <a:p>
            <a:r>
              <a:rPr lang="en-US">
                <a:ea typeface="Source Sans Pro"/>
              </a:rPr>
              <a:t>Introduction</a:t>
            </a:r>
          </a:p>
          <a:p>
            <a:r>
              <a:rPr lang="en-US">
                <a:ea typeface="Source Sans Pro"/>
              </a:rPr>
              <a:t>Methods</a:t>
            </a:r>
          </a:p>
          <a:p>
            <a:r>
              <a:rPr lang="en-US">
                <a:ea typeface="Source Sans Pro"/>
              </a:rPr>
              <a:t>Data</a:t>
            </a:r>
          </a:p>
          <a:p>
            <a:r>
              <a:rPr lang="en-US" b="1">
                <a:solidFill>
                  <a:srgbClr val="FF0000"/>
                </a:solidFill>
                <a:ea typeface="Source Sans Pro"/>
              </a:rPr>
              <a:t>Results</a:t>
            </a:r>
          </a:p>
          <a:p>
            <a:r>
              <a:rPr lang="en-US">
                <a:ea typeface="Source Sans Pro"/>
              </a:rPr>
              <a:t>Conclusion</a:t>
            </a:r>
          </a:p>
          <a:p>
            <a:r>
              <a:rPr lang="en-US">
                <a:ea typeface="Source Sans Pro"/>
              </a:rPr>
              <a:t>Demo</a:t>
            </a:r>
          </a:p>
          <a:p>
            <a:r>
              <a:rPr lang="en-US">
                <a:ea typeface="Source Sans Pro"/>
              </a:rPr>
              <a:t>Questions</a:t>
            </a:r>
          </a:p>
        </p:txBody>
      </p:sp>
    </p:spTree>
    <p:extLst>
      <p:ext uri="{BB962C8B-B14F-4D97-AF65-F5344CB8AC3E}">
        <p14:creationId xmlns:p14="http://schemas.microsoft.com/office/powerpoint/2010/main" val="1222562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E6B6F-1CA3-4170-8D61-3BD7752BC1EE}"/>
              </a:ext>
            </a:extLst>
          </p:cNvPr>
          <p:cNvSpPr>
            <a:spLocks noGrp="1"/>
          </p:cNvSpPr>
          <p:nvPr>
            <p:ph type="title"/>
          </p:nvPr>
        </p:nvSpPr>
        <p:spPr>
          <a:xfrm>
            <a:off x="838200" y="202304"/>
            <a:ext cx="10515600" cy="1325563"/>
          </a:xfrm>
        </p:spPr>
        <p:txBody>
          <a:bodyPr/>
          <a:lstStyle/>
          <a:p>
            <a:r>
              <a:rPr lang="en-US">
                <a:ea typeface="Source Sans Pro"/>
              </a:rPr>
              <a:t>Results – Random Forest (I)</a:t>
            </a:r>
            <a:endParaRPr lang="en-US"/>
          </a:p>
        </p:txBody>
      </p:sp>
      <p:sp>
        <p:nvSpPr>
          <p:cNvPr id="6" name="Content Placeholder 5">
            <a:extLst>
              <a:ext uri="{FF2B5EF4-FFF2-40B4-BE49-F238E27FC236}">
                <a16:creationId xmlns:a16="http://schemas.microsoft.com/office/drawing/2014/main" id="{D3212503-CD40-4B7C-9B2D-C18B29E41268}"/>
              </a:ext>
            </a:extLst>
          </p:cNvPr>
          <p:cNvSpPr>
            <a:spLocks noGrp="1"/>
          </p:cNvSpPr>
          <p:nvPr>
            <p:ph idx="1"/>
          </p:nvPr>
        </p:nvSpPr>
        <p:spPr>
          <a:xfrm>
            <a:off x="543560" y="1238532"/>
            <a:ext cx="3667760" cy="4245237"/>
          </a:xfrm>
        </p:spPr>
        <p:txBody>
          <a:bodyPr vert="horz" lIns="91440" tIns="45720" rIns="91440" bIns="45720" rtlCol="0" anchor="t">
            <a:normAutofit/>
          </a:bodyPr>
          <a:lstStyle/>
          <a:p>
            <a:pPr marL="0" indent="0">
              <a:buNone/>
            </a:pPr>
            <a:r>
              <a:rPr lang="en-US">
                <a:ea typeface="Source Sans Pro"/>
              </a:rPr>
              <a:t>Known attacks</a:t>
            </a:r>
          </a:p>
          <a:p>
            <a:r>
              <a:rPr lang="en-US" sz="2400">
                <a:ea typeface="Source Sans Pro"/>
              </a:rPr>
              <a:t>Trump- </a:t>
            </a:r>
            <a:r>
              <a:rPr lang="en-US" sz="2400">
                <a:ea typeface="+mn-lt"/>
                <a:cs typeface="+mn-lt"/>
              </a:rPr>
              <a:t>Accuracy 88%</a:t>
            </a:r>
          </a:p>
          <a:p>
            <a:pPr marL="800100" lvl="1" indent="-342900"/>
            <a:r>
              <a:rPr lang="en-US">
                <a:ea typeface="Source Sans Pro"/>
              </a:rPr>
              <a:t> [68      9]</a:t>
            </a:r>
          </a:p>
          <a:p>
            <a:pPr marL="457200" lvl="1" indent="0">
              <a:buNone/>
            </a:pPr>
            <a:r>
              <a:rPr lang="en-US">
                <a:ea typeface="Source Sans Pro"/>
              </a:rPr>
              <a:t>     [11    92]</a:t>
            </a:r>
          </a:p>
          <a:p>
            <a:pPr>
              <a:buFont typeface="Arial"/>
              <a:buChar char="•"/>
            </a:pPr>
            <a:r>
              <a:rPr lang="en-US" sz="2400">
                <a:ea typeface="+mn-lt"/>
                <a:cs typeface="+mn-lt"/>
              </a:rPr>
              <a:t>Drake- Accuracy 87%</a:t>
            </a:r>
          </a:p>
          <a:p>
            <a:pPr marL="1028700" lvl="1" indent="-342900"/>
            <a:r>
              <a:rPr lang="en-US">
                <a:ea typeface="+mn-lt"/>
                <a:cs typeface="+mn-lt"/>
              </a:rPr>
              <a:t>[41    4]</a:t>
            </a:r>
          </a:p>
          <a:p>
            <a:pPr marL="457200" lvl="1" indent="0">
              <a:buNone/>
            </a:pPr>
            <a:r>
              <a:rPr lang="en-US">
                <a:ea typeface="+mn-lt"/>
                <a:cs typeface="+mn-lt"/>
              </a:rPr>
              <a:t>         [8    45]</a:t>
            </a:r>
          </a:p>
          <a:p>
            <a:pPr>
              <a:buFont typeface="Arial"/>
              <a:buChar char="•"/>
            </a:pPr>
            <a:r>
              <a:rPr lang="en-US" sz="2400">
                <a:ea typeface="+mn-lt"/>
                <a:cs typeface="+mn-lt"/>
              </a:rPr>
              <a:t>Takei- Accuracy 84%</a:t>
            </a:r>
          </a:p>
          <a:p>
            <a:pPr marL="971550" lvl="1" indent="-285750">
              <a:buFont typeface="Arial"/>
              <a:buChar char="•"/>
            </a:pPr>
            <a:r>
              <a:rPr lang="en-US">
                <a:ea typeface="+mn-lt"/>
                <a:cs typeface="+mn-lt"/>
              </a:rPr>
              <a:t>[68     9]</a:t>
            </a:r>
          </a:p>
          <a:p>
            <a:pPr marL="457200" lvl="1" indent="0">
              <a:buNone/>
            </a:pPr>
            <a:r>
              <a:rPr lang="en-US">
                <a:ea typeface="+mn-lt"/>
                <a:cs typeface="+mn-lt"/>
              </a:rPr>
              <a:t>         [11   92]</a:t>
            </a:r>
          </a:p>
          <a:p>
            <a:pPr marL="457200" lvl="1" indent="0">
              <a:buNone/>
            </a:pPr>
            <a:endParaRPr lang="en-US">
              <a:ea typeface="+mn-lt"/>
              <a:cs typeface="+mn-lt"/>
            </a:endParaRPr>
          </a:p>
        </p:txBody>
      </p:sp>
      <p:sp>
        <p:nvSpPr>
          <p:cNvPr id="9" name="Content Placeholder 5">
            <a:extLst>
              <a:ext uri="{FF2B5EF4-FFF2-40B4-BE49-F238E27FC236}">
                <a16:creationId xmlns:a16="http://schemas.microsoft.com/office/drawing/2014/main" id="{2DD3AAD3-043E-423E-AFEF-7285D2C48329}"/>
              </a:ext>
            </a:extLst>
          </p:cNvPr>
          <p:cNvSpPr txBox="1">
            <a:spLocks/>
          </p:cNvSpPr>
          <p:nvPr/>
        </p:nvSpPr>
        <p:spPr>
          <a:xfrm>
            <a:off x="5877560" y="1429385"/>
            <a:ext cx="3667760" cy="302507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ea typeface="+mn-lt"/>
                <a:cs typeface="+mn-lt"/>
              </a:rPr>
              <a:t>Unknown attacks</a:t>
            </a:r>
          </a:p>
          <a:p>
            <a:pPr>
              <a:buFont typeface="Arial"/>
              <a:buChar char="•"/>
            </a:pPr>
            <a:r>
              <a:rPr lang="en-US" sz="2400">
                <a:ea typeface="+mn-lt"/>
                <a:cs typeface="+mn-lt"/>
              </a:rPr>
              <a:t>Drake- Accuracy 33%</a:t>
            </a:r>
          </a:p>
          <a:p>
            <a:pPr marL="971550" lvl="1" indent="-285750">
              <a:buFont typeface="Arial"/>
              <a:buChar char="•"/>
            </a:pPr>
            <a:r>
              <a:rPr lang="en-US">
                <a:ea typeface="+mn-lt"/>
                <a:cs typeface="+mn-lt"/>
              </a:rPr>
              <a:t>[0     89]</a:t>
            </a:r>
          </a:p>
          <a:p>
            <a:pPr marL="457200" lvl="1" indent="0">
              <a:buNone/>
            </a:pPr>
            <a:r>
              <a:rPr lang="en-US">
                <a:ea typeface="+mn-lt"/>
                <a:cs typeface="+mn-lt"/>
              </a:rPr>
              <a:t>         [6    47]</a:t>
            </a:r>
          </a:p>
          <a:p>
            <a:pPr>
              <a:buFont typeface="Arial"/>
              <a:buChar char="•"/>
            </a:pPr>
            <a:r>
              <a:rPr lang="en-US" sz="2400">
                <a:ea typeface="+mn-lt"/>
                <a:cs typeface="+mn-lt"/>
              </a:rPr>
              <a:t>Takei- Accuracy 65%</a:t>
            </a:r>
          </a:p>
          <a:p>
            <a:pPr marL="971550" lvl="1" indent="-285750">
              <a:buFont typeface="Arial"/>
              <a:buChar char="•"/>
            </a:pPr>
            <a:r>
              <a:rPr lang="en-US">
                <a:ea typeface="+mn-lt"/>
                <a:cs typeface="+mn-lt"/>
              </a:rPr>
              <a:t>[10   47]</a:t>
            </a:r>
          </a:p>
          <a:p>
            <a:pPr marL="457200" lvl="1" indent="0">
              <a:buNone/>
            </a:pPr>
            <a:r>
              <a:rPr lang="en-US">
                <a:ea typeface="+mn-lt"/>
                <a:cs typeface="+mn-lt"/>
              </a:rPr>
              <a:t>         [3     86]</a:t>
            </a:r>
          </a:p>
          <a:p>
            <a:pPr marL="457200" lvl="1" indent="0">
              <a:buNone/>
            </a:pPr>
            <a:endParaRPr lang="en-US">
              <a:ea typeface="+mn-lt"/>
              <a:cs typeface="+mn-lt"/>
            </a:endParaRPr>
          </a:p>
        </p:txBody>
      </p:sp>
      <p:sp>
        <p:nvSpPr>
          <p:cNvPr id="3" name="TextBox 2">
            <a:extLst>
              <a:ext uri="{FF2B5EF4-FFF2-40B4-BE49-F238E27FC236}">
                <a16:creationId xmlns:a16="http://schemas.microsoft.com/office/drawing/2014/main" id="{BA917F2A-D89F-4CA0-8A55-3F3C416A51C8}"/>
              </a:ext>
            </a:extLst>
          </p:cNvPr>
          <p:cNvSpPr txBox="1"/>
          <p:nvPr/>
        </p:nvSpPr>
        <p:spPr>
          <a:xfrm>
            <a:off x="543046" y="5370653"/>
            <a:ext cx="315313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ea typeface="Source Sans Pro"/>
              </a:rPr>
              <a:t>All- Accuracy 79%</a:t>
            </a:r>
          </a:p>
          <a:p>
            <a:pPr marL="742950" lvl="1" indent="-285750">
              <a:buFont typeface="Arial"/>
              <a:buChar char="•"/>
            </a:pPr>
            <a:r>
              <a:rPr lang="en-US" sz="2400">
                <a:ea typeface="Source Sans Pro"/>
              </a:rPr>
              <a:t>[107 75]</a:t>
            </a:r>
          </a:p>
          <a:p>
            <a:pPr lvl="1"/>
            <a:r>
              <a:rPr lang="en-US" sz="2400">
                <a:ea typeface="Source Sans Pro"/>
              </a:rPr>
              <a:t>     [15 230]</a:t>
            </a:r>
          </a:p>
        </p:txBody>
      </p:sp>
      <p:sp>
        <p:nvSpPr>
          <p:cNvPr id="4" name="TextBox 3">
            <a:extLst>
              <a:ext uri="{FF2B5EF4-FFF2-40B4-BE49-F238E27FC236}">
                <a16:creationId xmlns:a16="http://schemas.microsoft.com/office/drawing/2014/main" id="{6C9D8795-E0C5-40BC-B012-D8946FA3FD51}"/>
              </a:ext>
            </a:extLst>
          </p:cNvPr>
          <p:cNvSpPr txBox="1"/>
          <p:nvPr/>
        </p:nvSpPr>
        <p:spPr>
          <a:xfrm>
            <a:off x="8302907" y="572271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endParaRPr lang="en-US">
              <a:ea typeface="Source Sans Pro"/>
              <a:cs typeface="Arial"/>
            </a:endParaRPr>
          </a:p>
        </p:txBody>
      </p:sp>
      <p:sp>
        <p:nvSpPr>
          <p:cNvPr id="5" name="TextBox 4">
            <a:extLst>
              <a:ext uri="{FF2B5EF4-FFF2-40B4-BE49-F238E27FC236}">
                <a16:creationId xmlns:a16="http://schemas.microsoft.com/office/drawing/2014/main" id="{E06E8A0B-1F7D-4314-B65C-158CC271294A}"/>
              </a:ext>
            </a:extLst>
          </p:cNvPr>
          <p:cNvSpPr txBox="1"/>
          <p:nvPr/>
        </p:nvSpPr>
        <p:spPr>
          <a:xfrm>
            <a:off x="5875237" y="4336768"/>
            <a:ext cx="274319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ea typeface="Source Sans Pro"/>
              </a:rPr>
              <a:t>All- Accuracy 70%</a:t>
            </a:r>
          </a:p>
          <a:p>
            <a:pPr marL="742950" lvl="1" indent="-285750">
              <a:buFont typeface="Arial"/>
              <a:buChar char="•"/>
            </a:pPr>
            <a:r>
              <a:rPr lang="en-US" sz="2400">
                <a:ea typeface="Source Sans Pro"/>
              </a:rPr>
              <a:t>[60 86]</a:t>
            </a:r>
          </a:p>
          <a:p>
            <a:pPr lvl="1"/>
            <a:r>
              <a:rPr lang="en-US" sz="2400">
                <a:ea typeface="Source Sans Pro"/>
              </a:rPr>
              <a:t>      [31  214]</a:t>
            </a:r>
          </a:p>
        </p:txBody>
      </p:sp>
    </p:spTree>
    <p:extLst>
      <p:ext uri="{BB962C8B-B14F-4D97-AF65-F5344CB8AC3E}">
        <p14:creationId xmlns:p14="http://schemas.microsoft.com/office/powerpoint/2010/main" val="2788693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E6B6F-1CA3-4170-8D61-3BD7752BC1EE}"/>
              </a:ext>
            </a:extLst>
          </p:cNvPr>
          <p:cNvSpPr>
            <a:spLocks noGrp="1"/>
          </p:cNvSpPr>
          <p:nvPr>
            <p:ph type="title"/>
          </p:nvPr>
        </p:nvSpPr>
        <p:spPr>
          <a:xfrm>
            <a:off x="838200" y="202304"/>
            <a:ext cx="10515600" cy="1325563"/>
          </a:xfrm>
        </p:spPr>
        <p:txBody>
          <a:bodyPr/>
          <a:lstStyle/>
          <a:p>
            <a:r>
              <a:rPr lang="en-US">
                <a:ea typeface="Source Sans Pro"/>
              </a:rPr>
              <a:t>Results – Neural Nets (Known Attacks)</a:t>
            </a:r>
            <a:endParaRPr lang="en-US"/>
          </a:p>
        </p:txBody>
      </p:sp>
      <p:sp>
        <p:nvSpPr>
          <p:cNvPr id="6" name="Content Placeholder 5">
            <a:extLst>
              <a:ext uri="{FF2B5EF4-FFF2-40B4-BE49-F238E27FC236}">
                <a16:creationId xmlns:a16="http://schemas.microsoft.com/office/drawing/2014/main" id="{DF5FD173-002B-4FE9-AACC-661400525C59}"/>
              </a:ext>
            </a:extLst>
          </p:cNvPr>
          <p:cNvSpPr>
            <a:spLocks noGrp="1"/>
          </p:cNvSpPr>
          <p:nvPr>
            <p:ph idx="1"/>
          </p:nvPr>
        </p:nvSpPr>
        <p:spPr>
          <a:xfrm>
            <a:off x="838200" y="1825625"/>
            <a:ext cx="10515600" cy="4824701"/>
          </a:xfrm>
        </p:spPr>
        <p:txBody>
          <a:bodyPr vert="horz" lIns="91440" tIns="45720" rIns="91440" bIns="45720" rtlCol="0" anchor="t">
            <a:normAutofit fontScale="77500" lnSpcReduction="20000"/>
          </a:bodyPr>
          <a:lstStyle/>
          <a:p>
            <a:pPr marL="0" indent="0">
              <a:buNone/>
            </a:pPr>
            <a:r>
              <a:rPr lang="en-US">
                <a:ea typeface="Source Sans Pro"/>
              </a:rPr>
              <a:t>End To End</a:t>
            </a:r>
            <a:endParaRPr lang="en-US"/>
          </a:p>
          <a:p>
            <a:pPr marL="457200" indent="-457200"/>
            <a:r>
              <a:rPr lang="en-US">
                <a:ea typeface="Source Sans Pro"/>
              </a:rPr>
              <a:t>Trump – 42.8% Accuracy</a:t>
            </a:r>
          </a:p>
          <a:p>
            <a:pPr marL="0" indent="0">
              <a:buNone/>
            </a:pPr>
            <a:r>
              <a:rPr lang="en-US">
                <a:ea typeface="+mn-lt"/>
                <a:cs typeface="+mn-lt"/>
              </a:rPr>
              <a:t>[0      0  ]</a:t>
            </a:r>
          </a:p>
          <a:p>
            <a:pPr marL="0" indent="0">
              <a:buNone/>
            </a:pPr>
            <a:r>
              <a:rPr lang="en-US">
                <a:ea typeface="+mn-lt"/>
                <a:cs typeface="+mn-lt"/>
              </a:rPr>
              <a:t>[103 77]</a:t>
            </a:r>
            <a:endParaRPr lang="en-US">
              <a:ea typeface="Source Sans Pro"/>
            </a:endParaRPr>
          </a:p>
          <a:p>
            <a:pPr marL="457200" indent="-457200"/>
            <a:r>
              <a:rPr lang="en-US">
                <a:ea typeface="Source Sans Pro"/>
              </a:rPr>
              <a:t>Drake – 54.1% Accuracy</a:t>
            </a:r>
          </a:p>
          <a:p>
            <a:pPr marL="0" indent="0">
              <a:buNone/>
            </a:pPr>
            <a:r>
              <a:rPr lang="en-US">
                <a:ea typeface="+mn-lt"/>
                <a:cs typeface="+mn-lt"/>
              </a:rPr>
              <a:t>[53 45]</a:t>
            </a:r>
          </a:p>
          <a:p>
            <a:pPr marL="0" indent="0">
              <a:buNone/>
            </a:pPr>
            <a:r>
              <a:rPr lang="en-US">
                <a:ea typeface="+mn-lt"/>
                <a:cs typeface="+mn-lt"/>
              </a:rPr>
              <a:t>[0    0  ]</a:t>
            </a:r>
            <a:endParaRPr lang="en-US"/>
          </a:p>
          <a:p>
            <a:pPr marL="457200" indent="-457200"/>
            <a:r>
              <a:rPr lang="en-US">
                <a:ea typeface="Source Sans Pro"/>
              </a:rPr>
              <a:t>Takei – 59.7% Accuracy</a:t>
            </a:r>
          </a:p>
          <a:p>
            <a:pPr marL="0" indent="0">
              <a:buNone/>
            </a:pPr>
            <a:r>
              <a:rPr lang="en-US">
                <a:ea typeface="+mn-lt"/>
                <a:cs typeface="+mn-lt"/>
              </a:rPr>
              <a:t>[89 60]</a:t>
            </a:r>
          </a:p>
          <a:p>
            <a:pPr marL="0" indent="0">
              <a:buNone/>
            </a:pPr>
            <a:r>
              <a:rPr lang="en-US">
                <a:ea typeface="+mn-lt"/>
                <a:cs typeface="+mn-lt"/>
              </a:rPr>
              <a:t>[0   0  ]</a:t>
            </a:r>
            <a:endParaRPr lang="en-US"/>
          </a:p>
          <a:p>
            <a:pPr marL="457200" indent="-457200"/>
            <a:r>
              <a:rPr lang="en-US">
                <a:ea typeface="Source Sans Pro"/>
              </a:rPr>
              <a:t>All – 57.4 % Accuracy</a:t>
            </a:r>
          </a:p>
          <a:p>
            <a:pPr marL="0" indent="0">
              <a:buNone/>
            </a:pPr>
            <a:r>
              <a:rPr lang="en-US">
                <a:ea typeface="+mn-lt"/>
                <a:cs typeface="+mn-lt"/>
              </a:rPr>
              <a:t>[245 182]</a:t>
            </a:r>
          </a:p>
          <a:p>
            <a:pPr marL="0" indent="0">
              <a:buNone/>
            </a:pPr>
            <a:r>
              <a:rPr lang="en-US">
                <a:ea typeface="+mn-lt"/>
                <a:cs typeface="+mn-lt"/>
              </a:rPr>
              <a:t>[0      0     ]</a:t>
            </a:r>
            <a:endParaRPr lang="en-US"/>
          </a:p>
        </p:txBody>
      </p:sp>
      <p:pic>
        <p:nvPicPr>
          <p:cNvPr id="3" name="Picture 3" descr="Text&#10;&#10;Description automatically generated">
            <a:extLst>
              <a:ext uri="{FF2B5EF4-FFF2-40B4-BE49-F238E27FC236}">
                <a16:creationId xmlns:a16="http://schemas.microsoft.com/office/drawing/2014/main" id="{0B5FBCB9-2D06-45D0-96C2-2247D5D8C400}"/>
              </a:ext>
            </a:extLst>
          </p:cNvPr>
          <p:cNvPicPr>
            <a:picLocks noChangeAspect="1"/>
          </p:cNvPicPr>
          <p:nvPr/>
        </p:nvPicPr>
        <p:blipFill>
          <a:blip r:embed="rId3"/>
          <a:stretch>
            <a:fillRect/>
          </a:stretch>
        </p:blipFill>
        <p:spPr>
          <a:xfrm>
            <a:off x="5261547" y="1716739"/>
            <a:ext cx="3780019" cy="4832743"/>
          </a:xfrm>
          <a:prstGeom prst="rect">
            <a:avLst/>
          </a:prstGeom>
        </p:spPr>
      </p:pic>
    </p:spTree>
    <p:extLst>
      <p:ext uri="{BB962C8B-B14F-4D97-AF65-F5344CB8AC3E}">
        <p14:creationId xmlns:p14="http://schemas.microsoft.com/office/powerpoint/2010/main" val="641448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C151F-9E7B-451F-8DCC-25E51BF5206A}"/>
              </a:ext>
            </a:extLst>
          </p:cNvPr>
          <p:cNvSpPr>
            <a:spLocks noGrp="1"/>
          </p:cNvSpPr>
          <p:nvPr>
            <p:ph type="title"/>
          </p:nvPr>
        </p:nvSpPr>
        <p:spPr/>
        <p:txBody>
          <a:bodyPr/>
          <a:lstStyle/>
          <a:p>
            <a:r>
              <a:rPr lang="en-US">
                <a:ea typeface="Source Sans Pro"/>
              </a:rPr>
              <a:t>Outline</a:t>
            </a:r>
            <a:endParaRPr lang="en-US"/>
          </a:p>
        </p:txBody>
      </p:sp>
      <p:sp>
        <p:nvSpPr>
          <p:cNvPr id="3" name="Content Placeholder 2">
            <a:extLst>
              <a:ext uri="{FF2B5EF4-FFF2-40B4-BE49-F238E27FC236}">
                <a16:creationId xmlns:a16="http://schemas.microsoft.com/office/drawing/2014/main" id="{6E89D006-EEBA-40CB-BF50-84DDC9A5C3C6}"/>
              </a:ext>
            </a:extLst>
          </p:cNvPr>
          <p:cNvSpPr>
            <a:spLocks noGrp="1"/>
          </p:cNvSpPr>
          <p:nvPr>
            <p:ph idx="1"/>
          </p:nvPr>
        </p:nvSpPr>
        <p:spPr/>
        <p:txBody>
          <a:bodyPr vert="horz" lIns="91440" tIns="45720" rIns="91440" bIns="45720" rtlCol="0" anchor="t">
            <a:normAutofit/>
          </a:bodyPr>
          <a:lstStyle/>
          <a:p>
            <a:r>
              <a:rPr lang="en-US">
                <a:ea typeface="Source Sans Pro"/>
              </a:rPr>
              <a:t>Introduction</a:t>
            </a:r>
          </a:p>
          <a:p>
            <a:r>
              <a:rPr lang="en-US">
                <a:ea typeface="Source Sans Pro"/>
              </a:rPr>
              <a:t>Methods</a:t>
            </a:r>
          </a:p>
          <a:p>
            <a:r>
              <a:rPr lang="en-US">
                <a:ea typeface="Source Sans Pro"/>
              </a:rPr>
              <a:t>Data</a:t>
            </a:r>
          </a:p>
          <a:p>
            <a:r>
              <a:rPr lang="en-US">
                <a:ea typeface="Source Sans Pro"/>
              </a:rPr>
              <a:t>Results</a:t>
            </a:r>
          </a:p>
          <a:p>
            <a:r>
              <a:rPr lang="en-US">
                <a:ea typeface="Source Sans Pro"/>
              </a:rPr>
              <a:t>Conclusion</a:t>
            </a:r>
          </a:p>
          <a:p>
            <a:r>
              <a:rPr lang="en-US">
                <a:ea typeface="Source Sans Pro"/>
              </a:rPr>
              <a:t>Demo</a:t>
            </a:r>
          </a:p>
          <a:p>
            <a:r>
              <a:rPr lang="en-US">
                <a:ea typeface="Source Sans Pro"/>
              </a:rPr>
              <a:t>Questions</a:t>
            </a:r>
          </a:p>
        </p:txBody>
      </p:sp>
    </p:spTree>
    <p:extLst>
      <p:ext uri="{BB962C8B-B14F-4D97-AF65-F5344CB8AC3E}">
        <p14:creationId xmlns:p14="http://schemas.microsoft.com/office/powerpoint/2010/main" val="2047558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E6B6F-1CA3-4170-8D61-3BD7752BC1EE}"/>
              </a:ext>
            </a:extLst>
          </p:cNvPr>
          <p:cNvSpPr>
            <a:spLocks noGrp="1"/>
          </p:cNvSpPr>
          <p:nvPr>
            <p:ph type="title"/>
          </p:nvPr>
        </p:nvSpPr>
        <p:spPr>
          <a:xfrm>
            <a:off x="838200" y="202304"/>
            <a:ext cx="10515600" cy="1325563"/>
          </a:xfrm>
        </p:spPr>
        <p:txBody>
          <a:bodyPr/>
          <a:lstStyle/>
          <a:p>
            <a:r>
              <a:rPr lang="en-US">
                <a:ea typeface="Source Sans Pro"/>
              </a:rPr>
              <a:t>Results – Neural Nets (Known Attacks)</a:t>
            </a:r>
            <a:endParaRPr lang="en-US"/>
          </a:p>
        </p:txBody>
      </p:sp>
      <p:sp>
        <p:nvSpPr>
          <p:cNvPr id="6" name="Content Placeholder 5">
            <a:extLst>
              <a:ext uri="{FF2B5EF4-FFF2-40B4-BE49-F238E27FC236}">
                <a16:creationId xmlns:a16="http://schemas.microsoft.com/office/drawing/2014/main" id="{DF5FD173-002B-4FE9-AACC-661400525C59}"/>
              </a:ext>
            </a:extLst>
          </p:cNvPr>
          <p:cNvSpPr>
            <a:spLocks noGrp="1"/>
          </p:cNvSpPr>
          <p:nvPr>
            <p:ph idx="1"/>
          </p:nvPr>
        </p:nvSpPr>
        <p:spPr>
          <a:xfrm>
            <a:off x="838200" y="1825625"/>
            <a:ext cx="10515600" cy="4824701"/>
          </a:xfrm>
        </p:spPr>
        <p:txBody>
          <a:bodyPr vert="horz" lIns="91440" tIns="45720" rIns="91440" bIns="45720" rtlCol="0" anchor="t">
            <a:normAutofit fontScale="77500" lnSpcReduction="20000"/>
          </a:bodyPr>
          <a:lstStyle/>
          <a:p>
            <a:pPr marL="0" indent="0">
              <a:buNone/>
            </a:pPr>
            <a:r>
              <a:rPr lang="en-US">
                <a:solidFill>
                  <a:schemeClr val="accent6"/>
                </a:solidFill>
                <a:ea typeface="Source Sans Pro"/>
              </a:rPr>
              <a:t>MGDCC</a:t>
            </a:r>
          </a:p>
          <a:p>
            <a:pPr marL="457200" indent="-457200"/>
            <a:r>
              <a:rPr lang="en-US">
                <a:solidFill>
                  <a:schemeClr val="accent6"/>
                </a:solidFill>
                <a:ea typeface="Source Sans Pro"/>
              </a:rPr>
              <a:t>Trump – 98.9% Accuracy</a:t>
            </a:r>
          </a:p>
          <a:p>
            <a:pPr marL="0" indent="0">
              <a:buNone/>
            </a:pPr>
            <a:r>
              <a:rPr lang="en-US">
                <a:solidFill>
                  <a:schemeClr val="accent6"/>
                </a:solidFill>
                <a:ea typeface="+mn-lt"/>
                <a:cs typeface="+mn-lt"/>
              </a:rPr>
              <a:t>[101 0]</a:t>
            </a:r>
          </a:p>
          <a:p>
            <a:pPr marL="0" indent="0">
              <a:buNone/>
            </a:pPr>
            <a:r>
              <a:rPr lang="en-US">
                <a:solidFill>
                  <a:schemeClr val="accent6"/>
                </a:solidFill>
                <a:ea typeface="+mn-lt"/>
                <a:cs typeface="+mn-lt"/>
              </a:rPr>
              <a:t>[2    77]</a:t>
            </a:r>
            <a:endParaRPr lang="en-US">
              <a:solidFill>
                <a:schemeClr val="accent6"/>
              </a:solidFill>
              <a:ea typeface="Source Sans Pro"/>
            </a:endParaRPr>
          </a:p>
          <a:p>
            <a:pPr marL="457200" indent="-457200"/>
            <a:r>
              <a:rPr lang="en-US">
                <a:solidFill>
                  <a:schemeClr val="accent6"/>
                </a:solidFill>
                <a:ea typeface="Source Sans Pro"/>
              </a:rPr>
              <a:t>Drake –100% Accuracy</a:t>
            </a:r>
          </a:p>
          <a:p>
            <a:pPr marL="0" indent="0">
              <a:buNone/>
            </a:pPr>
            <a:r>
              <a:rPr lang="en-US">
                <a:solidFill>
                  <a:schemeClr val="accent6"/>
                </a:solidFill>
                <a:ea typeface="+mn-lt"/>
                <a:cs typeface="+mn-lt"/>
              </a:rPr>
              <a:t>[53  0  ]</a:t>
            </a:r>
          </a:p>
          <a:p>
            <a:pPr marL="0" indent="0">
              <a:buNone/>
            </a:pPr>
            <a:r>
              <a:rPr lang="en-US">
                <a:solidFill>
                  <a:schemeClr val="accent6"/>
                </a:solidFill>
                <a:ea typeface="+mn-lt"/>
                <a:cs typeface="+mn-lt"/>
              </a:rPr>
              <a:t>[0    45]</a:t>
            </a:r>
            <a:endParaRPr lang="en-US">
              <a:solidFill>
                <a:schemeClr val="accent6"/>
              </a:solidFill>
              <a:ea typeface="Source Sans Pro"/>
            </a:endParaRPr>
          </a:p>
          <a:p>
            <a:pPr marL="457200" indent="-457200"/>
            <a:r>
              <a:rPr lang="en-US">
                <a:solidFill>
                  <a:schemeClr val="accent6"/>
                </a:solidFill>
                <a:ea typeface="Source Sans Pro"/>
              </a:rPr>
              <a:t>Takei – 94% Accuracy</a:t>
            </a:r>
          </a:p>
          <a:p>
            <a:pPr marL="0" indent="0">
              <a:buNone/>
            </a:pPr>
            <a:r>
              <a:rPr lang="en-US">
                <a:solidFill>
                  <a:schemeClr val="accent6"/>
                </a:solidFill>
                <a:ea typeface="+mn-lt"/>
                <a:cs typeface="+mn-lt"/>
              </a:rPr>
              <a:t>[81 1]</a:t>
            </a:r>
          </a:p>
          <a:p>
            <a:pPr marL="0" indent="0">
              <a:buNone/>
            </a:pPr>
            <a:r>
              <a:rPr lang="en-US">
                <a:solidFill>
                  <a:schemeClr val="accent6"/>
                </a:solidFill>
                <a:ea typeface="+mn-lt"/>
                <a:cs typeface="+mn-lt"/>
              </a:rPr>
              <a:t>[9 59]</a:t>
            </a:r>
            <a:endParaRPr lang="en-US">
              <a:solidFill>
                <a:schemeClr val="accent6"/>
              </a:solidFill>
              <a:ea typeface="Source Sans Pro"/>
            </a:endParaRPr>
          </a:p>
          <a:p>
            <a:pPr marL="457200" indent="-457200"/>
            <a:r>
              <a:rPr lang="en-US">
                <a:solidFill>
                  <a:schemeClr val="accent6"/>
                </a:solidFill>
                <a:ea typeface="Source Sans Pro"/>
              </a:rPr>
              <a:t>All – 98.6 % Accuracy</a:t>
            </a:r>
          </a:p>
          <a:p>
            <a:pPr marL="0" indent="0">
              <a:buNone/>
            </a:pPr>
            <a:r>
              <a:rPr lang="en-US">
                <a:solidFill>
                  <a:schemeClr val="accent6"/>
                </a:solidFill>
                <a:ea typeface="+mn-lt"/>
                <a:cs typeface="+mn-lt"/>
              </a:rPr>
              <a:t>[242 3]</a:t>
            </a:r>
          </a:p>
          <a:p>
            <a:pPr marL="0" indent="0">
              <a:buNone/>
            </a:pPr>
            <a:r>
              <a:rPr lang="en-US">
                <a:solidFill>
                  <a:schemeClr val="accent6"/>
                </a:solidFill>
                <a:ea typeface="+mn-lt"/>
                <a:cs typeface="+mn-lt"/>
              </a:rPr>
              <a:t>[3  179]</a:t>
            </a:r>
            <a:endParaRPr lang="en-US">
              <a:solidFill>
                <a:schemeClr val="accent6"/>
              </a:solidFill>
            </a:endParaRPr>
          </a:p>
        </p:txBody>
      </p:sp>
      <p:pic>
        <p:nvPicPr>
          <p:cNvPr id="3" name="Picture 3" descr="Text&#10;&#10;Description automatically generated">
            <a:extLst>
              <a:ext uri="{FF2B5EF4-FFF2-40B4-BE49-F238E27FC236}">
                <a16:creationId xmlns:a16="http://schemas.microsoft.com/office/drawing/2014/main" id="{8F650651-E186-4CE1-A5E0-9EADBE08F641}"/>
              </a:ext>
            </a:extLst>
          </p:cNvPr>
          <p:cNvPicPr>
            <a:picLocks noChangeAspect="1"/>
          </p:cNvPicPr>
          <p:nvPr/>
        </p:nvPicPr>
        <p:blipFill>
          <a:blip r:embed="rId3"/>
          <a:stretch>
            <a:fillRect/>
          </a:stretch>
        </p:blipFill>
        <p:spPr>
          <a:xfrm>
            <a:off x="4891557" y="1701383"/>
            <a:ext cx="3845445" cy="4941757"/>
          </a:xfrm>
          <a:prstGeom prst="rect">
            <a:avLst/>
          </a:prstGeom>
        </p:spPr>
      </p:pic>
    </p:spTree>
    <p:extLst>
      <p:ext uri="{BB962C8B-B14F-4D97-AF65-F5344CB8AC3E}">
        <p14:creationId xmlns:p14="http://schemas.microsoft.com/office/powerpoint/2010/main" val="1825489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64098-5D62-40BA-9372-DC8A8398B34A}"/>
              </a:ext>
            </a:extLst>
          </p:cNvPr>
          <p:cNvSpPr>
            <a:spLocks noGrp="1"/>
          </p:cNvSpPr>
          <p:nvPr>
            <p:ph type="title"/>
          </p:nvPr>
        </p:nvSpPr>
        <p:spPr/>
        <p:txBody>
          <a:bodyPr/>
          <a:lstStyle/>
          <a:p>
            <a:r>
              <a:rPr lang="en-US">
                <a:ea typeface="+mj-lt"/>
                <a:cs typeface="+mj-lt"/>
              </a:rPr>
              <a:t>Results – Neural Nets (Unknown Attacks)</a:t>
            </a:r>
            <a:endParaRPr lang="en-US"/>
          </a:p>
        </p:txBody>
      </p:sp>
      <p:sp>
        <p:nvSpPr>
          <p:cNvPr id="3" name="Content Placeholder 2">
            <a:extLst>
              <a:ext uri="{FF2B5EF4-FFF2-40B4-BE49-F238E27FC236}">
                <a16:creationId xmlns:a16="http://schemas.microsoft.com/office/drawing/2014/main" id="{614B074F-BE4F-4FBF-B235-7CF58AFDE4E1}"/>
              </a:ext>
            </a:extLst>
          </p:cNvPr>
          <p:cNvSpPr>
            <a:spLocks noGrp="1"/>
          </p:cNvSpPr>
          <p:nvPr>
            <p:ph idx="1"/>
          </p:nvPr>
        </p:nvSpPr>
        <p:spPr/>
        <p:txBody>
          <a:bodyPr vert="horz" lIns="91440" tIns="45720" rIns="91440" bIns="45720" rtlCol="0" anchor="t">
            <a:normAutofit/>
          </a:bodyPr>
          <a:lstStyle/>
          <a:p>
            <a:pPr marL="0" indent="0">
              <a:buNone/>
            </a:pPr>
            <a:endParaRPr lang="en-US">
              <a:ea typeface="Source Sans Pro"/>
            </a:endParaRPr>
          </a:p>
          <a:p>
            <a:pPr marL="0" indent="0">
              <a:buNone/>
            </a:pPr>
            <a:endParaRPr lang="en-US">
              <a:ea typeface="Source Sans Pro"/>
            </a:endParaRPr>
          </a:p>
        </p:txBody>
      </p:sp>
      <p:sp>
        <p:nvSpPr>
          <p:cNvPr id="4" name="TextBox 3">
            <a:extLst>
              <a:ext uri="{FF2B5EF4-FFF2-40B4-BE49-F238E27FC236}">
                <a16:creationId xmlns:a16="http://schemas.microsoft.com/office/drawing/2014/main" id="{87A38F31-BB45-4BCC-9233-1F6AD628ADC3}"/>
              </a:ext>
            </a:extLst>
          </p:cNvPr>
          <p:cNvSpPr txBox="1"/>
          <p:nvPr/>
        </p:nvSpPr>
        <p:spPr>
          <a:xfrm>
            <a:off x="839449" y="1688891"/>
            <a:ext cx="8951626" cy="34655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MGDCC</a:t>
            </a:r>
          </a:p>
          <a:p>
            <a:pPr>
              <a:buChar char="•"/>
            </a:pPr>
            <a:r>
              <a:rPr lang="en-US">
                <a:cs typeface="Arial"/>
              </a:rPr>
              <a:t>Drake –42.3% Accuracy​</a:t>
            </a:r>
            <a:endParaRPr lang="en-US">
              <a:ea typeface="Source Sans Pro"/>
              <a:cs typeface="Arial"/>
            </a:endParaRPr>
          </a:p>
          <a:p>
            <a:pPr>
              <a:lnSpc>
                <a:spcPct val="90000"/>
              </a:lnSpc>
              <a:spcBef>
                <a:spcPts val="1000"/>
              </a:spcBef>
            </a:pPr>
            <a:r>
              <a:rPr lang="en-US">
                <a:ea typeface="+mn-lt"/>
                <a:cs typeface="+mn-lt"/>
              </a:rPr>
              <a:t>[53 82]</a:t>
            </a:r>
          </a:p>
          <a:p>
            <a:pPr>
              <a:lnSpc>
                <a:spcPct val="90000"/>
              </a:lnSpc>
              <a:spcBef>
                <a:spcPts val="1000"/>
              </a:spcBef>
            </a:pPr>
            <a:r>
              <a:rPr lang="en-US">
                <a:ea typeface="+mn-lt"/>
                <a:cs typeface="+mn-lt"/>
              </a:rPr>
              <a:t>[0      7]</a:t>
            </a:r>
            <a:endParaRPr lang="en-US"/>
          </a:p>
          <a:p>
            <a:pPr>
              <a:buFont typeface="Arial"/>
              <a:buChar char="•"/>
            </a:pPr>
            <a:r>
              <a:rPr lang="en-US">
                <a:cs typeface="Arial"/>
              </a:rPr>
              <a:t>Takei – </a:t>
            </a:r>
            <a:r>
              <a:rPr lang="en-US">
                <a:ea typeface="+mn-lt"/>
                <a:cs typeface="+mn-lt"/>
              </a:rPr>
              <a:t>94.5</a:t>
            </a:r>
            <a:r>
              <a:rPr lang="en-US">
                <a:cs typeface="Arial"/>
              </a:rPr>
              <a:t>% Accuracy​</a:t>
            </a:r>
            <a:endParaRPr lang="en-US">
              <a:ea typeface="Source Sans Pro"/>
              <a:cs typeface="Arial"/>
            </a:endParaRPr>
          </a:p>
          <a:p>
            <a:pPr>
              <a:lnSpc>
                <a:spcPct val="90000"/>
              </a:lnSpc>
              <a:spcBef>
                <a:spcPts val="1000"/>
              </a:spcBef>
            </a:pPr>
            <a:r>
              <a:rPr lang="en-US">
                <a:ea typeface="+mn-lt"/>
                <a:cs typeface="+mn-lt"/>
              </a:rPr>
              <a:t>[84 3]</a:t>
            </a:r>
          </a:p>
          <a:p>
            <a:pPr>
              <a:lnSpc>
                <a:spcPct val="90000"/>
              </a:lnSpc>
              <a:spcBef>
                <a:spcPts val="1000"/>
              </a:spcBef>
            </a:pPr>
            <a:r>
              <a:rPr lang="en-US">
                <a:ea typeface="+mn-lt"/>
                <a:cs typeface="+mn-lt"/>
              </a:rPr>
              <a:t>[5 54]</a:t>
            </a:r>
            <a:endParaRPr lang="en-US"/>
          </a:p>
          <a:p>
            <a:pPr>
              <a:buFont typeface="Arial"/>
              <a:buChar char="•"/>
            </a:pPr>
            <a:r>
              <a:rPr lang="en-US">
                <a:cs typeface="Arial"/>
              </a:rPr>
              <a:t>All – </a:t>
            </a:r>
            <a:r>
              <a:rPr lang="en-US">
                <a:ea typeface="+mn-lt"/>
                <a:cs typeface="+mn-lt"/>
              </a:rPr>
              <a:t>79.8 </a:t>
            </a:r>
            <a:r>
              <a:rPr lang="en-US">
                <a:cs typeface="Arial"/>
              </a:rPr>
              <a:t>% Accuracy​</a:t>
            </a:r>
            <a:endParaRPr lang="en-US">
              <a:ea typeface="Source Sans Pro"/>
              <a:cs typeface="Arial"/>
            </a:endParaRPr>
          </a:p>
          <a:p>
            <a:pPr>
              <a:lnSpc>
                <a:spcPct val="90000"/>
              </a:lnSpc>
              <a:spcBef>
                <a:spcPts val="1000"/>
              </a:spcBef>
            </a:pPr>
            <a:r>
              <a:rPr lang="en-US">
                <a:ea typeface="+mn-lt"/>
                <a:cs typeface="+mn-lt"/>
              </a:rPr>
              <a:t>[239 73]</a:t>
            </a:r>
          </a:p>
          <a:p>
            <a:pPr>
              <a:lnSpc>
                <a:spcPct val="90000"/>
              </a:lnSpc>
              <a:spcBef>
                <a:spcPts val="1000"/>
              </a:spcBef>
            </a:pPr>
            <a:r>
              <a:rPr lang="en-US">
                <a:ea typeface="+mn-lt"/>
                <a:cs typeface="+mn-lt"/>
              </a:rPr>
              <a:t>[6     73 ]</a:t>
            </a:r>
            <a:endParaRPr lang="en-US"/>
          </a:p>
        </p:txBody>
      </p:sp>
    </p:spTree>
    <p:extLst>
      <p:ext uri="{BB962C8B-B14F-4D97-AF65-F5344CB8AC3E}">
        <p14:creationId xmlns:p14="http://schemas.microsoft.com/office/powerpoint/2010/main" val="4201795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C151F-9E7B-451F-8DCC-25E51BF5206A}"/>
              </a:ext>
            </a:extLst>
          </p:cNvPr>
          <p:cNvSpPr>
            <a:spLocks noGrp="1"/>
          </p:cNvSpPr>
          <p:nvPr>
            <p:ph type="title"/>
          </p:nvPr>
        </p:nvSpPr>
        <p:spPr/>
        <p:txBody>
          <a:bodyPr/>
          <a:lstStyle/>
          <a:p>
            <a:r>
              <a:rPr lang="en-US">
                <a:ea typeface="Source Sans Pro"/>
              </a:rPr>
              <a:t>Outline</a:t>
            </a:r>
            <a:endParaRPr lang="en-US"/>
          </a:p>
        </p:txBody>
      </p:sp>
      <p:sp>
        <p:nvSpPr>
          <p:cNvPr id="3" name="Content Placeholder 2">
            <a:extLst>
              <a:ext uri="{FF2B5EF4-FFF2-40B4-BE49-F238E27FC236}">
                <a16:creationId xmlns:a16="http://schemas.microsoft.com/office/drawing/2014/main" id="{6E89D006-EEBA-40CB-BF50-84DDC9A5C3C6}"/>
              </a:ext>
            </a:extLst>
          </p:cNvPr>
          <p:cNvSpPr>
            <a:spLocks noGrp="1"/>
          </p:cNvSpPr>
          <p:nvPr>
            <p:ph idx="1"/>
          </p:nvPr>
        </p:nvSpPr>
        <p:spPr/>
        <p:txBody>
          <a:bodyPr vert="horz" lIns="91440" tIns="45720" rIns="91440" bIns="45720" rtlCol="0" anchor="t">
            <a:normAutofit/>
          </a:bodyPr>
          <a:lstStyle/>
          <a:p>
            <a:r>
              <a:rPr lang="en-US">
                <a:ea typeface="Source Sans Pro"/>
              </a:rPr>
              <a:t>Introduction</a:t>
            </a:r>
          </a:p>
          <a:p>
            <a:r>
              <a:rPr lang="en-US">
                <a:ea typeface="Source Sans Pro"/>
              </a:rPr>
              <a:t>Methods</a:t>
            </a:r>
          </a:p>
          <a:p>
            <a:r>
              <a:rPr lang="en-US">
                <a:ea typeface="Source Sans Pro"/>
              </a:rPr>
              <a:t>Data</a:t>
            </a:r>
          </a:p>
          <a:p>
            <a:r>
              <a:rPr lang="en-US">
                <a:ea typeface="Source Sans Pro"/>
              </a:rPr>
              <a:t>Results</a:t>
            </a:r>
          </a:p>
          <a:p>
            <a:r>
              <a:rPr lang="en-US" b="1">
                <a:solidFill>
                  <a:srgbClr val="FF0000"/>
                </a:solidFill>
                <a:ea typeface="Source Sans Pro"/>
              </a:rPr>
              <a:t>Conclusion</a:t>
            </a:r>
          </a:p>
          <a:p>
            <a:r>
              <a:rPr lang="en-US">
                <a:ea typeface="Source Sans Pro"/>
              </a:rPr>
              <a:t>Demo</a:t>
            </a:r>
          </a:p>
          <a:p>
            <a:r>
              <a:rPr lang="en-US">
                <a:ea typeface="Source Sans Pro"/>
              </a:rPr>
              <a:t>Questions</a:t>
            </a:r>
          </a:p>
        </p:txBody>
      </p:sp>
    </p:spTree>
    <p:extLst>
      <p:ext uri="{BB962C8B-B14F-4D97-AF65-F5344CB8AC3E}">
        <p14:creationId xmlns:p14="http://schemas.microsoft.com/office/powerpoint/2010/main" val="516503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23F85-9FD6-4C1E-8FEC-97298596E837}"/>
              </a:ext>
            </a:extLst>
          </p:cNvPr>
          <p:cNvSpPr>
            <a:spLocks noGrp="1"/>
          </p:cNvSpPr>
          <p:nvPr>
            <p:ph type="title"/>
          </p:nvPr>
        </p:nvSpPr>
        <p:spPr/>
        <p:txBody>
          <a:bodyPr/>
          <a:lstStyle/>
          <a:p>
            <a:r>
              <a:rPr lang="en-US">
                <a:ea typeface="Source Sans Pro"/>
              </a:rPr>
              <a:t>Conclusions</a:t>
            </a:r>
            <a:endParaRPr lang="en-US"/>
          </a:p>
        </p:txBody>
      </p:sp>
      <p:sp>
        <p:nvSpPr>
          <p:cNvPr id="3" name="Content Placeholder 2">
            <a:extLst>
              <a:ext uri="{FF2B5EF4-FFF2-40B4-BE49-F238E27FC236}">
                <a16:creationId xmlns:a16="http://schemas.microsoft.com/office/drawing/2014/main" id="{709F7B49-CE72-4606-9909-BDA7275DD81C}"/>
              </a:ext>
            </a:extLst>
          </p:cNvPr>
          <p:cNvSpPr>
            <a:spLocks noGrp="1"/>
          </p:cNvSpPr>
          <p:nvPr>
            <p:ph idx="1"/>
          </p:nvPr>
        </p:nvSpPr>
        <p:spPr/>
        <p:txBody>
          <a:bodyPr vert="horz" lIns="91440" tIns="45720" rIns="91440" bIns="45720" rtlCol="0" anchor="t">
            <a:normAutofit fontScale="92500" lnSpcReduction="20000"/>
          </a:bodyPr>
          <a:lstStyle/>
          <a:p>
            <a:r>
              <a:rPr lang="en-US">
                <a:ea typeface="Source Sans Pro"/>
              </a:rPr>
              <a:t>Random Forest</a:t>
            </a:r>
          </a:p>
          <a:p>
            <a:pPr lvl="1" indent="0"/>
            <a:r>
              <a:rPr lang="en-US">
                <a:ea typeface="Source Sans Pro"/>
              </a:rPr>
              <a:t>Works well for single person models for known attacks</a:t>
            </a:r>
          </a:p>
          <a:p>
            <a:pPr lvl="1" indent="0"/>
            <a:r>
              <a:rPr lang="en-US">
                <a:ea typeface="Source Sans Pro"/>
              </a:rPr>
              <a:t>Performance drops for unseen attacks</a:t>
            </a:r>
          </a:p>
          <a:p>
            <a:r>
              <a:rPr lang="en-US">
                <a:ea typeface="+mn-lt"/>
                <a:cs typeface="+mn-lt"/>
              </a:rPr>
              <a:t>Neural Networks</a:t>
            </a:r>
          </a:p>
          <a:p>
            <a:pPr lvl="1" indent="0"/>
            <a:r>
              <a:rPr lang="en-US">
                <a:ea typeface="+mn-lt"/>
                <a:cs typeface="+mn-lt"/>
              </a:rPr>
              <a:t>Need more data for end-end models </a:t>
            </a:r>
          </a:p>
          <a:p>
            <a:pPr lvl="1" indent="0"/>
            <a:r>
              <a:rPr lang="en-US">
                <a:ea typeface="+mn-lt"/>
                <a:cs typeface="+mn-lt"/>
              </a:rPr>
              <a:t>MGDPS seems to have the best performance</a:t>
            </a:r>
            <a:endParaRPr lang="en-US">
              <a:ea typeface="Source Sans Pro"/>
            </a:endParaRPr>
          </a:p>
          <a:p>
            <a:pPr lvl="1" indent="0"/>
            <a:r>
              <a:rPr lang="en-US">
                <a:ea typeface="Source Sans Pro"/>
              </a:rPr>
              <a:t>Performs better than RF for unseen attacks </a:t>
            </a:r>
          </a:p>
          <a:p>
            <a:r>
              <a:rPr lang="en-US">
                <a:ea typeface="Source Sans Pro"/>
              </a:rPr>
              <a:t>Limitations</a:t>
            </a:r>
          </a:p>
          <a:p>
            <a:pPr lvl="1" indent="0"/>
            <a:r>
              <a:rPr lang="en-US">
                <a:ea typeface="Source Sans Pro"/>
              </a:rPr>
              <a:t>Only male celebs, too little data, default hyperparameters</a:t>
            </a:r>
          </a:p>
          <a:p>
            <a:r>
              <a:rPr lang="en-US">
                <a:ea typeface="Source Sans Pro"/>
              </a:rPr>
              <a:t>Future Work</a:t>
            </a:r>
          </a:p>
          <a:p>
            <a:pPr lvl="1" indent="0"/>
            <a:r>
              <a:rPr lang="en-US">
                <a:ea typeface="Source Sans Pro"/>
              </a:rPr>
              <a:t>Data Augmentation, transfer learning, hyperparameter tuning</a:t>
            </a:r>
          </a:p>
          <a:p>
            <a:pPr lvl="1" indent="0"/>
            <a:r>
              <a:rPr lang="en-US">
                <a:ea typeface="Source Sans Pro"/>
              </a:rPr>
              <a:t>Other</a:t>
            </a:r>
            <a:r>
              <a:rPr lang="en-US">
                <a:ea typeface="+mn-lt"/>
                <a:cs typeface="+mn-lt"/>
              </a:rPr>
              <a:t> applications – browser plugin to warn users of potential audio deepfakes in the content</a:t>
            </a:r>
            <a:endParaRPr lang="en-US"/>
          </a:p>
          <a:p>
            <a:pPr lvl="1" indent="0"/>
            <a:endParaRPr lang="en-US">
              <a:ea typeface="Source Sans Pro"/>
            </a:endParaRPr>
          </a:p>
          <a:p>
            <a:pPr lvl="1" indent="0"/>
            <a:endParaRPr lang="en-US">
              <a:ea typeface="Source Sans Pro"/>
            </a:endParaRPr>
          </a:p>
          <a:p>
            <a:pPr lvl="1" indent="0"/>
            <a:endParaRPr lang="en-US">
              <a:ea typeface="Source Sans Pro"/>
            </a:endParaRPr>
          </a:p>
          <a:p>
            <a:pPr lvl="1"/>
            <a:endParaRPr lang="en-US">
              <a:ea typeface="Source Sans Pro"/>
            </a:endParaRPr>
          </a:p>
          <a:p>
            <a:pPr lvl="1"/>
            <a:endParaRPr lang="en-US">
              <a:ea typeface="Source Sans Pro"/>
            </a:endParaRPr>
          </a:p>
          <a:p>
            <a:pPr lvl="2"/>
            <a:endParaRPr lang="en-US">
              <a:ea typeface="Source Sans Pro"/>
            </a:endParaRPr>
          </a:p>
          <a:p>
            <a:pPr lvl="2"/>
            <a:endParaRPr lang="en-US">
              <a:ea typeface="Source Sans Pro"/>
            </a:endParaRPr>
          </a:p>
          <a:p>
            <a:pPr lvl="1"/>
            <a:endParaRPr lang="en-US">
              <a:ea typeface="Source Sans Pro"/>
            </a:endParaRPr>
          </a:p>
          <a:p>
            <a:pPr lvl="1"/>
            <a:endParaRPr lang="en-US">
              <a:ea typeface="Source Sans Pro"/>
            </a:endParaRPr>
          </a:p>
        </p:txBody>
      </p:sp>
    </p:spTree>
    <p:extLst>
      <p:ext uri="{BB962C8B-B14F-4D97-AF65-F5344CB8AC3E}">
        <p14:creationId xmlns:p14="http://schemas.microsoft.com/office/powerpoint/2010/main" val="3851781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C151F-9E7B-451F-8DCC-25E51BF5206A}"/>
              </a:ext>
            </a:extLst>
          </p:cNvPr>
          <p:cNvSpPr>
            <a:spLocks noGrp="1"/>
          </p:cNvSpPr>
          <p:nvPr>
            <p:ph type="title"/>
          </p:nvPr>
        </p:nvSpPr>
        <p:spPr/>
        <p:txBody>
          <a:bodyPr/>
          <a:lstStyle/>
          <a:p>
            <a:r>
              <a:rPr lang="en-US">
                <a:ea typeface="Source Sans Pro"/>
              </a:rPr>
              <a:t>Outline</a:t>
            </a:r>
            <a:endParaRPr lang="en-US"/>
          </a:p>
        </p:txBody>
      </p:sp>
      <p:sp>
        <p:nvSpPr>
          <p:cNvPr id="3" name="Content Placeholder 2">
            <a:extLst>
              <a:ext uri="{FF2B5EF4-FFF2-40B4-BE49-F238E27FC236}">
                <a16:creationId xmlns:a16="http://schemas.microsoft.com/office/drawing/2014/main" id="{6E89D006-EEBA-40CB-BF50-84DDC9A5C3C6}"/>
              </a:ext>
            </a:extLst>
          </p:cNvPr>
          <p:cNvSpPr>
            <a:spLocks noGrp="1"/>
          </p:cNvSpPr>
          <p:nvPr>
            <p:ph idx="1"/>
          </p:nvPr>
        </p:nvSpPr>
        <p:spPr/>
        <p:txBody>
          <a:bodyPr vert="horz" lIns="91440" tIns="45720" rIns="91440" bIns="45720" rtlCol="0" anchor="t">
            <a:normAutofit/>
          </a:bodyPr>
          <a:lstStyle/>
          <a:p>
            <a:r>
              <a:rPr lang="en-US">
                <a:ea typeface="Source Sans Pro"/>
              </a:rPr>
              <a:t>Introduction</a:t>
            </a:r>
          </a:p>
          <a:p>
            <a:r>
              <a:rPr lang="en-US">
                <a:ea typeface="Source Sans Pro"/>
              </a:rPr>
              <a:t>Methods</a:t>
            </a:r>
          </a:p>
          <a:p>
            <a:r>
              <a:rPr lang="en-US">
                <a:ea typeface="Source Sans Pro"/>
              </a:rPr>
              <a:t>Data</a:t>
            </a:r>
          </a:p>
          <a:p>
            <a:r>
              <a:rPr lang="en-US">
                <a:ea typeface="Source Sans Pro"/>
              </a:rPr>
              <a:t>Results</a:t>
            </a:r>
          </a:p>
          <a:p>
            <a:r>
              <a:rPr lang="en-US">
                <a:ea typeface="Source Sans Pro"/>
              </a:rPr>
              <a:t>Conclusion</a:t>
            </a:r>
          </a:p>
          <a:p>
            <a:r>
              <a:rPr lang="en-US" b="1">
                <a:solidFill>
                  <a:srgbClr val="FF0000"/>
                </a:solidFill>
                <a:ea typeface="Source Sans Pro"/>
              </a:rPr>
              <a:t>Demo</a:t>
            </a:r>
          </a:p>
          <a:p>
            <a:r>
              <a:rPr lang="en-US">
                <a:ea typeface="Source Sans Pro"/>
              </a:rPr>
              <a:t>Questions</a:t>
            </a:r>
          </a:p>
        </p:txBody>
      </p:sp>
    </p:spTree>
    <p:extLst>
      <p:ext uri="{BB962C8B-B14F-4D97-AF65-F5344CB8AC3E}">
        <p14:creationId xmlns:p14="http://schemas.microsoft.com/office/powerpoint/2010/main" val="426233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733D7-38D8-4680-BC4A-BCA32EC72C87}"/>
              </a:ext>
            </a:extLst>
          </p:cNvPr>
          <p:cNvSpPr>
            <a:spLocks noGrp="1"/>
          </p:cNvSpPr>
          <p:nvPr>
            <p:ph type="title"/>
          </p:nvPr>
        </p:nvSpPr>
        <p:spPr/>
        <p:txBody>
          <a:bodyPr/>
          <a:lstStyle/>
          <a:p>
            <a:r>
              <a:rPr lang="en-US">
                <a:ea typeface="Source Sans Pro"/>
              </a:rPr>
              <a:t>Demo</a:t>
            </a:r>
            <a:endParaRPr lang="en-US"/>
          </a:p>
        </p:txBody>
      </p:sp>
      <p:sp>
        <p:nvSpPr>
          <p:cNvPr id="3" name="Content Placeholder 2">
            <a:extLst>
              <a:ext uri="{FF2B5EF4-FFF2-40B4-BE49-F238E27FC236}">
                <a16:creationId xmlns:a16="http://schemas.microsoft.com/office/drawing/2014/main" id="{49499D45-1EED-46CA-845F-3E01E4EC8C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00198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C151F-9E7B-451F-8DCC-25E51BF5206A}"/>
              </a:ext>
            </a:extLst>
          </p:cNvPr>
          <p:cNvSpPr>
            <a:spLocks noGrp="1"/>
          </p:cNvSpPr>
          <p:nvPr>
            <p:ph type="title"/>
          </p:nvPr>
        </p:nvSpPr>
        <p:spPr/>
        <p:txBody>
          <a:bodyPr/>
          <a:lstStyle/>
          <a:p>
            <a:r>
              <a:rPr lang="en-US">
                <a:ea typeface="Source Sans Pro"/>
              </a:rPr>
              <a:t>Outline</a:t>
            </a:r>
            <a:endParaRPr lang="en-US"/>
          </a:p>
        </p:txBody>
      </p:sp>
      <p:sp>
        <p:nvSpPr>
          <p:cNvPr id="3" name="Content Placeholder 2">
            <a:extLst>
              <a:ext uri="{FF2B5EF4-FFF2-40B4-BE49-F238E27FC236}">
                <a16:creationId xmlns:a16="http://schemas.microsoft.com/office/drawing/2014/main" id="{6E89D006-EEBA-40CB-BF50-84DDC9A5C3C6}"/>
              </a:ext>
            </a:extLst>
          </p:cNvPr>
          <p:cNvSpPr>
            <a:spLocks noGrp="1"/>
          </p:cNvSpPr>
          <p:nvPr>
            <p:ph idx="1"/>
          </p:nvPr>
        </p:nvSpPr>
        <p:spPr/>
        <p:txBody>
          <a:bodyPr vert="horz" lIns="91440" tIns="45720" rIns="91440" bIns="45720" rtlCol="0" anchor="t">
            <a:normAutofit/>
          </a:bodyPr>
          <a:lstStyle/>
          <a:p>
            <a:r>
              <a:rPr lang="en-US" b="1">
                <a:solidFill>
                  <a:srgbClr val="FF0000"/>
                </a:solidFill>
                <a:ea typeface="Source Sans Pro"/>
              </a:rPr>
              <a:t>Introduction</a:t>
            </a:r>
          </a:p>
          <a:p>
            <a:r>
              <a:rPr lang="en-US">
                <a:ea typeface="Source Sans Pro"/>
              </a:rPr>
              <a:t>Methods</a:t>
            </a:r>
          </a:p>
          <a:p>
            <a:r>
              <a:rPr lang="en-US">
                <a:ea typeface="Source Sans Pro"/>
              </a:rPr>
              <a:t>Data</a:t>
            </a:r>
          </a:p>
          <a:p>
            <a:r>
              <a:rPr lang="en-US">
                <a:ea typeface="Source Sans Pro"/>
              </a:rPr>
              <a:t>Results</a:t>
            </a:r>
          </a:p>
          <a:p>
            <a:r>
              <a:rPr lang="en-US">
                <a:ea typeface="Source Sans Pro"/>
              </a:rPr>
              <a:t>Conclusion</a:t>
            </a:r>
          </a:p>
          <a:p>
            <a:r>
              <a:rPr lang="en-US">
                <a:ea typeface="Source Sans Pro"/>
              </a:rPr>
              <a:t>Demo</a:t>
            </a:r>
          </a:p>
          <a:p>
            <a:r>
              <a:rPr lang="en-US">
                <a:ea typeface="Source Sans Pro"/>
              </a:rPr>
              <a:t>Questions</a:t>
            </a:r>
          </a:p>
        </p:txBody>
      </p:sp>
    </p:spTree>
    <p:extLst>
      <p:ext uri="{BB962C8B-B14F-4D97-AF65-F5344CB8AC3E}">
        <p14:creationId xmlns:p14="http://schemas.microsoft.com/office/powerpoint/2010/main" val="2812957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E633D-0786-4692-8795-EE7315309F28}"/>
              </a:ext>
            </a:extLst>
          </p:cNvPr>
          <p:cNvSpPr>
            <a:spLocks noGrp="1"/>
          </p:cNvSpPr>
          <p:nvPr>
            <p:ph type="title"/>
          </p:nvPr>
        </p:nvSpPr>
        <p:spPr/>
        <p:txBody>
          <a:bodyPr/>
          <a:lstStyle/>
          <a:p>
            <a:r>
              <a:rPr lang="en-US">
                <a:ea typeface="Source Sans Pro"/>
              </a:rPr>
              <a:t>Motivation</a:t>
            </a:r>
          </a:p>
        </p:txBody>
      </p:sp>
      <p:sp>
        <p:nvSpPr>
          <p:cNvPr id="3" name="Content Placeholder 2">
            <a:extLst>
              <a:ext uri="{FF2B5EF4-FFF2-40B4-BE49-F238E27FC236}">
                <a16:creationId xmlns:a16="http://schemas.microsoft.com/office/drawing/2014/main" id="{D10E12DA-AA30-4FC1-A21B-02DFCBB073E5}"/>
              </a:ext>
            </a:extLst>
          </p:cNvPr>
          <p:cNvSpPr>
            <a:spLocks noGrp="1"/>
          </p:cNvSpPr>
          <p:nvPr>
            <p:ph idx="1"/>
          </p:nvPr>
        </p:nvSpPr>
        <p:spPr>
          <a:xfrm>
            <a:off x="838200" y="1843767"/>
            <a:ext cx="10515600" cy="1690387"/>
          </a:xfrm>
        </p:spPr>
        <p:txBody>
          <a:bodyPr vert="horz" lIns="91440" tIns="45720" rIns="91440" bIns="45720" rtlCol="0" anchor="t">
            <a:normAutofit/>
          </a:bodyPr>
          <a:lstStyle/>
          <a:p>
            <a:r>
              <a:rPr lang="en-US">
                <a:ea typeface="Source Sans Pro"/>
              </a:rPr>
              <a:t>Pakistani Tik-Toker caught up in extortion case</a:t>
            </a:r>
          </a:p>
          <a:p>
            <a:r>
              <a:rPr lang="en-US">
                <a:ea typeface="Source Sans Pro"/>
              </a:rPr>
              <a:t>UFC fighter is accused of attempted murder</a:t>
            </a:r>
          </a:p>
          <a:p>
            <a:r>
              <a:rPr lang="en-US">
                <a:ea typeface="Source Sans Pro"/>
              </a:rPr>
              <a:t>Georgia man confesses to murder</a:t>
            </a:r>
          </a:p>
        </p:txBody>
      </p:sp>
      <p:pic>
        <p:nvPicPr>
          <p:cNvPr id="4" name="Picture 4" descr="Diagram&#10;&#10;Description automatically generated">
            <a:extLst>
              <a:ext uri="{FF2B5EF4-FFF2-40B4-BE49-F238E27FC236}">
                <a16:creationId xmlns:a16="http://schemas.microsoft.com/office/drawing/2014/main" id="{836EDB9C-6788-4CB3-AAC1-D8BE62A5AFF9}"/>
              </a:ext>
            </a:extLst>
          </p:cNvPr>
          <p:cNvPicPr>
            <a:picLocks noChangeAspect="1"/>
          </p:cNvPicPr>
          <p:nvPr/>
        </p:nvPicPr>
        <p:blipFill>
          <a:blip r:embed="rId3"/>
          <a:stretch>
            <a:fillRect/>
          </a:stretch>
        </p:blipFill>
        <p:spPr>
          <a:xfrm>
            <a:off x="835781" y="3531196"/>
            <a:ext cx="9607247" cy="2583559"/>
          </a:xfrm>
          <a:prstGeom prst="rect">
            <a:avLst/>
          </a:prstGeom>
        </p:spPr>
      </p:pic>
    </p:spTree>
    <p:extLst>
      <p:ext uri="{BB962C8B-B14F-4D97-AF65-F5344CB8AC3E}">
        <p14:creationId xmlns:p14="http://schemas.microsoft.com/office/powerpoint/2010/main" val="454693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3EDB5-56BC-4E3F-AB85-7C916B636882}"/>
              </a:ext>
            </a:extLst>
          </p:cNvPr>
          <p:cNvSpPr>
            <a:spLocks noGrp="1"/>
          </p:cNvSpPr>
          <p:nvPr>
            <p:ph type="title"/>
          </p:nvPr>
        </p:nvSpPr>
        <p:spPr/>
        <p:txBody>
          <a:bodyPr/>
          <a:lstStyle/>
          <a:p>
            <a:r>
              <a:rPr lang="en-US">
                <a:ea typeface="Source Sans Pro"/>
              </a:rPr>
              <a:t>Previous Research</a:t>
            </a:r>
          </a:p>
        </p:txBody>
      </p:sp>
      <p:sp>
        <p:nvSpPr>
          <p:cNvPr id="3" name="Content Placeholder 2">
            <a:extLst>
              <a:ext uri="{FF2B5EF4-FFF2-40B4-BE49-F238E27FC236}">
                <a16:creationId xmlns:a16="http://schemas.microsoft.com/office/drawing/2014/main" id="{1E358E22-F2E3-4A33-9323-5370A0B6A384}"/>
              </a:ext>
            </a:extLst>
          </p:cNvPr>
          <p:cNvSpPr>
            <a:spLocks noGrp="1"/>
          </p:cNvSpPr>
          <p:nvPr>
            <p:ph idx="1"/>
          </p:nvPr>
        </p:nvSpPr>
        <p:spPr/>
        <p:txBody>
          <a:bodyPr vert="horz" lIns="91440" tIns="45720" rIns="91440" bIns="45720" rtlCol="0" anchor="t">
            <a:normAutofit fontScale="92500" lnSpcReduction="10000"/>
          </a:bodyPr>
          <a:lstStyle/>
          <a:p>
            <a:r>
              <a:rPr lang="en-US">
                <a:ea typeface="+mn-lt"/>
                <a:cs typeface="+mn-lt"/>
              </a:rPr>
              <a:t>Reimao, (2019) FoR</a:t>
            </a:r>
          </a:p>
          <a:p>
            <a:pPr lvl="1"/>
            <a:r>
              <a:rPr lang="en-US" sz="2800">
                <a:ea typeface="+mn-lt"/>
                <a:cs typeface="+mn-lt"/>
              </a:rPr>
              <a:t>17,000+ observations, 6 synthetic speech generators</a:t>
            </a:r>
          </a:p>
          <a:p>
            <a:pPr lvl="1"/>
            <a:r>
              <a:rPr lang="en-US" sz="2800">
                <a:ea typeface="+mn-lt"/>
                <a:cs typeface="+mn-lt"/>
              </a:rPr>
              <a:t>95%+ accuracy for known attacks (neural nets/ random forests)</a:t>
            </a:r>
          </a:p>
          <a:p>
            <a:pPr lvl="1"/>
            <a:r>
              <a:rPr lang="en-US" sz="2800">
                <a:ea typeface="+mn-lt"/>
                <a:cs typeface="+mn-lt"/>
              </a:rPr>
              <a:t>85%+ accuracy for unknown attack (neural nets/ random forests)</a:t>
            </a:r>
          </a:p>
          <a:p>
            <a:r>
              <a:rPr lang="en-US">
                <a:ea typeface="Source Sans Pro"/>
              </a:rPr>
              <a:t>Khalid et al., (2020) </a:t>
            </a:r>
            <a:r>
              <a:rPr lang="en-US" err="1">
                <a:ea typeface="Source Sans Pro"/>
              </a:rPr>
              <a:t>FakeAVCeleb</a:t>
            </a:r>
            <a:endParaRPr lang="en-US">
              <a:ea typeface="Source Sans Pro"/>
            </a:endParaRPr>
          </a:p>
          <a:p>
            <a:pPr lvl="1"/>
            <a:r>
              <a:rPr lang="en-US">
                <a:ea typeface="+mn-lt"/>
                <a:cs typeface="+mn-lt"/>
              </a:rPr>
              <a:t>195,000+ observations, 1 synthetic speech generator</a:t>
            </a:r>
          </a:p>
          <a:p>
            <a:pPr lvl="1"/>
            <a:r>
              <a:rPr lang="en-US">
                <a:ea typeface="+mn-lt"/>
                <a:cs typeface="+mn-lt"/>
              </a:rPr>
              <a:t>Audio-only: neural networks had 50-73% accuracy</a:t>
            </a:r>
          </a:p>
          <a:p>
            <a:pPr lvl="1"/>
            <a:r>
              <a:rPr lang="en-US">
                <a:ea typeface="+mn-lt"/>
                <a:cs typeface="+mn-lt"/>
              </a:rPr>
              <a:t>Audio + Video: accuracy rises to 80%</a:t>
            </a:r>
          </a:p>
          <a:p>
            <a:r>
              <a:rPr lang="en-US">
                <a:ea typeface="Source Sans Pro"/>
              </a:rPr>
              <a:t>Hua et al., (2021) </a:t>
            </a:r>
            <a:r>
              <a:rPr lang="en-US">
                <a:ea typeface="+mn-lt"/>
                <a:cs typeface="+mn-lt"/>
              </a:rPr>
              <a:t>ASVspoof2019</a:t>
            </a:r>
            <a:endParaRPr lang="en-US">
              <a:ea typeface="Source Sans Pro"/>
            </a:endParaRPr>
          </a:p>
          <a:p>
            <a:pPr lvl="1"/>
            <a:r>
              <a:rPr lang="en-US">
                <a:ea typeface="Source Sans Pro"/>
              </a:rPr>
              <a:t>45,000+ observations, 17 speech generators</a:t>
            </a:r>
          </a:p>
          <a:p>
            <a:pPr lvl="1"/>
            <a:r>
              <a:rPr lang="en-US">
                <a:ea typeface="Source Sans Pro"/>
              </a:rPr>
              <a:t>95%+ accuracy for known/unknown attacks (Res-</a:t>
            </a:r>
            <a:r>
              <a:rPr lang="en-US" err="1">
                <a:ea typeface="Source Sans Pro"/>
              </a:rPr>
              <a:t>TSSDNet</a:t>
            </a:r>
            <a:r>
              <a:rPr lang="en-US">
                <a:ea typeface="Source Sans Pro"/>
              </a:rPr>
              <a:t>)</a:t>
            </a:r>
          </a:p>
          <a:p>
            <a:pPr lvl="1"/>
            <a:endParaRPr lang="en-US">
              <a:ea typeface="Source Sans Pro"/>
            </a:endParaRPr>
          </a:p>
          <a:p>
            <a:endParaRPr lang="en-US">
              <a:ea typeface="Source Sans Pro"/>
            </a:endParaRPr>
          </a:p>
        </p:txBody>
      </p:sp>
    </p:spTree>
    <p:extLst>
      <p:ext uri="{BB962C8B-B14F-4D97-AF65-F5344CB8AC3E}">
        <p14:creationId xmlns:p14="http://schemas.microsoft.com/office/powerpoint/2010/main" val="3084855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3FDEF-3907-4ED4-8373-9E5F5E2C68F6}"/>
              </a:ext>
            </a:extLst>
          </p:cNvPr>
          <p:cNvSpPr>
            <a:spLocks noGrp="1"/>
          </p:cNvSpPr>
          <p:nvPr>
            <p:ph type="title"/>
          </p:nvPr>
        </p:nvSpPr>
        <p:spPr/>
        <p:txBody>
          <a:bodyPr/>
          <a:lstStyle/>
          <a:p>
            <a:r>
              <a:rPr lang="en-US">
                <a:ea typeface="Source Sans Pro"/>
              </a:rPr>
              <a:t>Gaps in Previous Research &amp; Contributions</a:t>
            </a:r>
            <a:endParaRPr lang="en-US"/>
          </a:p>
        </p:txBody>
      </p:sp>
      <p:sp>
        <p:nvSpPr>
          <p:cNvPr id="3" name="Content Placeholder 2">
            <a:extLst>
              <a:ext uri="{FF2B5EF4-FFF2-40B4-BE49-F238E27FC236}">
                <a16:creationId xmlns:a16="http://schemas.microsoft.com/office/drawing/2014/main" id="{50363A26-C6DF-46C2-AD52-11FE3BA65A6D}"/>
              </a:ext>
            </a:extLst>
          </p:cNvPr>
          <p:cNvSpPr>
            <a:spLocks noGrp="1"/>
          </p:cNvSpPr>
          <p:nvPr>
            <p:ph idx="1"/>
          </p:nvPr>
        </p:nvSpPr>
        <p:spPr/>
        <p:txBody>
          <a:bodyPr vert="horz" lIns="91440" tIns="45720" rIns="91440" bIns="45720" rtlCol="0" anchor="t">
            <a:normAutofit/>
          </a:bodyPr>
          <a:lstStyle/>
          <a:p>
            <a:r>
              <a:rPr lang="en-CA">
                <a:ea typeface="+mn-lt"/>
                <a:cs typeface="+mn-lt"/>
              </a:rPr>
              <a:t>Differentiating between real and fake audio from a specific person</a:t>
            </a:r>
          </a:p>
          <a:p>
            <a:pPr lvl="1"/>
            <a:r>
              <a:rPr lang="en-CA">
                <a:ea typeface="Source Sans Pro"/>
              </a:rPr>
              <a:t>More realistic in courtroom setting</a:t>
            </a:r>
          </a:p>
          <a:p>
            <a:r>
              <a:rPr lang="en-CA">
                <a:ea typeface="Source Sans Pro"/>
              </a:rPr>
              <a:t>Differences in specific and general models</a:t>
            </a:r>
          </a:p>
          <a:p>
            <a:pPr lvl="1"/>
            <a:r>
              <a:rPr lang="en-CA">
                <a:ea typeface="Source Sans Pro"/>
              </a:rPr>
              <a:t>Only general models have been investigated previously</a:t>
            </a:r>
          </a:p>
          <a:p>
            <a:endParaRPr lang="en-CA">
              <a:ea typeface="Source Sans Pro"/>
            </a:endParaRPr>
          </a:p>
        </p:txBody>
      </p:sp>
    </p:spTree>
    <p:extLst>
      <p:ext uri="{BB962C8B-B14F-4D97-AF65-F5344CB8AC3E}">
        <p14:creationId xmlns:p14="http://schemas.microsoft.com/office/powerpoint/2010/main" val="4073634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C151F-9E7B-451F-8DCC-25E51BF5206A}"/>
              </a:ext>
            </a:extLst>
          </p:cNvPr>
          <p:cNvSpPr>
            <a:spLocks noGrp="1"/>
          </p:cNvSpPr>
          <p:nvPr>
            <p:ph type="title"/>
          </p:nvPr>
        </p:nvSpPr>
        <p:spPr/>
        <p:txBody>
          <a:bodyPr/>
          <a:lstStyle/>
          <a:p>
            <a:r>
              <a:rPr lang="en-US">
                <a:ea typeface="Source Sans Pro"/>
              </a:rPr>
              <a:t>Outline</a:t>
            </a:r>
            <a:endParaRPr lang="en-US"/>
          </a:p>
        </p:txBody>
      </p:sp>
      <p:sp>
        <p:nvSpPr>
          <p:cNvPr id="3" name="Content Placeholder 2">
            <a:extLst>
              <a:ext uri="{FF2B5EF4-FFF2-40B4-BE49-F238E27FC236}">
                <a16:creationId xmlns:a16="http://schemas.microsoft.com/office/drawing/2014/main" id="{6E89D006-EEBA-40CB-BF50-84DDC9A5C3C6}"/>
              </a:ext>
            </a:extLst>
          </p:cNvPr>
          <p:cNvSpPr>
            <a:spLocks noGrp="1"/>
          </p:cNvSpPr>
          <p:nvPr>
            <p:ph idx="1"/>
          </p:nvPr>
        </p:nvSpPr>
        <p:spPr/>
        <p:txBody>
          <a:bodyPr vert="horz" lIns="91440" tIns="45720" rIns="91440" bIns="45720" rtlCol="0" anchor="t">
            <a:normAutofit/>
          </a:bodyPr>
          <a:lstStyle/>
          <a:p>
            <a:r>
              <a:rPr lang="en-US">
                <a:ea typeface="Source Sans Pro"/>
              </a:rPr>
              <a:t>Introduction</a:t>
            </a:r>
          </a:p>
          <a:p>
            <a:r>
              <a:rPr lang="en-US" b="1">
                <a:solidFill>
                  <a:srgbClr val="FF0000"/>
                </a:solidFill>
                <a:ea typeface="Source Sans Pro"/>
              </a:rPr>
              <a:t>Methods</a:t>
            </a:r>
          </a:p>
          <a:p>
            <a:r>
              <a:rPr lang="en-US">
                <a:ea typeface="Source Sans Pro"/>
              </a:rPr>
              <a:t>Data</a:t>
            </a:r>
          </a:p>
          <a:p>
            <a:r>
              <a:rPr lang="en-US">
                <a:ea typeface="Source Sans Pro"/>
              </a:rPr>
              <a:t>Results</a:t>
            </a:r>
          </a:p>
          <a:p>
            <a:r>
              <a:rPr lang="en-US">
                <a:ea typeface="Source Sans Pro"/>
              </a:rPr>
              <a:t>Conclusion</a:t>
            </a:r>
          </a:p>
          <a:p>
            <a:r>
              <a:rPr lang="en-US">
                <a:ea typeface="Source Sans Pro"/>
              </a:rPr>
              <a:t>Demo</a:t>
            </a:r>
          </a:p>
          <a:p>
            <a:r>
              <a:rPr lang="en-US">
                <a:ea typeface="Source Sans Pro"/>
              </a:rPr>
              <a:t>Questions</a:t>
            </a:r>
          </a:p>
        </p:txBody>
      </p:sp>
    </p:spTree>
    <p:extLst>
      <p:ext uri="{BB962C8B-B14F-4D97-AF65-F5344CB8AC3E}">
        <p14:creationId xmlns:p14="http://schemas.microsoft.com/office/powerpoint/2010/main" val="2362350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E734B-AF6E-405F-B1B1-6F6E3256656D}"/>
              </a:ext>
            </a:extLst>
          </p:cNvPr>
          <p:cNvSpPr>
            <a:spLocks noGrp="1"/>
          </p:cNvSpPr>
          <p:nvPr>
            <p:ph type="title"/>
          </p:nvPr>
        </p:nvSpPr>
        <p:spPr/>
        <p:txBody>
          <a:bodyPr/>
          <a:lstStyle/>
          <a:p>
            <a:r>
              <a:rPr lang="en-US">
                <a:ea typeface="Source Sans Pro"/>
              </a:rPr>
              <a:t>Methods- Random Forests</a:t>
            </a:r>
            <a:endParaRPr lang="en-US"/>
          </a:p>
        </p:txBody>
      </p:sp>
      <p:sp>
        <p:nvSpPr>
          <p:cNvPr id="3" name="Content Placeholder 2">
            <a:extLst>
              <a:ext uri="{FF2B5EF4-FFF2-40B4-BE49-F238E27FC236}">
                <a16:creationId xmlns:a16="http://schemas.microsoft.com/office/drawing/2014/main" id="{C6EA9C39-4107-4CA4-84C8-394761723C20}"/>
              </a:ext>
            </a:extLst>
          </p:cNvPr>
          <p:cNvSpPr>
            <a:spLocks noGrp="1"/>
          </p:cNvSpPr>
          <p:nvPr>
            <p:ph idx="1"/>
          </p:nvPr>
        </p:nvSpPr>
        <p:spPr>
          <a:xfrm>
            <a:off x="838200" y="6161701"/>
            <a:ext cx="10515600" cy="455874"/>
          </a:xfrm>
        </p:spPr>
        <p:txBody>
          <a:bodyPr vert="horz" lIns="91440" tIns="45720" rIns="91440" bIns="45720" rtlCol="0" anchor="t">
            <a:normAutofit/>
          </a:bodyPr>
          <a:lstStyle/>
          <a:p>
            <a:pPr lvl="1"/>
            <a:r>
              <a:rPr lang="en-US">
                <a:ea typeface="Source Sans Pro"/>
              </a:rPr>
              <a:t>Default hyperparameters</a:t>
            </a:r>
          </a:p>
        </p:txBody>
      </p:sp>
      <p:pic>
        <p:nvPicPr>
          <p:cNvPr id="4" name="Picture 4" descr="Diagram&#10;&#10;Description automatically generated">
            <a:extLst>
              <a:ext uri="{FF2B5EF4-FFF2-40B4-BE49-F238E27FC236}">
                <a16:creationId xmlns:a16="http://schemas.microsoft.com/office/drawing/2014/main" id="{4D677E13-695C-4246-98AD-1A3875ECAD1B}"/>
              </a:ext>
            </a:extLst>
          </p:cNvPr>
          <p:cNvPicPr>
            <a:picLocks noChangeAspect="1"/>
          </p:cNvPicPr>
          <p:nvPr/>
        </p:nvPicPr>
        <p:blipFill>
          <a:blip r:embed="rId3"/>
          <a:stretch>
            <a:fillRect/>
          </a:stretch>
        </p:blipFill>
        <p:spPr>
          <a:xfrm>
            <a:off x="1261708" y="1351883"/>
            <a:ext cx="9663402" cy="4750356"/>
          </a:xfrm>
          <a:prstGeom prst="rect">
            <a:avLst/>
          </a:prstGeom>
        </p:spPr>
      </p:pic>
    </p:spTree>
    <p:extLst>
      <p:ext uri="{BB962C8B-B14F-4D97-AF65-F5344CB8AC3E}">
        <p14:creationId xmlns:p14="http://schemas.microsoft.com/office/powerpoint/2010/main" val="2486978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B9D3C-3F8C-42CC-9606-1125FFCF14A4}"/>
              </a:ext>
            </a:extLst>
          </p:cNvPr>
          <p:cNvSpPr>
            <a:spLocks noGrp="1"/>
          </p:cNvSpPr>
          <p:nvPr>
            <p:ph type="title"/>
          </p:nvPr>
        </p:nvSpPr>
        <p:spPr/>
        <p:txBody>
          <a:bodyPr/>
          <a:lstStyle/>
          <a:p>
            <a:r>
              <a:rPr lang="en-US">
                <a:ea typeface="Source Sans Pro"/>
              </a:rPr>
              <a:t>Methods- PCA</a:t>
            </a:r>
            <a:endParaRPr lang="en-US"/>
          </a:p>
        </p:txBody>
      </p:sp>
      <p:pic>
        <p:nvPicPr>
          <p:cNvPr id="4" name="Picture 4" descr="Chart&#10;&#10;Description automatically generated">
            <a:extLst>
              <a:ext uri="{FF2B5EF4-FFF2-40B4-BE49-F238E27FC236}">
                <a16:creationId xmlns:a16="http://schemas.microsoft.com/office/drawing/2014/main" id="{EC2BAA72-0440-472D-A317-1A4F1274018B}"/>
              </a:ext>
            </a:extLst>
          </p:cNvPr>
          <p:cNvPicPr>
            <a:picLocks noChangeAspect="1"/>
          </p:cNvPicPr>
          <p:nvPr/>
        </p:nvPicPr>
        <p:blipFill>
          <a:blip r:embed="rId3"/>
          <a:stretch>
            <a:fillRect/>
          </a:stretch>
        </p:blipFill>
        <p:spPr>
          <a:xfrm>
            <a:off x="2777600" y="1435077"/>
            <a:ext cx="6641413" cy="5168654"/>
          </a:xfrm>
          <a:prstGeom prst="rect">
            <a:avLst/>
          </a:prstGeom>
        </p:spPr>
      </p:pic>
    </p:spTree>
    <p:extLst>
      <p:ext uri="{BB962C8B-B14F-4D97-AF65-F5344CB8AC3E}">
        <p14:creationId xmlns:p14="http://schemas.microsoft.com/office/powerpoint/2010/main" val="3025489454"/>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25</Slides>
  <Notes>19</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FunkyShapesDarkVTI</vt:lpstr>
      <vt:lpstr>Synthetic Speech Detection: A Courtroom Perspective </vt:lpstr>
      <vt:lpstr>Outline</vt:lpstr>
      <vt:lpstr>Outline</vt:lpstr>
      <vt:lpstr>Motivation</vt:lpstr>
      <vt:lpstr>Previous Research</vt:lpstr>
      <vt:lpstr>Gaps in Previous Research &amp; Contributions</vt:lpstr>
      <vt:lpstr>Outline</vt:lpstr>
      <vt:lpstr>Methods- Random Forests</vt:lpstr>
      <vt:lpstr>Methods- PCA</vt:lpstr>
      <vt:lpstr>Methods- Features</vt:lpstr>
      <vt:lpstr>Methods- Neural Network (End to end)</vt:lpstr>
      <vt:lpstr>Methods- Neural Network (Features)</vt:lpstr>
      <vt:lpstr>Training Details</vt:lpstr>
      <vt:lpstr>Methods- Evaluation</vt:lpstr>
      <vt:lpstr>Outline</vt:lpstr>
      <vt:lpstr>Data</vt:lpstr>
      <vt:lpstr>Outline</vt:lpstr>
      <vt:lpstr>Results – Random Forest (I)</vt:lpstr>
      <vt:lpstr>Results – Neural Nets (Known Attacks)</vt:lpstr>
      <vt:lpstr>Results – Neural Nets (Known Attacks)</vt:lpstr>
      <vt:lpstr>Results – Neural Nets (Unknown Attacks)</vt:lpstr>
      <vt:lpstr>Outline</vt:lpstr>
      <vt:lpstr>Conclusions</vt:lpstr>
      <vt:lpstr>Outline</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cp:revision>
  <dcterms:created xsi:type="dcterms:W3CDTF">2021-11-26T20:30:40Z</dcterms:created>
  <dcterms:modified xsi:type="dcterms:W3CDTF">2021-12-01T18:52:38Z</dcterms:modified>
</cp:coreProperties>
</file>