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/>
    <p:restoredTop sz="94456"/>
  </p:normalViewPr>
  <p:slideViewPr>
    <p:cSldViewPr snapToGrid="0" snapToObjects="1">
      <p:cViewPr varScale="1">
        <p:scale>
          <a:sx n="82" d="100"/>
          <a:sy n="82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1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67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6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94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2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7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E8DD-60C4-6B46-92AE-2578205B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30472"/>
            <a:ext cx="8791575" cy="752932"/>
          </a:xfrm>
        </p:spPr>
        <p:txBody>
          <a:bodyPr>
            <a:noAutofit/>
          </a:bodyPr>
          <a:lstStyle/>
          <a:p>
            <a:pPr algn="ctr"/>
            <a:r>
              <a:rPr lang="en-US" sz="6000" cap="none" dirty="0"/>
              <a:t>Python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09DE7-6020-BB4F-A3F6-9C4C46164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0986" y="254431"/>
            <a:ext cx="2571590" cy="505013"/>
          </a:xfrm>
        </p:spPr>
        <p:txBody>
          <a:bodyPr>
            <a:normAutofit fontScale="92500"/>
          </a:bodyPr>
          <a:lstStyle/>
          <a:p>
            <a:r>
              <a:rPr lang="en-US" cap="none" dirty="0"/>
              <a:t>Kyle Phillips &amp; Joe Jang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FFF8D-CA5B-FF4C-9FA0-6E79A30F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34" y="883404"/>
            <a:ext cx="6377552" cy="4783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578FD-2152-624C-AECA-A4D77F6EE728}"/>
              </a:ext>
            </a:extLst>
          </p:cNvPr>
          <p:cNvSpPr txBox="1"/>
          <p:nvPr/>
        </p:nvSpPr>
        <p:spPr>
          <a:xfrm>
            <a:off x="2379833" y="5790528"/>
            <a:ext cx="778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of the earliest arcade video games. A table tennis sports game featuring simple two-dimensional graphics!</a:t>
            </a:r>
          </a:p>
        </p:txBody>
      </p:sp>
    </p:spTree>
    <p:extLst>
      <p:ext uri="{BB962C8B-B14F-4D97-AF65-F5344CB8AC3E}">
        <p14:creationId xmlns:p14="http://schemas.microsoft.com/office/powerpoint/2010/main" val="2287959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{C5A7E62E-702A-384A-96BB-70A9B40763BB}tf10001122</Template>
  <TotalTime>26</TotalTime>
  <Words>25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Python Pong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Pong</dc:title>
  <dc:creator>Joe Jang</dc:creator>
  <cp:lastModifiedBy>Joe Jang</cp:lastModifiedBy>
  <cp:revision>2</cp:revision>
  <dcterms:created xsi:type="dcterms:W3CDTF">2018-11-15T20:27:35Z</dcterms:created>
  <dcterms:modified xsi:type="dcterms:W3CDTF">2018-11-15T20:54:29Z</dcterms:modified>
</cp:coreProperties>
</file>