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D1D-4A3F-4D00-AB4A-D15E4FB1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7551-2291-44B6-9D96-0226E3B9A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5A03-EFCD-42B6-B506-11C05836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71A4-42FE-46CF-90F0-EC79E2F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C987-5402-4878-A78F-EE63ED16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50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2EBC-57DC-4D78-903C-6E80FD2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B551-11E5-47A6-9F0A-A0677C853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8B94-6487-4C8D-8EDC-F739906B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84A6-B125-4C6E-B7A6-23D55860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3295-234A-469D-8477-322455F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6721C-FE34-4D86-A651-4D3C2CD5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2B1F-3FE8-4816-99C5-7322F648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7BEE-09E6-44BD-BC95-6E39A7D7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08A1-8542-4515-ACAF-E3F83DA1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EDF-9BC6-4AA3-96D5-6E98FC6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816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B1EF-034D-468F-A765-31BF6A4D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75C3-8752-4E2C-905F-5620D1A6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728E-4D42-46E4-B27F-4ADF1FA6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0C20-69EA-4798-A698-4BEE9D62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0D07-F741-4A8D-A4D8-DB4207BF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4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0106-DBC9-442C-80F3-C37062CB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B248-B8D9-49FE-A6AC-AF770AB6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E238-4191-4376-8F59-BE86DCA9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42A8-B804-4C93-B032-7CEA16C4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0748-BD56-4768-BB87-3FB1F67A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33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83A7-8347-4148-B992-DB8DD51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79EB-2821-4815-A1BD-DF79ACE4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18542-C9CC-4FAE-9793-F0FB9C27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79E2-38A4-44D8-84E5-54D0CF8C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C5AF-2FD2-4F7E-A1B4-45303624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DB549-1CC9-4EBF-B994-70BE4A4F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63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BF50-D746-46C5-A8ED-04CF1158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5C1D-981F-48DF-842A-0E1508E3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0B9F-50E2-4B4E-B05C-5BAE39FD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E6154-A850-47F9-8B4C-5E9EC80A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DB22-A81E-4741-B698-C53ED931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6180F-46F0-409B-BC14-E3A74BA1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CB645-89F4-4B76-BCDA-EA7D68D6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66052-34B0-4750-B487-AD4AA511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26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278-B7ED-433C-AC53-667EF2CE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526BA-CFC3-4BD3-B19A-1F4C5D4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B4CBB-345B-40C0-AA32-C309030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EDC5-7EEE-47CA-8561-7E018056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07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7FF3B-A12F-4FB9-BF93-5F9E2EE5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E482E-70F0-4928-9491-459AC106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16266-ADF0-4BF8-A6AB-4659D9FA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40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6D1-08C1-4471-AF2D-EF0640E9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1194-0144-43F7-89BC-B3321FEC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BFFD0-C462-4922-8077-1D5C8969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B03E-368A-48E0-B5DB-5CD4FE6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0B268-7EB2-40D2-8789-756D5F26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A5A7-5D62-4911-A552-65AE5412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1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8DEF-02DA-41AB-A71B-48DCE8C2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7FB18-A8AE-4663-B47F-A251111E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88896-1965-478C-8742-69175F26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04F6-7508-457F-BBCD-0EA4AC1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BF41A-3786-4674-B2D3-7BB9B5AE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8491D-3A30-42D8-98FD-624A3514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14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6D20-D1D6-4399-A43B-36A35172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4A9-78F1-4193-BA27-B3048CF3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E06E-2F4D-4330-A4B1-ADF543396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A26-6654-4E15-9CFB-F88E23E30117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7E43-46C5-482C-AF88-E70AD9994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BA29-90B6-4062-83AE-CC8C23CDE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68A4-57C1-41D3-8CB3-FCDC3D1952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4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9D3-37CF-4027-B92A-578C2CDE6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0F841-9F64-49E5-8C83-D1B1E360E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CD4A0-0BA2-4B44-A800-AF9BEACD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"/>
            <a:ext cx="12192000" cy="68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3098-902F-49B0-AF92-EB60BF16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8CAE-7032-49DF-A245-CF0AA06C6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419130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4EC1-4787-4B8F-9F52-8F16AC82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8CF19-BE1B-433F-97C9-E7AFDD6D7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42659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6114-05DB-4185-BF09-4D8AA481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7D55F-BE45-443A-B561-B2DC57405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8165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02E8-6CFE-4D47-B68D-D4854F8F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4D35C-5F85-4BB2-B260-D9A89C3EF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30580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8761-7BFD-4FF7-BD78-569808A8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E49F4-02BE-4C15-AB49-11809B33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493" cy="6858000"/>
          </a:xfrm>
        </p:spPr>
      </p:pic>
    </p:spTree>
    <p:extLst>
      <p:ext uri="{BB962C8B-B14F-4D97-AF65-F5344CB8AC3E}">
        <p14:creationId xmlns:p14="http://schemas.microsoft.com/office/powerpoint/2010/main" val="403770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0E5E-8FBD-4A42-B6D9-88CA93B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49423A-5294-4C19-B7F3-18895946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33542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C243-0E7D-41A7-967B-B7F5F2ED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3E571-273A-4379-8F8B-49C9635D8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493" cy="6858000"/>
          </a:xfrm>
        </p:spPr>
      </p:pic>
    </p:spTree>
    <p:extLst>
      <p:ext uri="{BB962C8B-B14F-4D97-AF65-F5344CB8AC3E}">
        <p14:creationId xmlns:p14="http://schemas.microsoft.com/office/powerpoint/2010/main" val="170172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6F46-28C8-4AA7-97E3-62AC2711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443F1-4A82-40F6-B025-5BC4EC09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35230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9079-811F-4B8F-B021-78A17E41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0B318-5FA9-43D4-86C3-01E82E7F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286090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1AAE-2D36-424A-BBA7-8B3AD0F9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8EBFA-1857-4B99-B7BF-350FD6EA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410502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EF3B-6B5C-4197-BD61-3ACC5853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4F034-EB7C-4F4E-94AB-0F1CB9AD3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473"/>
          </a:xfrm>
        </p:spPr>
      </p:pic>
    </p:spTree>
    <p:extLst>
      <p:ext uri="{BB962C8B-B14F-4D97-AF65-F5344CB8AC3E}">
        <p14:creationId xmlns:p14="http://schemas.microsoft.com/office/powerpoint/2010/main" val="34221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2D9B-5C9B-4BCA-B9CC-1F6A1F6B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7F361-4025-45E1-987B-8590C061B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493" cy="6858000"/>
          </a:xfrm>
        </p:spPr>
      </p:pic>
    </p:spTree>
    <p:extLst>
      <p:ext uri="{BB962C8B-B14F-4D97-AF65-F5344CB8AC3E}">
        <p14:creationId xmlns:p14="http://schemas.microsoft.com/office/powerpoint/2010/main" val="42706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5C1-83AE-4F83-8E0C-147E5556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BCA65-5CF1-47AC-B89C-D5A43FA7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493" cy="6858000"/>
          </a:xfrm>
        </p:spPr>
      </p:pic>
    </p:spTree>
    <p:extLst>
      <p:ext uri="{BB962C8B-B14F-4D97-AF65-F5344CB8AC3E}">
        <p14:creationId xmlns:p14="http://schemas.microsoft.com/office/powerpoint/2010/main" val="29969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2020-09-07T06:10:21Z</dcterms:created>
  <dcterms:modified xsi:type="dcterms:W3CDTF">2020-09-07T06:13:32Z</dcterms:modified>
</cp:coreProperties>
</file>