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70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954C1A-8F9B-42C5-B536-E6D9C0E4AC9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9866-3363-4290-BB51-D5EFAF83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A83C-1ADA-4C4E-B137-19A3900A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9565"/>
            <a:ext cx="9144000" cy="7803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IT 140 Design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61924-337E-447A-B676-EC282F0E8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127" y="132989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Joe Farrish</a:t>
            </a:r>
          </a:p>
          <a:p>
            <a:pPr algn="l"/>
            <a:r>
              <a:rPr lang="en-US" dirty="0"/>
              <a:t>Game: </a:t>
            </a:r>
            <a:r>
              <a:rPr lang="en-US" dirty="0" err="1"/>
              <a:t>Zorpion</a:t>
            </a:r>
            <a:r>
              <a:rPr lang="en-US" dirty="0"/>
              <a:t> infiltration</a:t>
            </a:r>
          </a:p>
        </p:txBody>
      </p:sp>
    </p:spTree>
    <p:extLst>
      <p:ext uri="{BB962C8B-B14F-4D97-AF65-F5344CB8AC3E}">
        <p14:creationId xmlns:p14="http://schemas.microsoft.com/office/powerpoint/2010/main" val="158111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91D844-FDFB-4A66-9398-441EB851CAED}"/>
              </a:ext>
            </a:extLst>
          </p:cNvPr>
          <p:cNvSpPr/>
          <p:nvPr/>
        </p:nvSpPr>
        <p:spPr>
          <a:xfrm>
            <a:off x="837488" y="1277816"/>
            <a:ext cx="4247260" cy="30081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92F1-5C7B-405A-A9E4-4DED66FB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6961"/>
          </a:xfrm>
        </p:spPr>
        <p:txBody>
          <a:bodyPr/>
          <a:lstStyle/>
          <a:p>
            <a:r>
              <a:rPr lang="en-US" dirty="0"/>
              <a:t>User, Droid and </a:t>
            </a:r>
            <a:r>
              <a:rPr lang="en-US" dirty="0" err="1"/>
              <a:t>Zorpion</a:t>
            </a:r>
            <a:r>
              <a:rPr lang="en-US" dirty="0"/>
              <a:t> stats.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4FB28F-05DD-40CC-8DD4-BAA31AB25C88}"/>
              </a:ext>
            </a:extLst>
          </p:cNvPr>
          <p:cNvSpPr/>
          <p:nvPr/>
        </p:nvSpPr>
        <p:spPr>
          <a:xfrm>
            <a:off x="5435125" y="1277816"/>
            <a:ext cx="4247260" cy="30081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D3BC2-7B4F-4476-9171-E7A085575677}"/>
              </a:ext>
            </a:extLst>
          </p:cNvPr>
          <p:cNvSpPr txBox="1"/>
          <p:nvPr/>
        </p:nvSpPr>
        <p:spPr>
          <a:xfrm>
            <a:off x="1563880" y="1700613"/>
            <a:ext cx="34183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User Stats: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Hit Points: 20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Attk</a:t>
            </a:r>
            <a:r>
              <a:rPr lang="en-US" sz="1600" dirty="0">
                <a:solidFill>
                  <a:srgbClr val="0070C0"/>
                </a:solidFill>
              </a:rPr>
              <a:t>: 5/15 w taser.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Speed 1x and 2x with Jet pack.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Special Power : opposable thumbs. Good at flipping switches.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BD5E-1B05-4638-9160-E5C9C798F702}"/>
              </a:ext>
            </a:extLst>
          </p:cNvPr>
          <p:cNvSpPr txBox="1"/>
          <p:nvPr/>
        </p:nvSpPr>
        <p:spPr>
          <a:xfrm>
            <a:off x="5913690" y="1489214"/>
            <a:ext cx="34183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Zorpion</a:t>
            </a:r>
            <a:r>
              <a:rPr lang="en-US" sz="1400" dirty="0">
                <a:solidFill>
                  <a:schemeClr val="accent1"/>
                </a:solidFill>
              </a:rPr>
              <a:t> Stats: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Hit Points: inf/(looses turn).</a:t>
            </a:r>
          </a:p>
          <a:p>
            <a:r>
              <a:rPr lang="en-US" sz="1400" dirty="0" err="1">
                <a:solidFill>
                  <a:schemeClr val="accent1"/>
                </a:solidFill>
              </a:rPr>
              <a:t>Attk</a:t>
            </a:r>
            <a:r>
              <a:rPr lang="en-US" sz="1400" dirty="0">
                <a:solidFill>
                  <a:schemeClr val="accent1"/>
                </a:solidFill>
              </a:rPr>
              <a:t>: 15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Speed 1x and 2x every other move when compelled.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Special Power : deadly razor tail inflicts high damage points (reduces HP).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048D6-3E29-4B9C-B2E0-21A792FDED32}"/>
              </a:ext>
            </a:extLst>
          </p:cNvPr>
          <p:cNvSpPr/>
          <p:nvPr/>
        </p:nvSpPr>
        <p:spPr>
          <a:xfrm>
            <a:off x="837488" y="4396153"/>
            <a:ext cx="4247260" cy="233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Droid Stats: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Hit Points: 15</a:t>
            </a:r>
          </a:p>
          <a:p>
            <a:pPr algn="ctr"/>
            <a:r>
              <a:rPr lang="en-US" sz="1600" dirty="0" err="1">
                <a:solidFill>
                  <a:schemeClr val="accent5"/>
                </a:solidFill>
              </a:rPr>
              <a:t>Attk</a:t>
            </a:r>
            <a:r>
              <a:rPr lang="en-US" sz="1600" dirty="0">
                <a:solidFill>
                  <a:schemeClr val="accent5"/>
                </a:solidFill>
              </a:rPr>
              <a:t>: 2/15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Speed: 2x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Special Power: can compel </a:t>
            </a:r>
            <a:r>
              <a:rPr lang="en-US" sz="1600" dirty="0" err="1">
                <a:solidFill>
                  <a:schemeClr val="accent5"/>
                </a:solidFill>
              </a:rPr>
              <a:t>Zorpion</a:t>
            </a:r>
            <a:r>
              <a:rPr lang="en-US" sz="1600" dirty="0">
                <a:solidFill>
                  <a:schemeClr val="accent5"/>
                </a:solidFill>
              </a:rPr>
              <a:t> and lead it to IV. </a:t>
            </a:r>
          </a:p>
        </p:txBody>
      </p:sp>
    </p:spTree>
    <p:extLst>
      <p:ext uri="{BB962C8B-B14F-4D97-AF65-F5344CB8AC3E}">
        <p14:creationId xmlns:p14="http://schemas.microsoft.com/office/powerpoint/2010/main" val="240681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5B06-09D6-4CC1-90DA-606264B1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CD6A-8A85-4571-93AA-F4062B01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MS sans-serif"/>
              </a:rPr>
              <a:t>You are apart of scientific expedition into deep space when a part of the ship is breeched by a strange creature that has killed off most of the crew. You have to lure it to a room with incineration vac to kill and expunge it from the ship. </a:t>
            </a:r>
          </a:p>
          <a:p>
            <a:r>
              <a:rPr lang="en-US" sz="1800" dirty="0">
                <a:latin typeface="MS sans-serif"/>
              </a:rPr>
              <a:t>Items you can get to help you.</a:t>
            </a:r>
          </a:p>
          <a:p>
            <a:pPr marL="0" indent="0">
              <a:buNone/>
            </a:pPr>
            <a:r>
              <a:rPr lang="en-US" sz="1800" dirty="0">
                <a:latin typeface="MS sans-serif"/>
              </a:rPr>
              <a:t>		Jet pack – will increase space traveled to 1  capsules per move (2 sectors).</a:t>
            </a:r>
          </a:p>
          <a:p>
            <a:pPr marL="0" indent="0">
              <a:buNone/>
            </a:pPr>
            <a:r>
              <a:rPr lang="en-US" sz="1800" dirty="0">
                <a:latin typeface="MS sans-serif"/>
              </a:rPr>
              <a:t>		An electric shock taser – Causes the </a:t>
            </a:r>
            <a:r>
              <a:rPr lang="en-US" sz="1800" dirty="0" err="1">
                <a:latin typeface="MS sans-serif"/>
              </a:rPr>
              <a:t>Zorpion</a:t>
            </a:r>
            <a:r>
              <a:rPr lang="en-US" sz="1800" dirty="0">
                <a:latin typeface="MS sans-serif"/>
              </a:rPr>
              <a:t> to lose movement.</a:t>
            </a:r>
          </a:p>
          <a:p>
            <a:pPr marL="0" indent="0">
              <a:buNone/>
            </a:pPr>
            <a:r>
              <a:rPr lang="en-US" sz="1800" dirty="0">
                <a:latin typeface="MS sans-serif"/>
              </a:rPr>
              <a:t>		A shield increases damage points.</a:t>
            </a:r>
          </a:p>
          <a:p>
            <a:pPr marL="0" indent="0">
              <a:buNone/>
            </a:pPr>
            <a:r>
              <a:rPr lang="en-US" sz="1800" dirty="0">
                <a:latin typeface="MS sans-serif"/>
              </a:rPr>
              <a:t>		Droid – can move in your place and can be used to lure the </a:t>
            </a:r>
            <a:r>
              <a:rPr lang="en-US" sz="1800" dirty="0" err="1">
                <a:latin typeface="MS sans-serif"/>
              </a:rPr>
              <a:t>Zorpion</a:t>
            </a:r>
            <a:r>
              <a:rPr lang="en-US" sz="1800" dirty="0">
                <a:latin typeface="MS sans-serif"/>
              </a:rPr>
              <a:t> to </a:t>
            </a:r>
          </a:p>
          <a:p>
            <a:pPr marL="0" indent="0">
              <a:buNone/>
            </a:pPr>
            <a:r>
              <a:rPr lang="en-US" sz="1800" dirty="0">
                <a:latin typeface="MS sans-serif"/>
              </a:rPr>
              <a:t>		different parts of the ship.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8C1AB-200C-4C93-A982-67D3C63F6C38}"/>
              </a:ext>
            </a:extLst>
          </p:cNvPr>
          <p:cNvSpPr txBox="1"/>
          <p:nvPr/>
        </p:nvSpPr>
        <p:spPr>
          <a:xfrm>
            <a:off x="1008404" y="1268473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Zorpion</a:t>
            </a:r>
            <a:r>
              <a:rPr lang="en-US" sz="3200" dirty="0">
                <a:solidFill>
                  <a:srgbClr val="FF0000"/>
                </a:solidFill>
              </a:rPr>
              <a:t> Infiltration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2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3604-10F5-4000-8271-6BCD7557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Danger!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EEE7-82BF-48A9-BEC6-1CE57AD1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fall in the sector of the </a:t>
            </a:r>
            <a:r>
              <a:rPr lang="en-US" dirty="0" err="1"/>
              <a:t>Zorpion</a:t>
            </a:r>
            <a:r>
              <a:rPr lang="en-US" dirty="0"/>
              <a:t> you must fight it. You run the risk of being struck by its razor-sharp tail!</a:t>
            </a:r>
          </a:p>
          <a:p>
            <a:r>
              <a:rPr lang="en-US" dirty="0"/>
              <a:t>You can’t kill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Zorpion</a:t>
            </a:r>
            <a:r>
              <a:rPr lang="en-US" dirty="0"/>
              <a:t> only lure it to a room with incineration vac. </a:t>
            </a:r>
          </a:p>
          <a:p>
            <a:r>
              <a:rPr lang="en-US" dirty="0"/>
              <a:t>If you fight the </a:t>
            </a:r>
            <a:r>
              <a:rPr lang="en-US" dirty="0" err="1"/>
              <a:t>Zorpion</a:t>
            </a:r>
            <a:r>
              <a:rPr lang="en-US" dirty="0"/>
              <a:t> at most you will cause it to lose a move.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096-6FF1-4E9D-8F0E-9195AED0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A06E-DABD-492A-B833-BA7D19D4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52734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MS sans-serif"/>
              </a:rPr>
              <a:t>Get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to follow you while staying out of sector until in a room with incineration vac.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MS sans-serif"/>
              </a:rPr>
              <a:t>If you fall in sector, try to use a taser if you have one in four chance of defense or if you have a shield, you have 3 in four of defense.</a:t>
            </a:r>
          </a:p>
          <a:p>
            <a:r>
              <a:rPr lang="en-US" sz="1800" dirty="0">
                <a:effectLst/>
                <a:latin typeface="MS sans-serif"/>
              </a:rPr>
              <a:t>Use a jet pack to move out of sector 2 times of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in one turn. </a:t>
            </a:r>
          </a:p>
          <a:p>
            <a:r>
              <a:rPr lang="en-US" sz="1800" dirty="0">
                <a:effectLst/>
                <a:latin typeface="MS sans-serif"/>
              </a:rPr>
              <a:t>Each capsule of the ship is 2 movement sectors a jet pack will let you span a capsule in one movement. Both you and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are limited to 1 sector movements. However, if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is amplified he can make 2 sector movements every other turn.</a:t>
            </a:r>
          </a:p>
          <a:p>
            <a:r>
              <a:rPr lang="en-US" sz="1800" dirty="0">
                <a:effectLst/>
                <a:latin typeface="MS sans-serif"/>
              </a:rPr>
              <a:t>You can't kill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only defend and use shock against it which causes it to loose a turn.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MS sans-serif"/>
              </a:rPr>
              <a:t>Lead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to a room with Incineration Vac. Once the </a:t>
            </a:r>
            <a:r>
              <a:rPr lang="en-US" sz="1800" dirty="0" err="1">
                <a:effectLst/>
                <a:latin typeface="MS sans-serif"/>
              </a:rPr>
              <a:t>Zorpion</a:t>
            </a:r>
            <a:r>
              <a:rPr lang="en-US" sz="1800" dirty="0">
                <a:effectLst/>
                <a:latin typeface="MS sans-serif"/>
              </a:rPr>
              <a:t> is in the vac room you can incinerate and eject him into deep space. </a:t>
            </a:r>
            <a:br>
              <a:rPr lang="en-US" sz="1800" dirty="0">
                <a:solidFill>
                  <a:srgbClr val="008000"/>
                </a:solidFill>
                <a:effectLst/>
                <a:latin typeface="MS sans-serif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8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ED2B-B61D-4355-9A05-6937E283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0" y="70046"/>
            <a:ext cx="9404723" cy="1400530"/>
          </a:xfrm>
        </p:spPr>
        <p:txBody>
          <a:bodyPr/>
          <a:lstStyle/>
          <a:p>
            <a:r>
              <a:rPr lang="en-US" dirty="0"/>
              <a:t>Map: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4087C-CB80-44A3-9885-71CF40DF11C9}"/>
              </a:ext>
            </a:extLst>
          </p:cNvPr>
          <p:cNvSpPr/>
          <p:nvPr/>
        </p:nvSpPr>
        <p:spPr>
          <a:xfrm>
            <a:off x="1786071" y="3095714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543DF-493E-499F-9FC4-79586F3D8647}"/>
              </a:ext>
            </a:extLst>
          </p:cNvPr>
          <p:cNvSpPr/>
          <p:nvPr/>
        </p:nvSpPr>
        <p:spPr>
          <a:xfrm>
            <a:off x="3401226" y="3095714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13779-E60F-401C-9143-784440858B91}"/>
              </a:ext>
            </a:extLst>
          </p:cNvPr>
          <p:cNvSpPr/>
          <p:nvPr/>
        </p:nvSpPr>
        <p:spPr>
          <a:xfrm>
            <a:off x="5136022" y="3095714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91C7B-F97E-4A60-A88F-5676F84CDFE3}"/>
              </a:ext>
            </a:extLst>
          </p:cNvPr>
          <p:cNvSpPr/>
          <p:nvPr/>
        </p:nvSpPr>
        <p:spPr>
          <a:xfrm>
            <a:off x="6895260" y="3095714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CA1291-916F-42CF-83B2-50DE218D7756}"/>
              </a:ext>
            </a:extLst>
          </p:cNvPr>
          <p:cNvSpPr/>
          <p:nvPr/>
        </p:nvSpPr>
        <p:spPr>
          <a:xfrm>
            <a:off x="8654498" y="3095714"/>
            <a:ext cx="1384418" cy="9229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Incineration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0E470-DDB8-42B1-9827-6D72E964E556}"/>
              </a:ext>
            </a:extLst>
          </p:cNvPr>
          <p:cNvSpPr/>
          <p:nvPr/>
        </p:nvSpPr>
        <p:spPr>
          <a:xfrm>
            <a:off x="10500389" y="3095714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2D9CF-5231-41A3-9C0B-54A50FA6FC65}"/>
              </a:ext>
            </a:extLst>
          </p:cNvPr>
          <p:cNvSpPr/>
          <p:nvPr/>
        </p:nvSpPr>
        <p:spPr>
          <a:xfrm>
            <a:off x="3401226" y="1981435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F042C-8481-4E70-9588-3D7C90DAFA01}"/>
              </a:ext>
            </a:extLst>
          </p:cNvPr>
          <p:cNvSpPr/>
          <p:nvPr/>
        </p:nvSpPr>
        <p:spPr>
          <a:xfrm>
            <a:off x="3401226" y="4209993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52585-0064-491F-B7F6-1D7B75012241}"/>
              </a:ext>
            </a:extLst>
          </p:cNvPr>
          <p:cNvSpPr/>
          <p:nvPr/>
        </p:nvSpPr>
        <p:spPr>
          <a:xfrm>
            <a:off x="3401226" y="819697"/>
            <a:ext cx="1384418" cy="9229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Incineration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37A32-671B-4372-B0F2-9538B0885D7C}"/>
              </a:ext>
            </a:extLst>
          </p:cNvPr>
          <p:cNvSpPr/>
          <p:nvPr/>
        </p:nvSpPr>
        <p:spPr>
          <a:xfrm>
            <a:off x="3401226" y="5371731"/>
            <a:ext cx="1384418" cy="9229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Incineration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BD69C-D556-4F91-87F0-3D1ABBC6B1EE}"/>
              </a:ext>
            </a:extLst>
          </p:cNvPr>
          <p:cNvSpPr/>
          <p:nvPr/>
        </p:nvSpPr>
        <p:spPr>
          <a:xfrm>
            <a:off x="6948709" y="1916395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671CB-E804-4B81-9E50-3DD0040BAF7F}"/>
              </a:ext>
            </a:extLst>
          </p:cNvPr>
          <p:cNvSpPr/>
          <p:nvPr/>
        </p:nvSpPr>
        <p:spPr>
          <a:xfrm>
            <a:off x="6948709" y="725203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4172-6135-47CE-A408-DB64C47AD834}"/>
              </a:ext>
            </a:extLst>
          </p:cNvPr>
          <p:cNvSpPr/>
          <p:nvPr/>
        </p:nvSpPr>
        <p:spPr>
          <a:xfrm>
            <a:off x="6955461" y="4209993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5672C-A19B-4F7E-B2D4-06A1846E33FF}"/>
              </a:ext>
            </a:extLst>
          </p:cNvPr>
          <p:cNvSpPr/>
          <p:nvPr/>
        </p:nvSpPr>
        <p:spPr>
          <a:xfrm>
            <a:off x="6955461" y="5389312"/>
            <a:ext cx="138441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467B70-FC1B-4712-B9D1-818C6C8C2A2C}"/>
              </a:ext>
            </a:extLst>
          </p:cNvPr>
          <p:cNvCxnSpPr/>
          <p:nvPr/>
        </p:nvCxnSpPr>
        <p:spPr>
          <a:xfrm>
            <a:off x="3888336" y="1504060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34F2C5-882F-4CAE-A2F2-02B77881BBC4}"/>
              </a:ext>
            </a:extLst>
          </p:cNvPr>
          <p:cNvCxnSpPr/>
          <p:nvPr/>
        </p:nvCxnSpPr>
        <p:spPr>
          <a:xfrm flipV="1">
            <a:off x="4289988" y="1504060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8E051E-F515-49FD-8C48-AA52713E925B}"/>
              </a:ext>
            </a:extLst>
          </p:cNvPr>
          <p:cNvCxnSpPr/>
          <p:nvPr/>
        </p:nvCxnSpPr>
        <p:spPr>
          <a:xfrm>
            <a:off x="3888336" y="198143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E17D43-62C6-429E-A642-9C3C5BA518E1}"/>
              </a:ext>
            </a:extLst>
          </p:cNvPr>
          <p:cNvCxnSpPr/>
          <p:nvPr/>
        </p:nvCxnSpPr>
        <p:spPr>
          <a:xfrm>
            <a:off x="3888336" y="259673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AF970-90E2-412E-87FD-7DD38C25E2A2}"/>
              </a:ext>
            </a:extLst>
          </p:cNvPr>
          <p:cNvCxnSpPr/>
          <p:nvPr/>
        </p:nvCxnSpPr>
        <p:spPr>
          <a:xfrm flipV="1">
            <a:off x="4281442" y="256682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F5FC98-01AF-46FB-A3A3-2F98E54997BA}"/>
              </a:ext>
            </a:extLst>
          </p:cNvPr>
          <p:cNvCxnSpPr/>
          <p:nvPr/>
        </p:nvCxnSpPr>
        <p:spPr>
          <a:xfrm>
            <a:off x="2939753" y="3384135"/>
            <a:ext cx="80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90DD2B-DC2E-4AA0-8A70-2757DAE8E1D7}"/>
              </a:ext>
            </a:extLst>
          </p:cNvPr>
          <p:cNvCxnSpPr/>
          <p:nvPr/>
        </p:nvCxnSpPr>
        <p:spPr>
          <a:xfrm flipH="1">
            <a:off x="2939753" y="3751604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7AB0C-660B-4531-BE0F-BBDD76535A32}"/>
              </a:ext>
            </a:extLst>
          </p:cNvPr>
          <p:cNvCxnSpPr/>
          <p:nvPr/>
        </p:nvCxnSpPr>
        <p:spPr>
          <a:xfrm>
            <a:off x="4657458" y="3290132"/>
            <a:ext cx="80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010512-E37C-429B-8A16-0963256B4675}"/>
              </a:ext>
            </a:extLst>
          </p:cNvPr>
          <p:cNvCxnSpPr/>
          <p:nvPr/>
        </p:nvCxnSpPr>
        <p:spPr>
          <a:xfrm flipH="1">
            <a:off x="4657458" y="3657601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978D09-6B66-4922-9DE0-D740DC6A7FB5}"/>
              </a:ext>
            </a:extLst>
          </p:cNvPr>
          <p:cNvCxnSpPr/>
          <p:nvPr/>
        </p:nvCxnSpPr>
        <p:spPr>
          <a:xfrm>
            <a:off x="6356646" y="3367044"/>
            <a:ext cx="80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FA273-2516-4575-8BDA-66F46048968C}"/>
              </a:ext>
            </a:extLst>
          </p:cNvPr>
          <p:cNvCxnSpPr/>
          <p:nvPr/>
        </p:nvCxnSpPr>
        <p:spPr>
          <a:xfrm flipH="1">
            <a:off x="6356646" y="3734513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70EC1E-7A6E-461B-BF0B-E13961CA11B4}"/>
              </a:ext>
            </a:extLst>
          </p:cNvPr>
          <p:cNvCxnSpPr/>
          <p:nvPr/>
        </p:nvCxnSpPr>
        <p:spPr>
          <a:xfrm>
            <a:off x="8032600" y="3298679"/>
            <a:ext cx="80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86C969-A290-49C1-BF96-FAB459921D07}"/>
              </a:ext>
            </a:extLst>
          </p:cNvPr>
          <p:cNvCxnSpPr/>
          <p:nvPr/>
        </p:nvCxnSpPr>
        <p:spPr>
          <a:xfrm flipH="1">
            <a:off x="8032600" y="3666148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4C12C-C470-4B02-8801-21196F180DC6}"/>
              </a:ext>
            </a:extLst>
          </p:cNvPr>
          <p:cNvCxnSpPr/>
          <p:nvPr/>
        </p:nvCxnSpPr>
        <p:spPr>
          <a:xfrm>
            <a:off x="9922647" y="3290132"/>
            <a:ext cx="80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7FC29-8742-4D51-8264-7D12DD83AEED}"/>
              </a:ext>
            </a:extLst>
          </p:cNvPr>
          <p:cNvCxnSpPr/>
          <p:nvPr/>
        </p:nvCxnSpPr>
        <p:spPr>
          <a:xfrm flipH="1">
            <a:off x="9922647" y="3657601"/>
            <a:ext cx="77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952C2F-CC13-416B-9400-20CF18A13B51}"/>
              </a:ext>
            </a:extLst>
          </p:cNvPr>
          <p:cNvCxnSpPr/>
          <p:nvPr/>
        </p:nvCxnSpPr>
        <p:spPr>
          <a:xfrm>
            <a:off x="7494662" y="135759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A2AE2D-3159-4E55-A21D-D7A16FB21411}"/>
              </a:ext>
            </a:extLst>
          </p:cNvPr>
          <p:cNvCxnSpPr/>
          <p:nvPr/>
        </p:nvCxnSpPr>
        <p:spPr>
          <a:xfrm flipV="1">
            <a:off x="7896314" y="135759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D5D63-B683-4272-8763-768F27FDE981}"/>
              </a:ext>
            </a:extLst>
          </p:cNvPr>
          <p:cNvCxnSpPr/>
          <p:nvPr/>
        </p:nvCxnSpPr>
        <p:spPr>
          <a:xfrm>
            <a:off x="7340838" y="259673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5271CB-24AB-498D-B4F6-675B73EF3841}"/>
              </a:ext>
            </a:extLst>
          </p:cNvPr>
          <p:cNvCxnSpPr/>
          <p:nvPr/>
        </p:nvCxnSpPr>
        <p:spPr>
          <a:xfrm flipV="1">
            <a:off x="7742490" y="259673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AAD98F-8EAD-4764-AB3B-18F03608165E}"/>
              </a:ext>
            </a:extLst>
          </p:cNvPr>
          <p:cNvCxnSpPr/>
          <p:nvPr/>
        </p:nvCxnSpPr>
        <p:spPr>
          <a:xfrm>
            <a:off x="7340838" y="383278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920ACB-A860-48C5-ABFC-CA65EBB9BDEF}"/>
              </a:ext>
            </a:extLst>
          </p:cNvPr>
          <p:cNvCxnSpPr/>
          <p:nvPr/>
        </p:nvCxnSpPr>
        <p:spPr>
          <a:xfrm flipV="1">
            <a:off x="7742490" y="383278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8919A4-46D7-4DD7-AC08-E5FFB6DFFC74}"/>
              </a:ext>
            </a:extLst>
          </p:cNvPr>
          <p:cNvCxnSpPr/>
          <p:nvPr/>
        </p:nvCxnSpPr>
        <p:spPr>
          <a:xfrm>
            <a:off x="7417750" y="499193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5E74E8-0BF5-445E-B43E-45DE6980FBB0}"/>
              </a:ext>
            </a:extLst>
          </p:cNvPr>
          <p:cNvCxnSpPr/>
          <p:nvPr/>
        </p:nvCxnSpPr>
        <p:spPr>
          <a:xfrm flipV="1">
            <a:off x="7819402" y="4991932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5B1A72-1157-4428-8142-D92C6F890B9F}"/>
              </a:ext>
            </a:extLst>
          </p:cNvPr>
          <p:cNvCxnSpPr/>
          <p:nvPr/>
        </p:nvCxnSpPr>
        <p:spPr>
          <a:xfrm>
            <a:off x="3879790" y="383278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DFE48B-9305-4682-98C1-122A6311D3FB}"/>
              </a:ext>
            </a:extLst>
          </p:cNvPr>
          <p:cNvCxnSpPr/>
          <p:nvPr/>
        </p:nvCxnSpPr>
        <p:spPr>
          <a:xfrm flipV="1">
            <a:off x="4281442" y="383278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D8768-35EE-437E-9366-C0560FBD0470}"/>
              </a:ext>
            </a:extLst>
          </p:cNvPr>
          <p:cNvCxnSpPr/>
          <p:nvPr/>
        </p:nvCxnSpPr>
        <p:spPr>
          <a:xfrm>
            <a:off x="3905427" y="495774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946022-5A6E-48DF-B9D6-38FA17852036}"/>
              </a:ext>
            </a:extLst>
          </p:cNvPr>
          <p:cNvCxnSpPr/>
          <p:nvPr/>
        </p:nvCxnSpPr>
        <p:spPr>
          <a:xfrm flipV="1">
            <a:off x="4307079" y="4957748"/>
            <a:ext cx="0" cy="6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9AF7C0-4E51-41F0-BF5B-8B6CC6E58750}"/>
              </a:ext>
            </a:extLst>
          </p:cNvPr>
          <p:cNvSpPr txBox="1"/>
          <p:nvPr/>
        </p:nvSpPr>
        <p:spPr>
          <a:xfrm>
            <a:off x="367469" y="1085316"/>
            <a:ext cx="2515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ship consists of</a:t>
            </a:r>
          </a:p>
          <a:p>
            <a:r>
              <a:rPr lang="en-US" dirty="0"/>
              <a:t>6 capsules spanning </a:t>
            </a:r>
          </a:p>
          <a:p>
            <a:r>
              <a:rPr lang="en-US" dirty="0"/>
              <a:t>East and West.</a:t>
            </a:r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752BE-29F8-4B66-A865-7DBB4D2F6534}"/>
              </a:ext>
            </a:extLst>
          </p:cNvPr>
          <p:cNvSpPr txBox="1"/>
          <p:nvPr/>
        </p:nvSpPr>
        <p:spPr>
          <a:xfrm>
            <a:off x="4555886" y="126540"/>
            <a:ext cx="308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Each map will consist of 3 incineration vac rooms randomly  placed at runtime.</a:t>
            </a:r>
          </a:p>
          <a:p>
            <a:r>
              <a:rPr lang="en-US" sz="900" dirty="0"/>
              <a:t>The location is communicated to user at start of a game. 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6125-7C75-46D6-BCC9-335A7505DFE0}"/>
              </a:ext>
            </a:extLst>
          </p:cNvPr>
          <p:cNvCxnSpPr/>
          <p:nvPr/>
        </p:nvCxnSpPr>
        <p:spPr>
          <a:xfrm flipV="1">
            <a:off x="4657458" y="770311"/>
            <a:ext cx="777667" cy="5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542590-D6B1-4299-AC4E-57334DB5EA9F}"/>
              </a:ext>
            </a:extLst>
          </p:cNvPr>
          <p:cNvCxnSpPr>
            <a:cxnSpLocks/>
          </p:cNvCxnSpPr>
          <p:nvPr/>
        </p:nvCxnSpPr>
        <p:spPr>
          <a:xfrm>
            <a:off x="2264636" y="1730524"/>
            <a:ext cx="565561" cy="119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213202-1AF1-4662-AED7-B324347857FE}"/>
              </a:ext>
            </a:extLst>
          </p:cNvPr>
          <p:cNvSpPr txBox="1"/>
          <p:nvPr/>
        </p:nvSpPr>
        <p:spPr>
          <a:xfrm>
            <a:off x="452113" y="4682147"/>
            <a:ext cx="6110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ship has two hall</a:t>
            </a:r>
          </a:p>
          <a:p>
            <a:r>
              <a:rPr lang="en-US" dirty="0"/>
              <a:t>Wings each with 5</a:t>
            </a:r>
          </a:p>
          <a:p>
            <a:r>
              <a:rPr lang="en-US" dirty="0"/>
              <a:t>Capsules spanning </a:t>
            </a:r>
          </a:p>
          <a:p>
            <a:r>
              <a:rPr lang="en-US" dirty="0"/>
              <a:t>North and</a:t>
            </a:r>
          </a:p>
          <a:p>
            <a:r>
              <a:rPr lang="en-US" dirty="0"/>
              <a:t>South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3A959C-3A39-4296-81B5-BFDEF5EB0B9E}"/>
              </a:ext>
            </a:extLst>
          </p:cNvPr>
          <p:cNvCxnSpPr/>
          <p:nvPr/>
        </p:nvCxnSpPr>
        <p:spPr>
          <a:xfrm flipV="1">
            <a:off x="2882901" y="4490814"/>
            <a:ext cx="458504" cy="25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B585BF-4D51-424F-8BD0-BE2DBE0D6EA6}"/>
              </a:ext>
            </a:extLst>
          </p:cNvPr>
          <p:cNvCxnSpPr/>
          <p:nvPr/>
        </p:nvCxnSpPr>
        <p:spPr>
          <a:xfrm flipV="1">
            <a:off x="2850137" y="5034587"/>
            <a:ext cx="3743058" cy="32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DFA4592-9F1E-41CE-89AA-5D1CE49FB4E2}"/>
              </a:ext>
            </a:extLst>
          </p:cNvPr>
          <p:cNvSpPr txBox="1"/>
          <p:nvPr/>
        </p:nvSpPr>
        <p:spPr>
          <a:xfrm>
            <a:off x="8762807" y="296125"/>
            <a:ext cx="152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capsule takes 2 turns to span (2 sectors).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FEFD33-12CA-44F8-872D-E4A6B1D0B9A9}"/>
              </a:ext>
            </a:extLst>
          </p:cNvPr>
          <p:cNvSpPr txBox="1"/>
          <p:nvPr/>
        </p:nvSpPr>
        <p:spPr>
          <a:xfrm>
            <a:off x="9102251" y="312681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366FA1-6963-44E7-8A85-A7E4A4A3686B}"/>
              </a:ext>
            </a:extLst>
          </p:cNvPr>
          <p:cNvSpPr txBox="1"/>
          <p:nvPr/>
        </p:nvSpPr>
        <p:spPr>
          <a:xfrm>
            <a:off x="3801812" y="8279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AB0F49-6669-4EAF-88EF-2C5D2606000E}"/>
              </a:ext>
            </a:extLst>
          </p:cNvPr>
          <p:cNvSpPr txBox="1"/>
          <p:nvPr/>
        </p:nvSpPr>
        <p:spPr>
          <a:xfrm>
            <a:off x="3810356" y="44989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1A719-7771-4B3B-AB1B-C420B1D55D73}"/>
              </a:ext>
            </a:extLst>
          </p:cNvPr>
          <p:cNvSpPr txBox="1"/>
          <p:nvPr/>
        </p:nvSpPr>
        <p:spPr>
          <a:xfrm>
            <a:off x="3793265" y="58840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259EC6-066D-4065-8733-1B5509D8FA76}"/>
              </a:ext>
            </a:extLst>
          </p:cNvPr>
          <p:cNvSpPr/>
          <p:nvPr/>
        </p:nvSpPr>
        <p:spPr>
          <a:xfrm>
            <a:off x="8913265" y="1281171"/>
            <a:ext cx="1043568" cy="63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4F134F-8396-459E-A0BD-86CAEC9A6E53}"/>
              </a:ext>
            </a:extLst>
          </p:cNvPr>
          <p:cNvCxnSpPr>
            <a:cxnSpLocks/>
          </p:cNvCxnSpPr>
          <p:nvPr/>
        </p:nvCxnSpPr>
        <p:spPr>
          <a:xfrm>
            <a:off x="9435049" y="1186676"/>
            <a:ext cx="0" cy="8289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27056E6-9B0D-4BD5-B608-D5DA7493BAA8}"/>
              </a:ext>
            </a:extLst>
          </p:cNvPr>
          <p:cNvSpPr/>
          <p:nvPr/>
        </p:nvSpPr>
        <p:spPr>
          <a:xfrm>
            <a:off x="8913268" y="2183156"/>
            <a:ext cx="1043565" cy="63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B58B6B-F96B-42A7-83DC-36131EC40A67}"/>
              </a:ext>
            </a:extLst>
          </p:cNvPr>
          <p:cNvCxnSpPr>
            <a:cxnSpLocks/>
          </p:cNvCxnSpPr>
          <p:nvPr/>
        </p:nvCxnSpPr>
        <p:spPr>
          <a:xfrm>
            <a:off x="8810267" y="2488388"/>
            <a:ext cx="1299408" cy="238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35511B-6781-45F5-8B44-67AECC66D091}"/>
              </a:ext>
            </a:extLst>
          </p:cNvPr>
          <p:cNvSpPr/>
          <p:nvPr/>
        </p:nvSpPr>
        <p:spPr>
          <a:xfrm>
            <a:off x="635582" y="375814"/>
            <a:ext cx="2733964" cy="4664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DA32B-7504-412D-9235-B82AAFD3CD8A}"/>
              </a:ext>
            </a:extLst>
          </p:cNvPr>
          <p:cNvSpPr txBox="1"/>
          <p:nvPr/>
        </p:nvSpPr>
        <p:spPr>
          <a:xfrm>
            <a:off x="720798" y="39718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Starts new game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0CE82C-8B8E-49C5-8C61-8FBA50105EFB}"/>
              </a:ext>
            </a:extLst>
          </p:cNvPr>
          <p:cNvCxnSpPr/>
          <p:nvPr/>
        </p:nvCxnSpPr>
        <p:spPr>
          <a:xfrm>
            <a:off x="2230452" y="872604"/>
            <a:ext cx="0" cy="53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87BAEB-8AE8-4559-8E70-7C8C69854720}"/>
              </a:ext>
            </a:extLst>
          </p:cNvPr>
          <p:cNvSpPr/>
          <p:nvPr/>
        </p:nvSpPr>
        <p:spPr>
          <a:xfrm>
            <a:off x="538385" y="1470810"/>
            <a:ext cx="3828516" cy="444383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is prompted to Enter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158056-2AFA-41AB-ACFE-A0C860ECD633}"/>
              </a:ext>
            </a:extLst>
          </p:cNvPr>
          <p:cNvSpPr/>
          <p:nvPr/>
        </p:nvSpPr>
        <p:spPr>
          <a:xfrm>
            <a:off x="922946" y="2326323"/>
            <a:ext cx="2845750" cy="743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Randomly chose rooms as incineration rooms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5E43A4-F744-47A9-9BE4-177317954C21}"/>
              </a:ext>
            </a:extLst>
          </p:cNvPr>
          <p:cNvCxnSpPr/>
          <p:nvPr/>
        </p:nvCxnSpPr>
        <p:spPr>
          <a:xfrm>
            <a:off x="2110811" y="1915193"/>
            <a:ext cx="0" cy="41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C041D-33FB-4E34-96C5-7CD6B6099224}"/>
              </a:ext>
            </a:extLst>
          </p:cNvPr>
          <p:cNvSpPr/>
          <p:nvPr/>
        </p:nvSpPr>
        <p:spPr>
          <a:xfrm>
            <a:off x="922946" y="3446092"/>
            <a:ext cx="2845750" cy="743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Randomly place </a:t>
            </a:r>
            <a:r>
              <a:rPr lang="en-US" dirty="0" err="1">
                <a:solidFill>
                  <a:schemeClr val="bg1"/>
                </a:solidFill>
              </a:rPr>
              <a:t>Zorpion</a:t>
            </a:r>
            <a:r>
              <a:rPr lang="en-US" dirty="0">
                <a:solidFill>
                  <a:schemeClr val="bg1"/>
                </a:solidFill>
              </a:rPr>
              <a:t> on map.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FC58E-CB44-44A7-AB94-7378C4EE00FE}"/>
              </a:ext>
            </a:extLst>
          </p:cNvPr>
          <p:cNvSpPr/>
          <p:nvPr/>
        </p:nvSpPr>
        <p:spPr>
          <a:xfrm>
            <a:off x="922946" y="4565861"/>
            <a:ext cx="2845750" cy="743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Randomly place user on map.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2621A0-10E1-483F-81F7-91EFAF2C7229}"/>
              </a:ext>
            </a:extLst>
          </p:cNvPr>
          <p:cNvCxnSpPr/>
          <p:nvPr/>
        </p:nvCxnSpPr>
        <p:spPr>
          <a:xfrm>
            <a:off x="2230452" y="3069807"/>
            <a:ext cx="0" cy="35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EC5DA3-A732-421A-B219-152180F72CB4}"/>
              </a:ext>
            </a:extLst>
          </p:cNvPr>
          <p:cNvCxnSpPr/>
          <p:nvPr/>
        </p:nvCxnSpPr>
        <p:spPr>
          <a:xfrm>
            <a:off x="2110811" y="4189576"/>
            <a:ext cx="0" cy="37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5A8EE-B6B4-4D84-A746-60961FAD159B}"/>
              </a:ext>
            </a:extLst>
          </p:cNvPr>
          <p:cNvSpPr/>
          <p:nvPr/>
        </p:nvSpPr>
        <p:spPr>
          <a:xfrm>
            <a:off x="922946" y="5611244"/>
            <a:ext cx="2845750" cy="743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Communicate users place on the map as well as the position of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CA837-745D-4039-B55D-0BFC5E3BDDFD}"/>
              </a:ext>
            </a:extLst>
          </p:cNvPr>
          <p:cNvCxnSpPr/>
          <p:nvPr/>
        </p:nvCxnSpPr>
        <p:spPr>
          <a:xfrm>
            <a:off x="2563738" y="5309345"/>
            <a:ext cx="0" cy="30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FBCF0A7-8A16-46D4-88ED-E5DECE7BF437}"/>
              </a:ext>
            </a:extLst>
          </p:cNvPr>
          <p:cNvSpPr/>
          <p:nvPr/>
        </p:nvSpPr>
        <p:spPr>
          <a:xfrm>
            <a:off x="5076202" y="428221"/>
            <a:ext cx="3828516" cy="444383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is prompted to move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372F84-CD9B-49A8-AB39-A5FE5146952A}"/>
              </a:ext>
            </a:extLst>
          </p:cNvPr>
          <p:cNvCxnSpPr/>
          <p:nvPr/>
        </p:nvCxnSpPr>
        <p:spPr>
          <a:xfrm flipV="1">
            <a:off x="3845607" y="965675"/>
            <a:ext cx="1230595" cy="48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7CD0B-A3E6-4873-9152-4EC551C71838}"/>
              </a:ext>
            </a:extLst>
          </p:cNvPr>
          <p:cNvCxnSpPr>
            <a:cxnSpLocks/>
          </p:cNvCxnSpPr>
          <p:nvPr/>
        </p:nvCxnSpPr>
        <p:spPr>
          <a:xfrm>
            <a:off x="6238430" y="872604"/>
            <a:ext cx="0" cy="2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F63106-6C8E-4A0D-B5EE-8ED03D365959}"/>
              </a:ext>
            </a:extLst>
          </p:cNvPr>
          <p:cNvSpPr/>
          <p:nvPr/>
        </p:nvSpPr>
        <p:spPr>
          <a:xfrm>
            <a:off x="5268481" y="1244349"/>
            <a:ext cx="2845750" cy="444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Zorpion</a:t>
            </a:r>
            <a:r>
              <a:rPr lang="en-US" dirty="0">
                <a:solidFill>
                  <a:schemeClr val="bg1"/>
                </a:solidFill>
              </a:rPr>
              <a:t> moves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73321D-57AF-46F0-A9D3-9A212149252A}"/>
              </a:ext>
            </a:extLst>
          </p:cNvPr>
          <p:cNvCxnSpPr/>
          <p:nvPr/>
        </p:nvCxnSpPr>
        <p:spPr>
          <a:xfrm>
            <a:off x="6443529" y="1688733"/>
            <a:ext cx="0" cy="52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C0F4CD46-7900-4883-95F8-AC6DA7E2BCB2}"/>
              </a:ext>
            </a:extLst>
          </p:cNvPr>
          <p:cNvSpPr/>
          <p:nvPr/>
        </p:nvSpPr>
        <p:spPr>
          <a:xfrm>
            <a:off x="5291250" y="2278344"/>
            <a:ext cx="2304558" cy="221103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the user in in the same axis as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is compelled.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55956B-5EE5-4DB3-911A-A90B26ABE832}"/>
              </a:ext>
            </a:extLst>
          </p:cNvPr>
          <p:cNvCxnSpPr>
            <a:cxnSpLocks/>
          </p:cNvCxnSpPr>
          <p:nvPr/>
        </p:nvCxnSpPr>
        <p:spPr>
          <a:xfrm rot="5400000">
            <a:off x="4333012" y="3806538"/>
            <a:ext cx="1216891" cy="461815"/>
          </a:xfrm>
          <a:prstGeom prst="bentConnector3">
            <a:avLst>
              <a:gd name="adj1" fmla="val -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7B474C2-C3CE-4FC3-A3A5-51BA7335589D}"/>
              </a:ext>
            </a:extLst>
          </p:cNvPr>
          <p:cNvSpPr/>
          <p:nvPr/>
        </p:nvSpPr>
        <p:spPr>
          <a:xfrm>
            <a:off x="4329997" y="4731207"/>
            <a:ext cx="1230595" cy="11141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is amplified and can move 2 sectors every other move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Moves towards user.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DCD789E-9AD3-42E1-AC5B-484ABB20E4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5885" y="3452256"/>
            <a:ext cx="720171" cy="562554"/>
          </a:xfrm>
          <a:prstGeom prst="bentConnector3">
            <a:avLst>
              <a:gd name="adj1" fmla="val -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7A1B5B-432C-4FC5-A4ED-4E895B03FE10}"/>
              </a:ext>
            </a:extLst>
          </p:cNvPr>
          <p:cNvSpPr/>
          <p:nvPr/>
        </p:nvSpPr>
        <p:spPr>
          <a:xfrm>
            <a:off x="7697084" y="4189576"/>
            <a:ext cx="1100335" cy="1120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moves normally (1 sector per move).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54C531-A34D-4259-A20D-13BDF51D64D0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6882363" y="3908254"/>
            <a:ext cx="407696" cy="428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00005B-93BC-4597-88D7-2E4CA2DE38F2}"/>
              </a:ext>
            </a:extLst>
          </p:cNvPr>
          <p:cNvCxnSpPr/>
          <p:nvPr/>
        </p:nvCxnSpPr>
        <p:spPr>
          <a:xfrm>
            <a:off x="8114231" y="5309345"/>
            <a:ext cx="0" cy="94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B3C33C-32FA-4C08-9FD9-F5DDDAD91173}"/>
              </a:ext>
            </a:extLst>
          </p:cNvPr>
          <p:cNvCxnSpPr/>
          <p:nvPr/>
        </p:nvCxnSpPr>
        <p:spPr>
          <a:xfrm>
            <a:off x="8460509" y="872604"/>
            <a:ext cx="1108364" cy="48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A6FF645-E2AD-4486-AF83-70089BE92757}"/>
              </a:ext>
            </a:extLst>
          </p:cNvPr>
          <p:cNvSpPr/>
          <p:nvPr/>
        </p:nvSpPr>
        <p:spPr>
          <a:xfrm>
            <a:off x="9348385" y="5717583"/>
            <a:ext cx="2040051" cy="943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To Next slide.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03EBC-DAB4-4E6E-8C5E-255FAEA7F5AC}"/>
              </a:ext>
            </a:extLst>
          </p:cNvPr>
          <p:cNvSpPr txBox="1"/>
          <p:nvPr/>
        </p:nvSpPr>
        <p:spPr>
          <a:xfrm>
            <a:off x="4941457" y="3266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Chart of </a:t>
            </a:r>
            <a:r>
              <a:rPr lang="en-US" dirty="0" err="1"/>
              <a:t>Zorpion</a:t>
            </a:r>
            <a:r>
              <a:rPr lang="en-US" dirty="0"/>
              <a:t> infiltration.</a:t>
            </a:r>
          </a:p>
        </p:txBody>
      </p:sp>
    </p:spTree>
    <p:extLst>
      <p:ext uri="{BB962C8B-B14F-4D97-AF65-F5344CB8AC3E}">
        <p14:creationId xmlns:p14="http://schemas.microsoft.com/office/powerpoint/2010/main" val="322657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4BA54B-05DF-42BC-8393-277E686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70" y="167120"/>
            <a:ext cx="9405938" cy="350116"/>
          </a:xfrm>
        </p:spPr>
        <p:txBody>
          <a:bodyPr/>
          <a:lstStyle/>
          <a:p>
            <a:r>
              <a:rPr lang="en-US" sz="1800" dirty="0"/>
              <a:t>Flow Chart </a:t>
            </a:r>
            <a:r>
              <a:rPr lang="en-US" sz="1800" dirty="0" err="1"/>
              <a:t>Zorpion</a:t>
            </a:r>
            <a:r>
              <a:rPr lang="en-US" sz="1800" dirty="0"/>
              <a:t> Infiltration. Finding Items.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4658097-9A7C-4AB9-923D-F5F4DB9E7A77}"/>
              </a:ext>
            </a:extLst>
          </p:cNvPr>
          <p:cNvSpPr/>
          <p:nvPr/>
        </p:nvSpPr>
        <p:spPr>
          <a:xfrm>
            <a:off x="923636" y="1034473"/>
            <a:ext cx="1690255" cy="15794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acquires jet pack.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4D73C0D-F588-456F-921B-CE0791F63D2A}"/>
              </a:ext>
            </a:extLst>
          </p:cNvPr>
          <p:cNvSpPr/>
          <p:nvPr/>
        </p:nvSpPr>
        <p:spPr>
          <a:xfrm>
            <a:off x="4802910" y="1043709"/>
            <a:ext cx="1690255" cy="15794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acquires shield.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9FB777F-8B11-4D3E-811D-410898A2C81C}"/>
              </a:ext>
            </a:extLst>
          </p:cNvPr>
          <p:cNvSpPr/>
          <p:nvPr/>
        </p:nvSpPr>
        <p:spPr>
          <a:xfrm>
            <a:off x="2863273" y="1034473"/>
            <a:ext cx="1690255" cy="15794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acquires electric shock taser.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A7243E8-27C4-4687-9F85-D167BD4C366E}"/>
              </a:ext>
            </a:extLst>
          </p:cNvPr>
          <p:cNvSpPr/>
          <p:nvPr/>
        </p:nvSpPr>
        <p:spPr>
          <a:xfrm>
            <a:off x="6871856" y="1034473"/>
            <a:ext cx="1690255" cy="15794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acquires Droid.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D06886-CE21-46A8-B97F-A186664CA9BC}"/>
              </a:ext>
            </a:extLst>
          </p:cNvPr>
          <p:cNvCxnSpPr/>
          <p:nvPr/>
        </p:nvCxnSpPr>
        <p:spPr>
          <a:xfrm>
            <a:off x="1768763" y="2733964"/>
            <a:ext cx="0" cy="92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0359-E049-49B5-8DE4-7DCF7477C42C}"/>
              </a:ext>
            </a:extLst>
          </p:cNvPr>
          <p:cNvSpPr/>
          <p:nvPr/>
        </p:nvSpPr>
        <p:spPr>
          <a:xfrm>
            <a:off x="1015999" y="3676012"/>
            <a:ext cx="1690255" cy="979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Movement is 2 sectors per move or 1 capsule.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FEAFF-66DB-4E09-A6A4-9D469DC8D489}"/>
              </a:ext>
            </a:extLst>
          </p:cNvPr>
          <p:cNvSpPr/>
          <p:nvPr/>
        </p:nvSpPr>
        <p:spPr>
          <a:xfrm>
            <a:off x="4913745" y="3034145"/>
            <a:ext cx="1690255" cy="979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Damage points increase to 35 normally 20.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A413F-6ACD-4F2E-9364-CF9AB803CF35}"/>
              </a:ext>
            </a:extLst>
          </p:cNvPr>
          <p:cNvSpPr/>
          <p:nvPr/>
        </p:nvSpPr>
        <p:spPr>
          <a:xfrm>
            <a:off x="3038762" y="3131127"/>
            <a:ext cx="1690255" cy="979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Causes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to lose a turn and user to gain a turn.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084C7-E03C-4AF6-A333-45DD339356C6}"/>
              </a:ext>
            </a:extLst>
          </p:cNvPr>
          <p:cNvSpPr/>
          <p:nvPr/>
        </p:nvSpPr>
        <p:spPr>
          <a:xfrm>
            <a:off x="7111999" y="2939472"/>
            <a:ext cx="2235201" cy="588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can initiate follow and not loose a turn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A2E2A2-690E-4D11-9362-50B09580C6C5}"/>
              </a:ext>
            </a:extLst>
          </p:cNvPr>
          <p:cNvCxnSpPr/>
          <p:nvPr/>
        </p:nvCxnSpPr>
        <p:spPr>
          <a:xfrm>
            <a:off x="3708400" y="2733964"/>
            <a:ext cx="0" cy="30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C0936-A786-4CFA-BB2C-233E27862C62}"/>
              </a:ext>
            </a:extLst>
          </p:cNvPr>
          <p:cNvCxnSpPr/>
          <p:nvPr/>
        </p:nvCxnSpPr>
        <p:spPr>
          <a:xfrm>
            <a:off x="5648037" y="2733964"/>
            <a:ext cx="0" cy="2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0E441E-3996-46D5-AA72-F8ECE4947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16984" y="2613891"/>
            <a:ext cx="0" cy="2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590FAD-8DDE-41A6-9CBF-473BF172DB1B}"/>
              </a:ext>
            </a:extLst>
          </p:cNvPr>
          <p:cNvSpPr/>
          <p:nvPr/>
        </p:nvSpPr>
        <p:spPr>
          <a:xfrm>
            <a:off x="7111999" y="3815770"/>
            <a:ext cx="2235201" cy="979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can deploy and droid can move in place of user. User can use droid to lure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in place of him/herself.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Droid has 15 HP.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01E8-BB43-4B8F-8DE5-57EA2167B4C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229600" y="3556000"/>
            <a:ext cx="9238" cy="2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B932-BE62-4EF0-8E25-9FB01DE8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31" y="76269"/>
            <a:ext cx="9404723" cy="720300"/>
          </a:xfrm>
        </p:spPr>
        <p:txBody>
          <a:bodyPr/>
          <a:lstStyle/>
          <a:p>
            <a:r>
              <a:rPr lang="en-US" dirty="0"/>
              <a:t>Loosing.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078BF0A-F506-4D22-801E-AB39BFA88B58}"/>
              </a:ext>
            </a:extLst>
          </p:cNvPr>
          <p:cNvSpPr/>
          <p:nvPr/>
        </p:nvSpPr>
        <p:spPr>
          <a:xfrm>
            <a:off x="1162731" y="974095"/>
            <a:ext cx="2290618" cy="210589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A user is in the same sector as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. Each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attack is 5 HP. You can die in 3 turns.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58BEE1-CBF2-4E04-B073-BE0F503DF3CF}"/>
              </a:ext>
            </a:extLst>
          </p:cNvPr>
          <p:cNvSpPr txBox="1">
            <a:spLocks/>
          </p:cNvSpPr>
          <p:nvPr/>
        </p:nvSpPr>
        <p:spPr>
          <a:xfrm>
            <a:off x="5495640" y="85231"/>
            <a:ext cx="9404723" cy="720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Winning.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84D7E75-BE43-4BF1-9E78-B82921002D9C}"/>
              </a:ext>
            </a:extLst>
          </p:cNvPr>
          <p:cNvSpPr/>
          <p:nvPr/>
        </p:nvSpPr>
        <p:spPr>
          <a:xfrm>
            <a:off x="5570581" y="2398804"/>
            <a:ext cx="2290618" cy="210589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and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are in incineration Vac room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DC6AA20-2FDF-442F-B0AC-034ABDE63BEA}"/>
              </a:ext>
            </a:extLst>
          </p:cNvPr>
          <p:cNvCxnSpPr>
            <a:cxnSpLocks/>
          </p:cNvCxnSpPr>
          <p:nvPr/>
        </p:nvCxnSpPr>
        <p:spPr>
          <a:xfrm rot="5400000">
            <a:off x="4585823" y="3955164"/>
            <a:ext cx="1413231" cy="406403"/>
          </a:xfrm>
          <a:prstGeom prst="bentConnector3">
            <a:avLst>
              <a:gd name="adj1" fmla="val 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3D814B-1A2F-4F80-9ED0-EC43A0245E7F}"/>
              </a:ext>
            </a:extLst>
          </p:cNvPr>
          <p:cNvSpPr/>
          <p:nvPr/>
        </p:nvSpPr>
        <p:spPr>
          <a:xfrm>
            <a:off x="5713218" y="1045813"/>
            <a:ext cx="2005344" cy="9812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 user manages to lure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into a room with Incineration Vac</a:t>
            </a:r>
            <a:endParaRPr 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59DDB9-066E-4323-BCC9-F576E7F2009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6715890" y="2027040"/>
            <a:ext cx="0" cy="3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4816846-4B9A-4A6B-ACF5-E71F027A5A10}"/>
              </a:ext>
            </a:extLst>
          </p:cNvPr>
          <p:cNvSpPr/>
          <p:nvPr/>
        </p:nvSpPr>
        <p:spPr>
          <a:xfrm>
            <a:off x="4147129" y="5031235"/>
            <a:ext cx="2290618" cy="427456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Zorpion</a:t>
            </a:r>
            <a:r>
              <a:rPr lang="en-US" dirty="0">
                <a:solidFill>
                  <a:schemeClr val="bg1"/>
                </a:solidFill>
              </a:rPr>
              <a:t> dies.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184028-8EE9-4564-AE09-9902DAE0B3B0}"/>
              </a:ext>
            </a:extLst>
          </p:cNvPr>
          <p:cNvCxnSpPr>
            <a:stCxn id="6" idx="3"/>
          </p:cNvCxnSpPr>
          <p:nvPr/>
        </p:nvCxnSpPr>
        <p:spPr>
          <a:xfrm>
            <a:off x="7861199" y="3451749"/>
            <a:ext cx="747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A1245-399E-4F3E-AB92-A7F1D7EE3D15}"/>
              </a:ext>
            </a:extLst>
          </p:cNvPr>
          <p:cNvSpPr/>
          <p:nvPr/>
        </p:nvSpPr>
        <p:spPr>
          <a:xfrm>
            <a:off x="8713049" y="2966790"/>
            <a:ext cx="2185859" cy="969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is alive in the Incineration Vac </a:t>
            </a:r>
          </a:p>
        </p:txBody>
      </p:sp>
    </p:spTree>
    <p:extLst>
      <p:ext uri="{BB962C8B-B14F-4D97-AF65-F5344CB8AC3E}">
        <p14:creationId xmlns:p14="http://schemas.microsoft.com/office/powerpoint/2010/main" val="27289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001-3AEF-4FE6-B864-EDEB25F4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90" y="155791"/>
            <a:ext cx="9404723" cy="683355"/>
          </a:xfrm>
        </p:spPr>
        <p:txBody>
          <a:bodyPr/>
          <a:lstStyle/>
          <a:p>
            <a:r>
              <a:rPr lang="en-US" dirty="0"/>
              <a:t>Encounters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E436DA-9724-48AF-A004-467533E0440A}"/>
              </a:ext>
            </a:extLst>
          </p:cNvPr>
          <p:cNvSpPr/>
          <p:nvPr/>
        </p:nvSpPr>
        <p:spPr>
          <a:xfrm>
            <a:off x="2114397" y="426057"/>
            <a:ext cx="1930400" cy="169949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is in sector with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70A4CB-47C7-4908-826A-383D400ABD5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1601779" y="1275803"/>
            <a:ext cx="512618" cy="148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D89000-45F0-4C6A-9ACD-9ECB203DD347}"/>
              </a:ext>
            </a:extLst>
          </p:cNvPr>
          <p:cNvSpPr/>
          <p:nvPr/>
        </p:nvSpPr>
        <p:spPr>
          <a:xfrm>
            <a:off x="123961" y="2765167"/>
            <a:ext cx="2955636" cy="1431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Attack</a:t>
            </a:r>
            <a:r>
              <a:rPr lang="en-US" sz="9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Has a 1 in 4 chance of hitting. Hitting causes you to gain a turn and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to lose a turn.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User has taser has a 3 in 4 chance of hitting.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9FCA5-E9FF-4483-B0F0-86C1F5A0061D}"/>
              </a:ext>
            </a:extLst>
          </p:cNvPr>
          <p:cNvSpPr/>
          <p:nvPr/>
        </p:nvSpPr>
        <p:spPr>
          <a:xfrm>
            <a:off x="3348504" y="2748236"/>
            <a:ext cx="2955636" cy="1431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Run Away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User can run away in place of attacking.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Moves Normally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Unless has Jet Pack moves x2.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6C6C39-5E42-4CC2-93D8-848DFDFC00B0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4044797" y="1275803"/>
            <a:ext cx="781525" cy="147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17897E5-0B14-40B6-9601-E727E26A0EEF}"/>
              </a:ext>
            </a:extLst>
          </p:cNvPr>
          <p:cNvSpPr/>
          <p:nvPr/>
        </p:nvSpPr>
        <p:spPr>
          <a:xfrm>
            <a:off x="7746792" y="0"/>
            <a:ext cx="1930400" cy="169949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IF user on the same axis as the </a:t>
            </a:r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he/she is spotted.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10E613-726F-439D-85FE-691994900E14}"/>
              </a:ext>
            </a:extLst>
          </p:cNvPr>
          <p:cNvCxnSpPr>
            <a:stCxn id="22" idx="2"/>
          </p:cNvCxnSpPr>
          <p:nvPr/>
        </p:nvCxnSpPr>
        <p:spPr>
          <a:xfrm>
            <a:off x="8711992" y="1699491"/>
            <a:ext cx="0" cy="68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EB8D0-AF74-4C82-829C-E9283D68F714}"/>
              </a:ext>
            </a:extLst>
          </p:cNvPr>
          <p:cNvSpPr/>
          <p:nvPr/>
        </p:nvSpPr>
        <p:spPr>
          <a:xfrm>
            <a:off x="7617486" y="2380978"/>
            <a:ext cx="2059706" cy="1241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Zorpion</a:t>
            </a:r>
            <a:r>
              <a:rPr lang="en-US" sz="900" dirty="0">
                <a:solidFill>
                  <a:schemeClr val="bg1"/>
                </a:solidFill>
              </a:rPr>
              <a:t> engages user.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Moves towards the user. 2x every other move (is compelled).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8C45FCB-628A-4B7A-8648-8E56E6A48921}"/>
              </a:ext>
            </a:extLst>
          </p:cNvPr>
          <p:cNvSpPr/>
          <p:nvPr/>
        </p:nvSpPr>
        <p:spPr>
          <a:xfrm>
            <a:off x="8216093" y="4179871"/>
            <a:ext cx="1918469" cy="124168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Normal movement.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BCF7DA-BC60-441B-9782-EEE52AC2162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9175326" y="5421551"/>
            <a:ext cx="2" cy="21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D611C5C-A9C5-4522-8C65-24DB031FDAEF}"/>
              </a:ext>
            </a:extLst>
          </p:cNvPr>
          <p:cNvSpPr/>
          <p:nvPr/>
        </p:nvSpPr>
        <p:spPr>
          <a:xfrm>
            <a:off x="7927272" y="5639764"/>
            <a:ext cx="2496107" cy="8115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User Can skip (stay put)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User Can Move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User can search area for items.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37986C-D497-463D-82A5-0B0D16A8A0E3}"/>
              </a:ext>
            </a:extLst>
          </p:cNvPr>
          <p:cNvSpPr txBox="1"/>
          <p:nvPr/>
        </p:nvSpPr>
        <p:spPr>
          <a:xfrm>
            <a:off x="8135573" y="38105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Movement</a:t>
            </a:r>
          </a:p>
        </p:txBody>
      </p:sp>
    </p:spTree>
    <p:extLst>
      <p:ext uri="{BB962C8B-B14F-4D97-AF65-F5344CB8AC3E}">
        <p14:creationId xmlns:p14="http://schemas.microsoft.com/office/powerpoint/2010/main" val="134989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955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MS sans-serif</vt:lpstr>
      <vt:lpstr>Wingdings 3</vt:lpstr>
      <vt:lpstr>Ion</vt:lpstr>
      <vt:lpstr>IT 140 Design Presentation</vt:lpstr>
      <vt:lpstr>Storyboard: Description</vt:lpstr>
      <vt:lpstr>Danger!</vt:lpstr>
      <vt:lpstr>How to win.</vt:lpstr>
      <vt:lpstr>Map:</vt:lpstr>
      <vt:lpstr>PowerPoint Presentation</vt:lpstr>
      <vt:lpstr>Flow Chart Zorpion Infiltration. Finding Items.</vt:lpstr>
      <vt:lpstr>Loosing.</vt:lpstr>
      <vt:lpstr>Encounters</vt:lpstr>
      <vt:lpstr>User, Droid and Zorpion stats.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140 Design Presentation</dc:title>
  <dc:creator>Joseph</dc:creator>
  <cp:lastModifiedBy>Joseph</cp:lastModifiedBy>
  <cp:revision>6</cp:revision>
  <dcterms:created xsi:type="dcterms:W3CDTF">2021-11-28T17:47:38Z</dcterms:created>
  <dcterms:modified xsi:type="dcterms:W3CDTF">2021-11-28T20:52:30Z</dcterms:modified>
</cp:coreProperties>
</file>