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orbel"/>
              </a:rPr>
              <a:t>Click to move the slide</a:t>
            </a:r>
            <a:endParaRPr b="0" lang="en-US" sz="1800" spc="-1" strike="noStrike">
              <a:solidFill>
                <a:srgbClr val="000000"/>
              </a:solidFill>
              <a:latin typeface="Corbel"/>
            </a:endParaRPr>
          </a:p>
        </p:txBody>
      </p:sp>
      <p:sp>
        <p:nvSpPr>
          <p:cNvPr id="8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8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9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91" name="PlaceHolder 6"/>
          <p:cNvSpPr>
            <a:spLocks noGrp="1"/>
          </p:cNvSpPr>
          <p:nvPr>
            <p:ph type="sldNum"/>
          </p:nvPr>
        </p:nvSpPr>
        <p:spPr>
          <a:xfrm>
            <a:off x="4278960" y="10157400"/>
            <a:ext cx="3280680" cy="534240"/>
          </a:xfrm>
          <a:prstGeom prst="rect">
            <a:avLst/>
          </a:prstGeom>
        </p:spPr>
        <p:txBody>
          <a:bodyPr lIns="0" rIns="0" tIns="0" bIns="0" anchor="b"/>
          <a:p>
            <a:pPr algn="r"/>
            <a:fld id="{44D33EFF-A611-4B81-B340-F15D96C829C8}"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1143000"/>
            <a:ext cx="5486040" cy="3085920"/>
          </a:xfrm>
          <a:prstGeom prst="rect">
            <a:avLst/>
          </a:prstGeom>
        </p:spPr>
      </p:sp>
      <p:sp>
        <p:nvSpPr>
          <p:cNvPr id="12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N" sz="2000" spc="-1" strike="noStrike">
                <a:latin typeface="Tahoma"/>
                <a:ea typeface="Tahoma"/>
              </a:rPr>
              <a:t>Are your classroom colors different than what you see in this template? That’s OK! Click on Design -&gt; Variants (the down arrow) -&gt; Pick the color scheme that works for you!</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Tahoma"/>
                <a:ea typeface="Tahoma"/>
              </a:rPr>
              <a:t>Feel free to change any “You will…” and “I will…” statements to ensure they align with your classroom procedures and rules!</a:t>
            </a:r>
            <a:endParaRPr b="0" lang="en-IN" sz="2000" spc="-1" strike="noStrike">
              <a:latin typeface="Arial"/>
            </a:endParaRPr>
          </a:p>
        </p:txBody>
      </p:sp>
      <p:sp>
        <p:nvSpPr>
          <p:cNvPr id="124" name="TextShape 3"/>
          <p:cNvSpPr txBox="1"/>
          <p:nvPr/>
        </p:nvSpPr>
        <p:spPr>
          <a:xfrm>
            <a:off x="3884760" y="8685360"/>
            <a:ext cx="2971440" cy="458280"/>
          </a:xfrm>
          <a:prstGeom prst="rect">
            <a:avLst/>
          </a:prstGeom>
          <a:noFill/>
          <a:ln>
            <a:noFill/>
          </a:ln>
        </p:spPr>
        <p:txBody>
          <a:bodyPr anchor="b"/>
          <a:p>
            <a:pPr algn="r">
              <a:lnSpc>
                <a:spcPct val="100000"/>
              </a:lnSpc>
            </a:pPr>
            <a:fld id="{E1235736-6947-4448-A24D-073DD3AD0294}"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30" name="PlaceHolder 2"/>
          <p:cNvSpPr>
            <a:spLocks noGrp="1"/>
          </p:cNvSpPr>
          <p:nvPr>
            <p:ph type="body"/>
          </p:nvPr>
        </p:nvSpPr>
        <p:spPr>
          <a:xfrm>
            <a:off x="1143000" y="205740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31" name="PlaceHolder 3"/>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33"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34"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35"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36" name="PlaceHolder 5"/>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38" name="PlaceHolder 2"/>
          <p:cNvSpPr>
            <a:spLocks noGrp="1"/>
          </p:cNvSpPr>
          <p:nvPr>
            <p:ph type="body"/>
          </p:nvPr>
        </p:nvSpPr>
        <p:spPr>
          <a:xfrm>
            <a:off x="114300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39" name="PlaceHolder 3"/>
          <p:cNvSpPr>
            <a:spLocks noGrp="1"/>
          </p:cNvSpPr>
          <p:nvPr>
            <p:ph type="body"/>
          </p:nvPr>
        </p:nvSpPr>
        <p:spPr>
          <a:xfrm>
            <a:off x="448128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40" name="PlaceHolder 4"/>
          <p:cNvSpPr>
            <a:spLocks noGrp="1"/>
          </p:cNvSpPr>
          <p:nvPr>
            <p:ph type="body"/>
          </p:nvPr>
        </p:nvSpPr>
        <p:spPr>
          <a:xfrm>
            <a:off x="781920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41" name="PlaceHolder 5"/>
          <p:cNvSpPr>
            <a:spLocks noGrp="1"/>
          </p:cNvSpPr>
          <p:nvPr>
            <p:ph type="body"/>
          </p:nvPr>
        </p:nvSpPr>
        <p:spPr>
          <a:xfrm>
            <a:off x="114300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42" name="PlaceHolder 6"/>
          <p:cNvSpPr>
            <a:spLocks noGrp="1"/>
          </p:cNvSpPr>
          <p:nvPr>
            <p:ph type="body"/>
          </p:nvPr>
        </p:nvSpPr>
        <p:spPr>
          <a:xfrm>
            <a:off x="448128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43" name="PlaceHolder 7"/>
          <p:cNvSpPr>
            <a:spLocks noGrp="1"/>
          </p:cNvSpPr>
          <p:nvPr>
            <p:ph type="body"/>
          </p:nvPr>
        </p:nvSpPr>
        <p:spPr>
          <a:xfrm>
            <a:off x="781920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51" name="PlaceHolder 2"/>
          <p:cNvSpPr>
            <a:spLocks noGrp="1"/>
          </p:cNvSpPr>
          <p:nvPr>
            <p:ph type="subTitle"/>
          </p:nvPr>
        </p:nvSpPr>
        <p:spPr>
          <a:xfrm>
            <a:off x="1143000" y="2057400"/>
            <a:ext cx="9872640" cy="4038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53" name="PlaceHolder 2"/>
          <p:cNvSpPr>
            <a:spLocks noGrp="1"/>
          </p:cNvSpPr>
          <p:nvPr>
            <p:ph type="body"/>
          </p:nvPr>
        </p:nvSpPr>
        <p:spPr>
          <a:xfrm>
            <a:off x="1143000" y="2057400"/>
            <a:ext cx="9872640" cy="403812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55"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56"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43000" y="609480"/>
            <a:ext cx="9875160" cy="628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60"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61"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62"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9" name="PlaceHolder 2"/>
          <p:cNvSpPr>
            <a:spLocks noGrp="1"/>
          </p:cNvSpPr>
          <p:nvPr>
            <p:ph type="subTitle"/>
          </p:nvPr>
        </p:nvSpPr>
        <p:spPr>
          <a:xfrm>
            <a:off x="1143000" y="2057400"/>
            <a:ext cx="9872640" cy="4038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64"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65"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66" name="PlaceHolder 4"/>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68"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69"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70" name="PlaceHolder 4"/>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72" name="PlaceHolder 2"/>
          <p:cNvSpPr>
            <a:spLocks noGrp="1"/>
          </p:cNvSpPr>
          <p:nvPr>
            <p:ph type="body"/>
          </p:nvPr>
        </p:nvSpPr>
        <p:spPr>
          <a:xfrm>
            <a:off x="1143000" y="205740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73" name="PlaceHolder 3"/>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75"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76"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77"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78" name="PlaceHolder 5"/>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80" name="PlaceHolder 2"/>
          <p:cNvSpPr>
            <a:spLocks noGrp="1"/>
          </p:cNvSpPr>
          <p:nvPr>
            <p:ph type="body"/>
          </p:nvPr>
        </p:nvSpPr>
        <p:spPr>
          <a:xfrm>
            <a:off x="114300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81" name="PlaceHolder 3"/>
          <p:cNvSpPr>
            <a:spLocks noGrp="1"/>
          </p:cNvSpPr>
          <p:nvPr>
            <p:ph type="body"/>
          </p:nvPr>
        </p:nvSpPr>
        <p:spPr>
          <a:xfrm>
            <a:off x="448128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82" name="PlaceHolder 4"/>
          <p:cNvSpPr>
            <a:spLocks noGrp="1"/>
          </p:cNvSpPr>
          <p:nvPr>
            <p:ph type="body"/>
          </p:nvPr>
        </p:nvSpPr>
        <p:spPr>
          <a:xfrm>
            <a:off x="7819200" y="205740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83" name="PlaceHolder 5"/>
          <p:cNvSpPr>
            <a:spLocks noGrp="1"/>
          </p:cNvSpPr>
          <p:nvPr>
            <p:ph type="body"/>
          </p:nvPr>
        </p:nvSpPr>
        <p:spPr>
          <a:xfrm>
            <a:off x="114300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84" name="PlaceHolder 6"/>
          <p:cNvSpPr>
            <a:spLocks noGrp="1"/>
          </p:cNvSpPr>
          <p:nvPr>
            <p:ph type="body"/>
          </p:nvPr>
        </p:nvSpPr>
        <p:spPr>
          <a:xfrm>
            <a:off x="448128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85" name="PlaceHolder 7"/>
          <p:cNvSpPr>
            <a:spLocks noGrp="1"/>
          </p:cNvSpPr>
          <p:nvPr>
            <p:ph type="body"/>
          </p:nvPr>
        </p:nvSpPr>
        <p:spPr>
          <a:xfrm>
            <a:off x="7819200" y="4166640"/>
            <a:ext cx="317880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11" name="PlaceHolder 2"/>
          <p:cNvSpPr>
            <a:spLocks noGrp="1"/>
          </p:cNvSpPr>
          <p:nvPr>
            <p:ph type="body"/>
          </p:nvPr>
        </p:nvSpPr>
        <p:spPr>
          <a:xfrm>
            <a:off x="1143000" y="2057400"/>
            <a:ext cx="9872640" cy="403812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13"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14"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143000" y="609480"/>
            <a:ext cx="9875160" cy="628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18"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19"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20"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22"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4a66ac"/>
              </a:solidFill>
              <a:latin typeface="Corbel"/>
            </a:endParaRPr>
          </a:p>
        </p:txBody>
      </p:sp>
      <p:sp>
        <p:nvSpPr>
          <p:cNvPr id="23"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24" name="PlaceHolder 4"/>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43000" y="609480"/>
            <a:ext cx="9875160" cy="1356120"/>
          </a:xfrm>
          <a:prstGeom prst="rect">
            <a:avLst/>
          </a:prstGeom>
        </p:spPr>
        <p:txBody>
          <a:bodyPr lIns="0" rIns="0" tIns="0" bIns="0" anchor="ctr"/>
          <a:p>
            <a:endParaRPr b="0" lang="en-US" sz="1800" spc="-1" strike="noStrike">
              <a:solidFill>
                <a:srgbClr val="000000"/>
              </a:solidFill>
              <a:latin typeface="Corbel"/>
            </a:endParaRPr>
          </a:p>
        </p:txBody>
      </p:sp>
      <p:sp>
        <p:nvSpPr>
          <p:cNvPr id="26"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27"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4a66ac"/>
              </a:solidFill>
              <a:latin typeface="Corbel"/>
            </a:endParaRPr>
          </a:p>
        </p:txBody>
      </p:sp>
      <p:sp>
        <p:nvSpPr>
          <p:cNvPr id="28" name="PlaceHolder 4"/>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4a66ac"/>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a66ac"/>
        </a:solidFill>
      </p:bgPr>
    </p:bg>
    <p:spTree>
      <p:nvGrpSpPr>
        <p:cNvPr id="1" name=""/>
        <p:cNvGrpSpPr/>
        <p:nvPr/>
      </p:nvGrpSpPr>
      <p:grpSpPr>
        <a:xfrm>
          <a:off x="0" y="0"/>
          <a:ext cx="0" cy="0"/>
          <a:chOff x="0" y="0"/>
          <a:chExt cx="0" cy="0"/>
        </a:xfrm>
      </p:grpSpPr>
      <p:sp>
        <p:nvSpPr>
          <p:cNvPr id="0"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231120" y="243720"/>
            <a:ext cx="11724120" cy="6377400"/>
          </a:xfrm>
          <a:prstGeom prst="rect">
            <a:avLst/>
          </a:prstGeom>
          <a:solidFill>
            <a:schemeClr val="accent1"/>
          </a:solidFill>
          <a:ln w="126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109880" y="882360"/>
            <a:ext cx="9966600" cy="2925720"/>
          </a:xfrm>
          <a:prstGeom prst="rect">
            <a:avLst/>
          </a:prstGeom>
        </p:spPr>
        <p:txBody>
          <a:bodyPr anchor="b">
            <a:normAutofit/>
          </a:bodyPr>
          <a:p>
            <a:pPr algn="ctr">
              <a:lnSpc>
                <a:spcPct val="85000"/>
              </a:lnSpc>
            </a:pPr>
            <a:r>
              <a:rPr b="1" lang="en-US" sz="7200" spc="-1" strike="noStrike" cap="all">
                <a:solidFill>
                  <a:srgbClr val="ffffff"/>
                </a:solidFill>
                <a:latin typeface="Corbel"/>
              </a:rPr>
              <a:t>C</a:t>
            </a:r>
            <a:r>
              <a:rPr b="1" lang="en-US" sz="7200" spc="-1" strike="noStrike" cap="all">
                <a:solidFill>
                  <a:srgbClr val="ffffff"/>
                </a:solidFill>
                <a:latin typeface="Corbel"/>
              </a:rPr>
              <a:t>l</a:t>
            </a:r>
            <a:r>
              <a:rPr b="1" lang="en-US" sz="7200" spc="-1" strike="noStrike" cap="all">
                <a:solidFill>
                  <a:srgbClr val="ffffff"/>
                </a:solidFill>
                <a:latin typeface="Corbel"/>
              </a:rPr>
              <a:t>i</a:t>
            </a:r>
            <a:r>
              <a:rPr b="1" lang="en-US" sz="7200" spc="-1" strike="noStrike" cap="all">
                <a:solidFill>
                  <a:srgbClr val="ffffff"/>
                </a:solidFill>
                <a:latin typeface="Corbel"/>
              </a:rPr>
              <a:t>c</a:t>
            </a:r>
            <a:r>
              <a:rPr b="1" lang="en-US" sz="7200" spc="-1" strike="noStrike" cap="all">
                <a:solidFill>
                  <a:srgbClr val="ffffff"/>
                </a:solidFill>
                <a:latin typeface="Corbel"/>
              </a:rPr>
              <a:t>k </a:t>
            </a:r>
            <a:r>
              <a:rPr b="1" lang="en-US" sz="7200" spc="-1" strike="noStrike" cap="all">
                <a:solidFill>
                  <a:srgbClr val="ffffff"/>
                </a:solidFill>
                <a:latin typeface="Corbel"/>
              </a:rPr>
              <a:t>t</a:t>
            </a:r>
            <a:r>
              <a:rPr b="1" lang="en-US" sz="7200" spc="-1" strike="noStrike" cap="all">
                <a:solidFill>
                  <a:srgbClr val="ffffff"/>
                </a:solidFill>
                <a:latin typeface="Corbel"/>
              </a:rPr>
              <a:t>o</a:t>
            </a:r>
            <a:r>
              <a:rPr b="1" lang="en-US" sz="7200" spc="-1" strike="noStrike" cap="all">
                <a:solidFill>
                  <a:srgbClr val="ffffff"/>
                </a:solidFill>
                <a:latin typeface="Corbel"/>
              </a:rPr>
              <a:t> </a:t>
            </a:r>
            <a:r>
              <a:rPr b="1" lang="en-US" sz="7200" spc="-1" strike="noStrike" cap="all">
                <a:solidFill>
                  <a:srgbClr val="ffffff"/>
                </a:solidFill>
                <a:latin typeface="Corbel"/>
              </a:rPr>
              <a:t>e</a:t>
            </a:r>
            <a:r>
              <a:rPr b="1" lang="en-US" sz="7200" spc="-1" strike="noStrike" cap="all">
                <a:solidFill>
                  <a:srgbClr val="ffffff"/>
                </a:solidFill>
                <a:latin typeface="Corbel"/>
              </a:rPr>
              <a:t>d</a:t>
            </a:r>
            <a:r>
              <a:rPr b="1" lang="en-US" sz="7200" spc="-1" strike="noStrike" cap="all">
                <a:solidFill>
                  <a:srgbClr val="ffffff"/>
                </a:solidFill>
                <a:latin typeface="Corbel"/>
              </a:rPr>
              <a:t>i</a:t>
            </a:r>
            <a:r>
              <a:rPr b="1" lang="en-US" sz="7200" spc="-1" strike="noStrike" cap="all">
                <a:solidFill>
                  <a:srgbClr val="ffffff"/>
                </a:solidFill>
                <a:latin typeface="Corbel"/>
              </a:rPr>
              <a:t>t </a:t>
            </a:r>
            <a:r>
              <a:rPr b="1" lang="en-US" sz="7200" spc="-1" strike="noStrike" cap="all">
                <a:solidFill>
                  <a:srgbClr val="ffffff"/>
                </a:solidFill>
                <a:latin typeface="Corbel"/>
              </a:rPr>
              <a:t>M</a:t>
            </a:r>
            <a:r>
              <a:rPr b="1" lang="en-US" sz="7200" spc="-1" strike="noStrike" cap="all">
                <a:solidFill>
                  <a:srgbClr val="ffffff"/>
                </a:solidFill>
                <a:latin typeface="Corbel"/>
              </a:rPr>
              <a:t>a</a:t>
            </a:r>
            <a:r>
              <a:rPr b="1" lang="en-US" sz="7200" spc="-1" strike="noStrike" cap="all">
                <a:solidFill>
                  <a:srgbClr val="ffffff"/>
                </a:solidFill>
                <a:latin typeface="Corbel"/>
              </a:rPr>
              <a:t>s</a:t>
            </a:r>
            <a:r>
              <a:rPr b="1" lang="en-US" sz="7200" spc="-1" strike="noStrike" cap="all">
                <a:solidFill>
                  <a:srgbClr val="ffffff"/>
                </a:solidFill>
                <a:latin typeface="Corbel"/>
              </a:rPr>
              <a:t>t</a:t>
            </a:r>
            <a:r>
              <a:rPr b="1" lang="en-US" sz="7200" spc="-1" strike="noStrike" cap="all">
                <a:solidFill>
                  <a:srgbClr val="ffffff"/>
                </a:solidFill>
                <a:latin typeface="Corbel"/>
              </a:rPr>
              <a:t>e</a:t>
            </a:r>
            <a:r>
              <a:rPr b="1" lang="en-US" sz="7200" spc="-1" strike="noStrike" cap="all">
                <a:solidFill>
                  <a:srgbClr val="ffffff"/>
                </a:solidFill>
                <a:latin typeface="Corbel"/>
              </a:rPr>
              <a:t>r </a:t>
            </a:r>
            <a:r>
              <a:rPr b="1" lang="en-US" sz="7200" spc="-1" strike="noStrike" cap="all">
                <a:solidFill>
                  <a:srgbClr val="ffffff"/>
                </a:solidFill>
                <a:latin typeface="Corbel"/>
              </a:rPr>
              <a:t>t</a:t>
            </a:r>
            <a:r>
              <a:rPr b="1" lang="en-US" sz="7200" spc="-1" strike="noStrike" cap="all">
                <a:solidFill>
                  <a:srgbClr val="ffffff"/>
                </a:solidFill>
                <a:latin typeface="Corbel"/>
              </a:rPr>
              <a:t>i</a:t>
            </a:r>
            <a:r>
              <a:rPr b="1" lang="en-US" sz="7200" spc="-1" strike="noStrike" cap="all">
                <a:solidFill>
                  <a:srgbClr val="ffffff"/>
                </a:solidFill>
                <a:latin typeface="Corbel"/>
              </a:rPr>
              <a:t>t</a:t>
            </a:r>
            <a:r>
              <a:rPr b="1" lang="en-US" sz="7200" spc="-1" strike="noStrike" cap="all">
                <a:solidFill>
                  <a:srgbClr val="ffffff"/>
                </a:solidFill>
                <a:latin typeface="Corbel"/>
              </a:rPr>
              <a:t>l</a:t>
            </a:r>
            <a:r>
              <a:rPr b="1" lang="en-US" sz="7200" spc="-1" strike="noStrike" cap="all">
                <a:solidFill>
                  <a:srgbClr val="ffffff"/>
                </a:solidFill>
                <a:latin typeface="Corbel"/>
              </a:rPr>
              <a:t>e </a:t>
            </a:r>
            <a:r>
              <a:rPr b="1" lang="en-US" sz="7200" spc="-1" strike="noStrike" cap="all">
                <a:solidFill>
                  <a:srgbClr val="ffffff"/>
                </a:solidFill>
                <a:latin typeface="Corbel"/>
              </a:rPr>
              <a:t>s</a:t>
            </a:r>
            <a:r>
              <a:rPr b="1" lang="en-US" sz="7200" spc="-1" strike="noStrike" cap="all">
                <a:solidFill>
                  <a:srgbClr val="ffffff"/>
                </a:solidFill>
                <a:latin typeface="Corbel"/>
              </a:rPr>
              <a:t>t</a:t>
            </a:r>
            <a:r>
              <a:rPr b="1" lang="en-US" sz="7200" spc="-1" strike="noStrike" cap="all">
                <a:solidFill>
                  <a:srgbClr val="ffffff"/>
                </a:solidFill>
                <a:latin typeface="Corbel"/>
              </a:rPr>
              <a:t>y</a:t>
            </a:r>
            <a:r>
              <a:rPr b="1" lang="en-US" sz="7200" spc="-1" strike="noStrike" cap="all">
                <a:solidFill>
                  <a:srgbClr val="ffffff"/>
                </a:solidFill>
                <a:latin typeface="Corbel"/>
              </a:rPr>
              <a:t>l</a:t>
            </a:r>
            <a:r>
              <a:rPr b="1" lang="en-US" sz="7200" spc="-1" strike="noStrike" cap="all">
                <a:solidFill>
                  <a:srgbClr val="ffffff"/>
                </a:solidFill>
                <a:latin typeface="Corbel"/>
              </a:rPr>
              <a:t>e</a:t>
            </a:r>
            <a:endParaRPr b="0" lang="en-US" sz="7200" spc="-1" strike="noStrike">
              <a:solidFill>
                <a:srgbClr val="000000"/>
              </a:solidFill>
              <a:latin typeface="Corbel"/>
            </a:endParaRPr>
          </a:p>
        </p:txBody>
      </p:sp>
      <p:sp>
        <p:nvSpPr>
          <p:cNvPr id="3" name="PlaceHolder 4"/>
          <p:cNvSpPr>
            <a:spLocks noGrp="1"/>
          </p:cNvSpPr>
          <p:nvPr>
            <p:ph type="dt"/>
          </p:nvPr>
        </p:nvSpPr>
        <p:spPr>
          <a:xfrm>
            <a:off x="1143000" y="6223680"/>
            <a:ext cx="2328840" cy="364680"/>
          </a:xfrm>
          <a:prstGeom prst="rect">
            <a:avLst/>
          </a:prstGeom>
        </p:spPr>
        <p:txBody>
          <a:bodyPr anchor="ctr"/>
          <a:p>
            <a:pPr>
              <a:lnSpc>
                <a:spcPct val="100000"/>
              </a:lnSpc>
            </a:pPr>
            <a:fld id="{B2EEC281-2EA1-499E-A8BD-55B814C43A74}" type="datetime">
              <a:rPr b="0" lang="en-IN" sz="1200" spc="-1" strike="noStrike">
                <a:solidFill>
                  <a:srgbClr val="ffffff"/>
                </a:solidFill>
                <a:latin typeface="Corbel"/>
              </a:rPr>
              <a:t>25/11/19</a:t>
            </a:fld>
            <a:endParaRPr b="0" lang="en-IN" sz="1200" spc="-1" strike="noStrike">
              <a:latin typeface="Times New Roman"/>
            </a:endParaRPr>
          </a:p>
        </p:txBody>
      </p:sp>
      <p:sp>
        <p:nvSpPr>
          <p:cNvPr id="4" name="PlaceHolder 5"/>
          <p:cNvSpPr>
            <a:spLocks noGrp="1"/>
          </p:cNvSpPr>
          <p:nvPr>
            <p:ph type="ftr"/>
          </p:nvPr>
        </p:nvSpPr>
        <p:spPr>
          <a:xfrm>
            <a:off x="3949200" y="6223680"/>
            <a:ext cx="4717440" cy="364680"/>
          </a:xfrm>
          <a:prstGeom prst="rect">
            <a:avLst/>
          </a:prstGeom>
        </p:spPr>
        <p:txBody>
          <a:bodyPr anchor="ctr"/>
          <a:p>
            <a:endParaRPr b="0" lang="en-IN" sz="2400" spc="-1" strike="noStrike">
              <a:latin typeface="Times New Roman"/>
            </a:endParaRPr>
          </a:p>
        </p:txBody>
      </p:sp>
      <p:sp>
        <p:nvSpPr>
          <p:cNvPr id="5" name="PlaceHolder 6"/>
          <p:cNvSpPr>
            <a:spLocks noGrp="1"/>
          </p:cNvSpPr>
          <p:nvPr>
            <p:ph type="sldNum"/>
          </p:nvPr>
        </p:nvSpPr>
        <p:spPr>
          <a:xfrm>
            <a:off x="9329400" y="6223680"/>
            <a:ext cx="1705680" cy="364680"/>
          </a:xfrm>
          <a:prstGeom prst="rect">
            <a:avLst/>
          </a:prstGeom>
        </p:spPr>
        <p:txBody>
          <a:bodyPr anchor="ctr"/>
          <a:p>
            <a:pPr algn="r">
              <a:lnSpc>
                <a:spcPct val="100000"/>
              </a:lnSpc>
            </a:pPr>
            <a:fld id="{9535C905-1A2E-45BC-AA79-4C6B96A934BE}" type="slidenum">
              <a:rPr b="0" lang="en-IN" sz="1200" spc="-1" strike="noStrike">
                <a:solidFill>
                  <a:srgbClr val="ffffff"/>
                </a:solidFill>
                <a:latin typeface="Corbel"/>
              </a:rPr>
              <a:t>&lt;number&gt;</a:t>
            </a:fld>
            <a:endParaRPr b="0" lang="en-IN" sz="1200" spc="-1" strike="noStrike">
              <a:latin typeface="Times New Roman"/>
            </a:endParaRPr>
          </a:p>
        </p:txBody>
      </p:sp>
      <p:sp>
        <p:nvSpPr>
          <p:cNvPr id="6" name="Line 7"/>
          <p:cNvSpPr/>
          <p:nvPr/>
        </p:nvSpPr>
        <p:spPr>
          <a:xfrm>
            <a:off x="1978560" y="3733560"/>
            <a:ext cx="8229600" cy="36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4a66ac"/>
                </a:solidFill>
                <a:latin typeface="Corbel"/>
              </a:rPr>
              <a:t>Click to edit the outline text format</a:t>
            </a:r>
            <a:endParaRPr b="0" lang="en-US" sz="2200" spc="-1" strike="noStrike">
              <a:solidFill>
                <a:srgbClr val="4a66ac"/>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4a66ac"/>
                </a:solidFill>
                <a:latin typeface="Corbel"/>
              </a:rPr>
              <a:t>Second Outline Level</a:t>
            </a:r>
            <a:endParaRPr b="0" lang="en-US" sz="1800" spc="-1" strike="noStrike">
              <a:solidFill>
                <a:srgbClr val="4a66ac"/>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4a66ac"/>
                </a:solidFill>
                <a:latin typeface="Corbel"/>
              </a:rPr>
              <a:t>Third Outline Level</a:t>
            </a:r>
            <a:endParaRPr b="0" lang="en-US" sz="1600" spc="-1" strike="noStrike">
              <a:solidFill>
                <a:srgbClr val="4a66ac"/>
              </a:solidFill>
              <a:latin typeface="Corbel"/>
            </a:endParaRPr>
          </a:p>
          <a:p>
            <a:pPr lvl="3" marL="1728000" indent="-216000">
              <a:spcBef>
                <a:spcPts val="567"/>
              </a:spcBef>
              <a:buClr>
                <a:srgbClr val="000000"/>
              </a:buClr>
              <a:buSzPct val="75000"/>
              <a:buFont typeface="Symbol" charset="2"/>
              <a:buChar char=""/>
            </a:pPr>
            <a:r>
              <a:rPr b="0" lang="en-US" sz="1600" spc="-1" strike="noStrike">
                <a:solidFill>
                  <a:srgbClr val="4a66ac"/>
                </a:solidFill>
                <a:latin typeface="Corbel"/>
              </a:rPr>
              <a:t>Fourth Outline Level</a:t>
            </a:r>
            <a:endParaRPr b="0" lang="en-US" sz="1600" spc="-1" strike="noStrike">
              <a:solidFill>
                <a:srgbClr val="4a66ac"/>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4a66ac"/>
                </a:solidFill>
                <a:latin typeface="Corbel"/>
              </a:rPr>
              <a:t>Fifth Outline Level</a:t>
            </a:r>
            <a:endParaRPr b="0" lang="en-US" sz="2000" spc="-1" strike="noStrike">
              <a:solidFill>
                <a:srgbClr val="4a66ac"/>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4a66ac"/>
                </a:solidFill>
                <a:latin typeface="Corbel"/>
              </a:rPr>
              <a:t>Sixth Outline Level</a:t>
            </a:r>
            <a:endParaRPr b="0" lang="en-US" sz="2000" spc="-1" strike="noStrike">
              <a:solidFill>
                <a:srgbClr val="4a66ac"/>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4a66ac"/>
                </a:solidFill>
                <a:latin typeface="Corbel"/>
              </a:rPr>
              <a:t>Seventh Outline Level</a:t>
            </a:r>
            <a:endParaRPr b="0" lang="en-US" sz="2000" spc="-1" strike="noStrike">
              <a:solidFill>
                <a:srgbClr val="4a66ac"/>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a66ac"/>
        </a:solidFill>
      </p:bgPr>
    </p:bg>
    <p:spTree>
      <p:nvGrpSpPr>
        <p:cNvPr id="1" name=""/>
        <p:cNvGrpSpPr/>
        <p:nvPr/>
      </p:nvGrpSpPr>
      <p:grpSpPr>
        <a:xfrm>
          <a:off x="0" y="0"/>
          <a:ext cx="0" cy="0"/>
          <a:chOff x="0" y="0"/>
          <a:chExt cx="0" cy="0"/>
        </a:xfrm>
      </p:grpSpPr>
      <p:sp>
        <p:nvSpPr>
          <p:cNvPr id="44"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45" name="PlaceHolder 2"/>
          <p:cNvSpPr>
            <a:spLocks noGrp="1"/>
          </p:cNvSpPr>
          <p:nvPr>
            <p:ph type="title"/>
          </p:nvPr>
        </p:nvSpPr>
        <p:spPr>
          <a:xfrm>
            <a:off x="1143000" y="609480"/>
            <a:ext cx="9875160" cy="1356120"/>
          </a:xfrm>
          <a:prstGeom prst="rect">
            <a:avLst/>
          </a:prstGeom>
        </p:spPr>
        <p:txBody>
          <a:bodyPr anchor="ctr"/>
          <a:p>
            <a:pPr>
              <a:lnSpc>
                <a:spcPct val="90000"/>
              </a:lnSpc>
            </a:pPr>
            <a:r>
              <a:rPr b="0" lang="en-US" sz="4400" spc="-1" strike="noStrike">
                <a:solidFill>
                  <a:srgbClr val="4a66ac"/>
                </a:solidFill>
                <a:latin typeface="Corbel"/>
              </a:rPr>
              <a:t>Click to edit Master title style</a:t>
            </a:r>
            <a:endParaRPr b="0" lang="en-US" sz="4400" spc="-1" strike="noStrike">
              <a:solidFill>
                <a:srgbClr val="000000"/>
              </a:solidFill>
              <a:latin typeface="Corbel"/>
            </a:endParaRPr>
          </a:p>
        </p:txBody>
      </p:sp>
      <p:sp>
        <p:nvSpPr>
          <p:cNvPr id="46" name="PlaceHolder 3"/>
          <p:cNvSpPr>
            <a:spLocks noGrp="1"/>
          </p:cNvSpPr>
          <p:nvPr>
            <p:ph type="body"/>
          </p:nvPr>
        </p:nvSpPr>
        <p:spPr>
          <a:xfrm>
            <a:off x="1143000" y="2057400"/>
            <a:ext cx="9872640" cy="4038120"/>
          </a:xfrm>
          <a:prstGeom prst="rect">
            <a:avLst/>
          </a:prstGeom>
        </p:spPr>
        <p:txBody>
          <a:bodyPr/>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Edit Master text styles</a:t>
            </a:r>
            <a:endParaRPr b="0" lang="en-US" sz="2200" spc="-1" strike="noStrike">
              <a:solidFill>
                <a:srgbClr val="4a66ac"/>
              </a:solidFill>
              <a:latin typeface="Corbel"/>
            </a:endParaRPr>
          </a:p>
          <a:p>
            <a:pPr lvl="1" marL="457200" indent="-182520">
              <a:lnSpc>
                <a:spcPct val="90000"/>
              </a:lnSpc>
              <a:spcBef>
                <a:spcPts val="201"/>
              </a:spcBef>
              <a:spcAft>
                <a:spcPts val="400"/>
              </a:spcAft>
              <a:buClr>
                <a:srgbClr val="4a66ac"/>
              </a:buClr>
              <a:buSzPct val="80000"/>
              <a:buFont typeface="Corbel"/>
              <a:buChar char="•"/>
            </a:pPr>
            <a:r>
              <a:rPr b="0" lang="en-US" sz="2000" spc="-1" strike="noStrike">
                <a:solidFill>
                  <a:srgbClr val="4a66ac"/>
                </a:solidFill>
                <a:latin typeface="Corbel"/>
              </a:rPr>
              <a:t>Second level</a:t>
            </a:r>
            <a:endParaRPr b="0" lang="en-US" sz="2000" spc="-1" strike="noStrike">
              <a:solidFill>
                <a:srgbClr val="4a66ac"/>
              </a:solidFill>
              <a:latin typeface="Corbel"/>
            </a:endParaRPr>
          </a:p>
          <a:p>
            <a:pPr lvl="2" marL="731520" indent="-182520">
              <a:lnSpc>
                <a:spcPct val="90000"/>
              </a:lnSpc>
              <a:spcBef>
                <a:spcPts val="201"/>
              </a:spcBef>
              <a:spcAft>
                <a:spcPts val="400"/>
              </a:spcAft>
              <a:buClr>
                <a:srgbClr val="4a66ac"/>
              </a:buClr>
              <a:buSzPct val="80000"/>
              <a:buFont typeface="Corbel"/>
              <a:buChar char="•"/>
            </a:pPr>
            <a:r>
              <a:rPr b="0" lang="en-US" sz="1800" spc="-1" strike="noStrike">
                <a:solidFill>
                  <a:srgbClr val="4a66ac"/>
                </a:solidFill>
                <a:latin typeface="Corbel"/>
              </a:rPr>
              <a:t>Third level</a:t>
            </a:r>
            <a:endParaRPr b="0" lang="en-US" sz="1800" spc="-1" strike="noStrike">
              <a:solidFill>
                <a:srgbClr val="4a66ac"/>
              </a:solidFill>
              <a:latin typeface="Corbel"/>
            </a:endParaRPr>
          </a:p>
          <a:p>
            <a:pPr lvl="3" marL="1005840" indent="-182520">
              <a:lnSpc>
                <a:spcPct val="90000"/>
              </a:lnSpc>
              <a:spcBef>
                <a:spcPts val="201"/>
              </a:spcBef>
              <a:spcAft>
                <a:spcPts val="400"/>
              </a:spcAft>
              <a:buClr>
                <a:srgbClr val="4a66ac"/>
              </a:buClr>
              <a:buSzPct val="80000"/>
              <a:buFont typeface="Corbel"/>
              <a:buChar char="•"/>
            </a:pPr>
            <a:r>
              <a:rPr b="0" lang="en-US" sz="1600" spc="-1" strike="noStrike">
                <a:solidFill>
                  <a:srgbClr val="4a66ac"/>
                </a:solidFill>
                <a:latin typeface="Corbel"/>
              </a:rPr>
              <a:t>Fourth level</a:t>
            </a:r>
            <a:endParaRPr b="0" lang="en-US" sz="1600" spc="-1" strike="noStrike">
              <a:solidFill>
                <a:srgbClr val="4a66ac"/>
              </a:solidFill>
              <a:latin typeface="Corbel"/>
            </a:endParaRPr>
          </a:p>
          <a:p>
            <a:pPr lvl="4" marL="1280160" indent="-182520">
              <a:lnSpc>
                <a:spcPct val="90000"/>
              </a:lnSpc>
              <a:spcBef>
                <a:spcPts val="201"/>
              </a:spcBef>
              <a:spcAft>
                <a:spcPts val="400"/>
              </a:spcAft>
              <a:buClr>
                <a:srgbClr val="4a66ac"/>
              </a:buClr>
              <a:buSzPct val="80000"/>
              <a:buFont typeface="Corbel"/>
              <a:buChar char="•"/>
            </a:pPr>
            <a:r>
              <a:rPr b="0" lang="en-US" sz="1600" spc="-1" strike="noStrike">
                <a:solidFill>
                  <a:srgbClr val="4a66ac"/>
                </a:solidFill>
                <a:latin typeface="Corbel"/>
              </a:rPr>
              <a:t>Fifth level</a:t>
            </a:r>
            <a:endParaRPr b="0" lang="en-US" sz="1600" spc="-1" strike="noStrike">
              <a:solidFill>
                <a:srgbClr val="4a66ac"/>
              </a:solidFill>
              <a:latin typeface="Corbel"/>
            </a:endParaRPr>
          </a:p>
        </p:txBody>
      </p:sp>
      <p:sp>
        <p:nvSpPr>
          <p:cNvPr id="47" name="PlaceHolder 4"/>
          <p:cNvSpPr>
            <a:spLocks noGrp="1"/>
          </p:cNvSpPr>
          <p:nvPr>
            <p:ph type="dt"/>
          </p:nvPr>
        </p:nvSpPr>
        <p:spPr>
          <a:xfrm>
            <a:off x="1143000" y="6223680"/>
            <a:ext cx="2328840" cy="364680"/>
          </a:xfrm>
          <a:prstGeom prst="rect">
            <a:avLst/>
          </a:prstGeom>
        </p:spPr>
        <p:txBody>
          <a:bodyPr anchor="ctr"/>
          <a:p>
            <a:pPr>
              <a:lnSpc>
                <a:spcPct val="100000"/>
              </a:lnSpc>
            </a:pPr>
            <a:fld id="{63045E09-BDDA-44CE-BDF4-D7166F16BCE9}" type="datetime">
              <a:rPr b="0" lang="en-IN" sz="1200" spc="-1" strike="noStrike">
                <a:solidFill>
                  <a:srgbClr val="4a66ac"/>
                </a:solidFill>
                <a:latin typeface="Corbel"/>
              </a:rPr>
              <a:t>25/11/19</a:t>
            </a:fld>
            <a:endParaRPr b="0" lang="en-IN" sz="1200" spc="-1" strike="noStrike">
              <a:latin typeface="Times New Roman"/>
            </a:endParaRPr>
          </a:p>
        </p:txBody>
      </p:sp>
      <p:sp>
        <p:nvSpPr>
          <p:cNvPr id="48" name="PlaceHolder 5"/>
          <p:cNvSpPr>
            <a:spLocks noGrp="1"/>
          </p:cNvSpPr>
          <p:nvPr>
            <p:ph type="ftr"/>
          </p:nvPr>
        </p:nvSpPr>
        <p:spPr>
          <a:xfrm>
            <a:off x="3949200" y="6223680"/>
            <a:ext cx="4717440" cy="364680"/>
          </a:xfrm>
          <a:prstGeom prst="rect">
            <a:avLst/>
          </a:prstGeom>
        </p:spPr>
        <p:txBody>
          <a:bodyPr anchor="ctr"/>
          <a:p>
            <a:endParaRPr b="0" lang="en-IN" sz="2400" spc="-1" strike="noStrike">
              <a:latin typeface="Times New Roman"/>
            </a:endParaRPr>
          </a:p>
        </p:txBody>
      </p:sp>
      <p:sp>
        <p:nvSpPr>
          <p:cNvPr id="49" name="PlaceHolder 6"/>
          <p:cNvSpPr>
            <a:spLocks noGrp="1"/>
          </p:cNvSpPr>
          <p:nvPr>
            <p:ph type="sldNum"/>
          </p:nvPr>
        </p:nvSpPr>
        <p:spPr>
          <a:xfrm>
            <a:off x="9329400" y="6223680"/>
            <a:ext cx="1705680" cy="364680"/>
          </a:xfrm>
          <a:prstGeom prst="rect">
            <a:avLst/>
          </a:prstGeom>
        </p:spPr>
        <p:txBody>
          <a:bodyPr anchor="ctr"/>
          <a:p>
            <a:pPr algn="r">
              <a:lnSpc>
                <a:spcPct val="100000"/>
              </a:lnSpc>
            </a:pPr>
            <a:fld id="{9E750B38-BE97-41B7-BB44-FC71623F42A0}" type="slidenum">
              <a:rPr b="0" lang="en-IN" sz="1200" spc="-1" strike="noStrike">
                <a:solidFill>
                  <a:srgbClr val="4a66ac"/>
                </a:solidFill>
                <a:latin typeface="Corbel"/>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109880" y="882360"/>
            <a:ext cx="9966600" cy="2925720"/>
          </a:xfrm>
          <a:prstGeom prst="rect">
            <a:avLst/>
          </a:prstGeom>
          <a:noFill/>
          <a:ln>
            <a:noFill/>
          </a:ln>
        </p:spPr>
        <p:txBody>
          <a:bodyPr anchor="b">
            <a:normAutofit/>
          </a:bodyPr>
          <a:p>
            <a:pPr algn="ctr">
              <a:lnSpc>
                <a:spcPct val="85000"/>
              </a:lnSpc>
            </a:pPr>
            <a:r>
              <a:rPr b="1" lang="en-US" sz="7200" spc="-1" strike="noStrike" cap="all">
                <a:solidFill>
                  <a:srgbClr val="ffffff"/>
                </a:solidFill>
                <a:latin typeface="Rockwell"/>
              </a:rPr>
              <a:t>ONLINE NEWS PORTAL</a:t>
            </a:r>
            <a:endParaRPr b="0" lang="en-US" sz="7200" spc="-1" strike="noStrike">
              <a:solidFill>
                <a:srgbClr val="000000"/>
              </a:solidFill>
              <a:latin typeface="Corbel"/>
            </a:endParaRPr>
          </a:p>
        </p:txBody>
      </p:sp>
      <p:sp>
        <p:nvSpPr>
          <p:cNvPr id="93" name="TextShape 2"/>
          <p:cNvSpPr txBox="1"/>
          <p:nvPr/>
        </p:nvSpPr>
        <p:spPr>
          <a:xfrm>
            <a:off x="1709640" y="4077000"/>
            <a:ext cx="8767440" cy="1387800"/>
          </a:xfrm>
          <a:prstGeom prst="rect">
            <a:avLst/>
          </a:prstGeom>
          <a:noFill/>
          <a:ln>
            <a:noFill/>
          </a:ln>
        </p:spPr>
        <p:txBody>
          <a:bodyPr/>
          <a:p>
            <a:pPr algn="ctr">
              <a:lnSpc>
                <a:spcPct val="90000"/>
              </a:lnSpc>
              <a:spcBef>
                <a:spcPts val="1400"/>
              </a:spcBef>
            </a:pPr>
            <a:r>
              <a:rPr b="0" lang="en-IN" sz="2200" spc="-1" strike="noStrike">
                <a:solidFill>
                  <a:srgbClr val="ffffff"/>
                </a:solidFill>
                <a:latin typeface="Tahoma"/>
                <a:ea typeface="Tahoma"/>
              </a:rPr>
              <a:t>JOE JOSEPH</a:t>
            </a:r>
            <a:endParaRPr b="0" lang="en-IN" sz="2200" spc="-1" strike="noStrike">
              <a:latin typeface="Arial"/>
            </a:endParaRPr>
          </a:p>
          <a:p>
            <a:pPr algn="ctr">
              <a:lnSpc>
                <a:spcPct val="100000"/>
              </a:lnSpc>
              <a:spcBef>
                <a:spcPts val="1400"/>
              </a:spcBef>
            </a:pPr>
            <a:r>
              <a:rPr b="0" lang="en-IN" sz="2200" spc="-1" strike="noStrike">
                <a:solidFill>
                  <a:srgbClr val="ffffff"/>
                </a:solidFill>
                <a:latin typeface="Tahoma"/>
                <a:ea typeface="Tahoma"/>
              </a:rPr>
              <a:t>INMCA S7</a:t>
            </a:r>
            <a:endParaRPr b="0" lang="en-IN" sz="2200" spc="-1" strike="noStrike">
              <a:latin typeface="Arial"/>
            </a:endParaRPr>
          </a:p>
          <a:p>
            <a:pPr algn="ctr">
              <a:lnSpc>
                <a:spcPct val="90000"/>
              </a:lnSpc>
              <a:spcBef>
                <a:spcPts val="1400"/>
              </a:spcBef>
            </a:pPr>
            <a:r>
              <a:rPr b="0" lang="en-IN" sz="2200" spc="-1" strike="noStrike">
                <a:solidFill>
                  <a:srgbClr val="ffffff"/>
                </a:solidFill>
                <a:latin typeface="Tahoma"/>
                <a:ea typeface="Tahoma"/>
              </a:rPr>
              <a:t>Rollno:35</a:t>
            </a:r>
            <a:endParaRPr b="0" lang="en-IN"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2373840" y="1584000"/>
            <a:ext cx="7410960" cy="4038120"/>
          </a:xfrm>
          <a:prstGeom prst="rect">
            <a:avLst/>
          </a:prstGeom>
          <a:ln w="38160">
            <a:solidFill>
              <a:srgbClr val="3465a4"/>
            </a:solidFill>
            <a:round/>
          </a:ln>
        </p:spPr>
      </p:pic>
      <p:sp>
        <p:nvSpPr>
          <p:cNvPr id="118" name="TextShape 1"/>
          <p:cNvSpPr txBox="1"/>
          <p:nvPr/>
        </p:nvSpPr>
        <p:spPr>
          <a:xfrm>
            <a:off x="3744000" y="936000"/>
            <a:ext cx="4824000" cy="424080"/>
          </a:xfrm>
          <a:prstGeom prst="rect">
            <a:avLst/>
          </a:prstGeom>
          <a:noFill/>
          <a:ln>
            <a:noFill/>
          </a:ln>
        </p:spPr>
        <p:txBody>
          <a:bodyPr lIns="90000" rIns="90000" tIns="45000" bIns="45000"/>
          <a:p>
            <a:pPr algn="ctr"/>
            <a:r>
              <a:rPr b="0" lang="en-IN" sz="2400" spc="-1" strike="noStrike">
                <a:latin typeface="Chilanka"/>
              </a:rPr>
              <a:t>REGISTRATION PAGE</a:t>
            </a: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1"/>
          <a:stretch/>
        </p:blipFill>
        <p:spPr>
          <a:xfrm>
            <a:off x="2232000" y="1440000"/>
            <a:ext cx="7535880" cy="4038120"/>
          </a:xfrm>
          <a:prstGeom prst="rect">
            <a:avLst/>
          </a:prstGeom>
          <a:ln w="57240">
            <a:solidFill>
              <a:srgbClr val="3465a4"/>
            </a:solidFill>
            <a:round/>
          </a:ln>
        </p:spPr>
      </p:pic>
      <p:sp>
        <p:nvSpPr>
          <p:cNvPr id="120" name="TextShape 1"/>
          <p:cNvSpPr txBox="1"/>
          <p:nvPr/>
        </p:nvSpPr>
        <p:spPr>
          <a:xfrm>
            <a:off x="4943880" y="792000"/>
            <a:ext cx="2040120" cy="424440"/>
          </a:xfrm>
          <a:prstGeom prst="rect">
            <a:avLst/>
          </a:prstGeom>
          <a:noFill/>
          <a:ln>
            <a:noFill/>
          </a:ln>
        </p:spPr>
        <p:txBody>
          <a:bodyPr lIns="90000" rIns="90000" tIns="45000" bIns="45000"/>
          <a:p>
            <a:r>
              <a:rPr b="0" lang="en-IN" sz="2400" spc="-1" strike="noStrike">
                <a:latin typeface="Chilanka"/>
              </a:rPr>
              <a:t>HOME PAGE</a:t>
            </a:r>
            <a:endParaRPr b="0" lang="en-IN"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512000" y="2780280"/>
            <a:ext cx="8856000" cy="2187720"/>
          </a:xfrm>
          <a:prstGeom prst="rect">
            <a:avLst/>
          </a:prstGeom>
          <a:noFill/>
          <a:ln>
            <a:noFill/>
          </a:ln>
        </p:spPr>
        <p:txBody>
          <a:bodyPr lIns="90000" rIns="90000" tIns="45000" bIns="45000"/>
          <a:p>
            <a:pPr algn="ctr"/>
            <a:r>
              <a:rPr b="0" lang="en-IN" sz="8800" spc="-1" strike="noStrike">
                <a:latin typeface="Chilanka"/>
              </a:rPr>
              <a:t>THANK YOU :)</a:t>
            </a:r>
            <a:endParaRPr b="0" lang="en-IN" sz="8800" spc="-1" strike="noStrike">
              <a:latin typeface="Chilanka"/>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005640" y="550800"/>
            <a:ext cx="7942680" cy="1024200"/>
          </a:xfrm>
          <a:prstGeom prst="rect">
            <a:avLst/>
          </a:prstGeom>
          <a:noFill/>
          <a:ln>
            <a:noFill/>
          </a:ln>
        </p:spPr>
        <p:txBody>
          <a:bodyPr anchor="ctr">
            <a:normAutofit/>
          </a:bodyPr>
          <a:p>
            <a:pPr>
              <a:lnSpc>
                <a:spcPct val="90000"/>
              </a:lnSpc>
            </a:pPr>
            <a:r>
              <a:rPr b="0" lang="en-US" sz="4400" spc="-1" strike="noStrike">
                <a:solidFill>
                  <a:srgbClr val="4a66ac"/>
                </a:solidFill>
                <a:latin typeface="Corbel"/>
              </a:rPr>
              <a:t> </a:t>
            </a:r>
            <a:r>
              <a:rPr b="0" lang="en-US" sz="4400" spc="-1" strike="noStrike">
                <a:solidFill>
                  <a:srgbClr val="4a66ac"/>
                </a:solidFill>
                <a:latin typeface="Corbel"/>
              </a:rPr>
              <a:t>The Existing system.</a:t>
            </a:r>
            <a:br/>
            <a:endParaRPr b="0" lang="en-US" sz="4400" spc="-1" strike="noStrike">
              <a:solidFill>
                <a:srgbClr val="000000"/>
              </a:solidFill>
              <a:latin typeface="Corbel"/>
            </a:endParaRPr>
          </a:p>
        </p:txBody>
      </p:sp>
      <p:graphicFrame>
        <p:nvGraphicFramePr>
          <p:cNvPr id="95" name="Table 2"/>
          <p:cNvGraphicFramePr/>
          <p:nvPr/>
        </p:nvGraphicFramePr>
        <p:xfrm>
          <a:off x="945000" y="1294920"/>
          <a:ext cx="9872280" cy="370440"/>
        </p:xfrm>
        <a:graphic>
          <a:graphicData uri="http://schemas.openxmlformats.org/drawingml/2006/table">
            <a:tbl>
              <a:tblPr/>
              <a:tblGrid>
                <a:gridCol w="9653400"/>
                <a:gridCol w="218880"/>
              </a:tblGrid>
              <a:tr h="370800">
                <a:tc>
                  <a:txBody>
                    <a:bodyPr/>
                    <a:p>
                      <a:pPr marL="285840" indent="-285480">
                        <a:lnSpc>
                          <a:spcPct val="250000"/>
                        </a:lnSpc>
                        <a:buClr>
                          <a:srgbClr val="ffffff"/>
                        </a:buClr>
                        <a:buFont typeface="Arial"/>
                        <a:buChar char="•"/>
                      </a:pPr>
                      <a:r>
                        <a:rPr b="1" lang="en-IN" sz="1800" spc="-1" strike="noStrike">
                          <a:solidFill>
                            <a:srgbClr val="ffffff"/>
                          </a:solidFill>
                          <a:latin typeface="Corbel"/>
                        </a:rPr>
                        <a:t>Newspapers are the conventional and widely used mode for getting people with daily news. What happens is a newspaper boy delivers the newspapers daily to the customers.</a:t>
                      </a:r>
                      <a:endParaRPr b="0" lang="en-IN" sz="1800" spc="-1" strike="noStrike">
                        <a:latin typeface="Arial"/>
                      </a:endParaRPr>
                    </a:p>
                    <a:p>
                      <a:pPr marL="285840" indent="-285480">
                        <a:lnSpc>
                          <a:spcPct val="250000"/>
                        </a:lnSpc>
                        <a:buClr>
                          <a:srgbClr val="ffffff"/>
                        </a:buClr>
                        <a:buFont typeface="Arial"/>
                        <a:buChar char="•"/>
                      </a:pPr>
                      <a:r>
                        <a:rPr b="1" lang="en-IN" sz="1800" spc="-1" strike="noStrike">
                          <a:solidFill>
                            <a:srgbClr val="ffffff"/>
                          </a:solidFill>
                          <a:latin typeface="Corbel"/>
                        </a:rPr>
                        <a:t> </a:t>
                      </a:r>
                      <a:r>
                        <a:rPr b="1" lang="en-IN" sz="1800" spc="-1" strike="noStrike">
                          <a:solidFill>
                            <a:srgbClr val="ffffff"/>
                          </a:solidFill>
                          <a:latin typeface="Corbel"/>
                        </a:rPr>
                        <a:t>People get to know the daily news from these papers. </a:t>
                      </a:r>
                      <a:endParaRPr b="0" lang="en-IN" sz="1800" spc="-1" strike="noStrike">
                        <a:latin typeface="Arial"/>
                      </a:endParaRPr>
                    </a:p>
                    <a:p>
                      <a:pPr marL="285840" indent="-285480">
                        <a:lnSpc>
                          <a:spcPct val="250000"/>
                        </a:lnSpc>
                        <a:buClr>
                          <a:srgbClr val="ffffff"/>
                        </a:buClr>
                        <a:buFont typeface="Arial"/>
                        <a:buChar char="•"/>
                      </a:pPr>
                      <a:r>
                        <a:rPr b="1" lang="en-IN" sz="1800" spc="-1" strike="noStrike">
                          <a:solidFill>
                            <a:srgbClr val="ffffff"/>
                          </a:solidFill>
                          <a:latin typeface="Corbel"/>
                        </a:rPr>
                        <a:t>Television news channels and social medias also helps to bring news but it is the newspapers which plays the major role.</a:t>
                      </a:r>
                      <a:endParaRPr b="0" lang="en-IN" sz="1800" spc="-1" strike="noStrike">
                        <a:latin typeface="Arial"/>
                      </a:endParaRPr>
                    </a:p>
                    <a:p>
                      <a:pPr>
                        <a:lnSpc>
                          <a:spcPct val="100000"/>
                        </a:lnSpc>
                      </a:pPr>
                      <a:b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4a66ac"/>
                    </a:solidFill>
                  </a:tcPr>
                </a:tc>
                <a:tc>
                  <a:tcPr marL="91440" marR="91440">
                    <a:lnL w="12240">
                      <a:solidFill>
                        <a:srgbClr val="000000"/>
                      </a:solidFill>
                    </a:lnL>
                    <a:lnR w="12240">
                      <a:solidFill>
                        <a:srgbClr val="ffffff"/>
                      </a:solidFill>
                    </a:lnR>
                    <a:lnT w="12240">
                      <a:solidFill>
                        <a:srgbClr val="ffffff"/>
                      </a:solidFill>
                    </a:lnT>
                    <a:lnB w="38160">
                      <a:solidFill>
                        <a:srgbClr val="ffffff"/>
                      </a:solidFill>
                    </a:lnB>
                    <a:solidFill>
                      <a:srgbClr val="4a66ac"/>
                    </a:solidFill>
                  </a:tcPr>
                </a:tc>
              </a:tr>
            </a:tbl>
          </a:graphicData>
        </a:graphic>
      </p:graphicFrame>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096920" y="244800"/>
            <a:ext cx="9875160" cy="1356120"/>
          </a:xfrm>
          <a:prstGeom prst="rect">
            <a:avLst/>
          </a:prstGeom>
          <a:noFill/>
          <a:ln>
            <a:noFill/>
          </a:ln>
        </p:spPr>
        <p:txBody>
          <a:bodyPr anchor="ctr"/>
          <a:p>
            <a:pPr algn="ctr">
              <a:lnSpc>
                <a:spcPct val="90000"/>
              </a:lnSpc>
            </a:pPr>
            <a:r>
              <a:rPr b="0" lang="en-US" sz="4400" spc="-1" strike="noStrike">
                <a:solidFill>
                  <a:srgbClr val="4a66ac"/>
                </a:solidFill>
                <a:latin typeface="Corbel"/>
              </a:rPr>
              <a:t>Disadvantages</a:t>
            </a:r>
            <a:endParaRPr b="0" lang="en-US" sz="4400" spc="-1" strike="noStrike">
              <a:solidFill>
                <a:srgbClr val="000000"/>
              </a:solidFill>
              <a:latin typeface="Corbel"/>
            </a:endParaRPr>
          </a:p>
        </p:txBody>
      </p:sp>
      <p:sp>
        <p:nvSpPr>
          <p:cNvPr id="97" name="TextShape 2"/>
          <p:cNvSpPr txBox="1"/>
          <p:nvPr/>
        </p:nvSpPr>
        <p:spPr>
          <a:xfrm>
            <a:off x="1096920" y="1601280"/>
            <a:ext cx="10012320" cy="3270240"/>
          </a:xfrm>
          <a:prstGeom prst="rect">
            <a:avLst/>
          </a:prstGeom>
          <a:noFill/>
          <a:ln>
            <a:noFill/>
          </a:ln>
        </p:spPr>
        <p:txBody>
          <a:bodyPr>
            <a:normAutofit/>
          </a:bodyPr>
          <a:p>
            <a:pPr marL="228600" indent="-182520">
              <a:lnSpc>
                <a:spcPct val="170000"/>
              </a:lnSpc>
              <a:spcBef>
                <a:spcPts val="1400"/>
              </a:spcBef>
              <a:buClr>
                <a:srgbClr val="4a66ac"/>
              </a:buClr>
              <a:buSzPct val="80000"/>
              <a:buFont typeface="Corbel"/>
              <a:buChar char="•"/>
            </a:pPr>
            <a:r>
              <a:rPr b="1" lang="en-US" sz="8600" spc="-1" strike="noStrike">
                <a:solidFill>
                  <a:srgbClr val="4a66ac"/>
                </a:solidFill>
                <a:latin typeface="Corbel"/>
              </a:rPr>
              <a:t>A newspaper to reach our homes daily is not an easy task. It sometimes comes late or it sometimes does not even come. Also the weather conditions such as rains may also affect the system badly. At the same time, the paper used to make 1000s of tons of newspapers daily which comes from the cut down trees is never an environment safe idea.</a:t>
            </a:r>
            <a:endParaRPr b="0" lang="en-US" sz="8600" spc="-1" strike="noStrike">
              <a:solidFill>
                <a:srgbClr val="4a66ac"/>
              </a:solidFill>
              <a:latin typeface="Corbel"/>
            </a:endParaRPr>
          </a:p>
          <a:p>
            <a:pPr marL="45720">
              <a:lnSpc>
                <a:spcPct val="90000"/>
              </a:lnSpc>
              <a:spcBef>
                <a:spcPts val="1400"/>
              </a:spcBef>
            </a:pPr>
            <a:br/>
            <a:endParaRPr b="0" lang="en-US" sz="8600" spc="-1" strike="noStrike">
              <a:solidFill>
                <a:srgbClr val="4a66ac"/>
              </a:solidFill>
              <a:latin typeface="Corbe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096920" y="244800"/>
            <a:ext cx="9875160" cy="1356120"/>
          </a:xfrm>
          <a:prstGeom prst="rect">
            <a:avLst/>
          </a:prstGeom>
          <a:noFill/>
          <a:ln>
            <a:noFill/>
          </a:ln>
        </p:spPr>
        <p:txBody>
          <a:bodyPr anchor="ctr"/>
          <a:p>
            <a:pPr algn="ctr">
              <a:lnSpc>
                <a:spcPct val="90000"/>
              </a:lnSpc>
            </a:pPr>
            <a:r>
              <a:rPr b="0" lang="en-US" sz="4400" spc="-1" strike="noStrike">
                <a:solidFill>
                  <a:srgbClr val="4a66ac"/>
                </a:solidFill>
                <a:latin typeface="Rockwell"/>
              </a:rPr>
              <a:t>THE PROPOSED SYSTEM</a:t>
            </a:r>
            <a:endParaRPr b="0" lang="en-US" sz="4400" spc="-1" strike="noStrike">
              <a:solidFill>
                <a:srgbClr val="000000"/>
              </a:solidFill>
              <a:latin typeface="Corbel"/>
            </a:endParaRPr>
          </a:p>
        </p:txBody>
      </p:sp>
      <p:sp>
        <p:nvSpPr>
          <p:cNvPr id="99" name="TextShape 2"/>
          <p:cNvSpPr txBox="1"/>
          <p:nvPr/>
        </p:nvSpPr>
        <p:spPr>
          <a:xfrm>
            <a:off x="1096920" y="1801440"/>
            <a:ext cx="9872640" cy="4038120"/>
          </a:xfrm>
          <a:prstGeom prst="rect">
            <a:avLst/>
          </a:prstGeom>
          <a:noFill/>
          <a:ln>
            <a:noFill/>
          </a:ln>
        </p:spPr>
        <p:txBody>
          <a:bodyPr>
            <a:normAutofit/>
          </a:bodyPr>
          <a:p>
            <a:pPr marL="228600" indent="-182520">
              <a:lnSpc>
                <a:spcPct val="200000"/>
              </a:lnSpc>
              <a:spcBef>
                <a:spcPts val="1400"/>
              </a:spcBef>
              <a:buClr>
                <a:srgbClr val="4a66ac"/>
              </a:buClr>
              <a:buSzPct val="80000"/>
              <a:buFont typeface="Corbel"/>
              <a:buChar char="•"/>
            </a:pPr>
            <a:r>
              <a:rPr b="0" lang="en-US" sz="2200" spc="-1" strike="noStrike">
                <a:solidFill>
                  <a:srgbClr val="4a66ac"/>
                </a:solidFill>
                <a:latin typeface="Corbel"/>
              </a:rPr>
              <a:t>What the proposed system is just as simple as an online news delivering system or an online news portal in technical terms. Daily news from all areas ranging from international to local areas will be available online. Anyone could login to the site and access the news. </a:t>
            </a:r>
            <a:br/>
            <a:r>
              <a:rPr b="0" lang="en-US" sz="2200" spc="-1" strike="noStrike">
                <a:solidFill>
                  <a:srgbClr val="4a66ac"/>
                </a:solidFill>
                <a:latin typeface="Corbel"/>
              </a:rPr>
              <a:t> </a:t>
            </a:r>
            <a:endParaRPr b="0" lang="en-US" sz="2200" spc="-1" strike="noStrike">
              <a:solidFill>
                <a:srgbClr val="4a66ac"/>
              </a:solidFill>
              <a:latin typeface="Corbe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096920" y="244800"/>
            <a:ext cx="9875160" cy="1356120"/>
          </a:xfrm>
          <a:prstGeom prst="rect">
            <a:avLst/>
          </a:prstGeom>
          <a:noFill/>
          <a:ln>
            <a:noFill/>
          </a:ln>
        </p:spPr>
        <p:txBody>
          <a:bodyPr anchor="ctr"/>
          <a:p>
            <a:pPr>
              <a:lnSpc>
                <a:spcPct val="90000"/>
              </a:lnSpc>
            </a:pPr>
            <a:r>
              <a:rPr b="0" lang="en-US" sz="4400" spc="-1" strike="noStrike">
                <a:solidFill>
                  <a:srgbClr val="4a66ac"/>
                </a:solidFill>
                <a:latin typeface="Rockwell"/>
              </a:rPr>
              <a:t>ADVANTAGES</a:t>
            </a:r>
            <a:endParaRPr b="0" lang="en-US" sz="4400" spc="-1" strike="noStrike">
              <a:solidFill>
                <a:srgbClr val="000000"/>
              </a:solidFill>
              <a:latin typeface="Corbel"/>
            </a:endParaRPr>
          </a:p>
        </p:txBody>
      </p:sp>
      <p:sp>
        <p:nvSpPr>
          <p:cNvPr id="101" name="TextShape 2"/>
          <p:cNvSpPr txBox="1"/>
          <p:nvPr/>
        </p:nvSpPr>
        <p:spPr>
          <a:xfrm>
            <a:off x="1143000" y="2057400"/>
            <a:ext cx="9872640" cy="4038120"/>
          </a:xfrm>
          <a:prstGeom prst="rect">
            <a:avLst/>
          </a:prstGeom>
          <a:noFill/>
          <a:ln>
            <a:noFill/>
          </a:ln>
        </p:spPr>
        <p:txBody>
          <a:bodyPr/>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-Free Of  Cost.</a:t>
            </a:r>
            <a:endParaRPr b="0" lang="en-US" sz="2200" spc="-1" strike="noStrike">
              <a:solidFill>
                <a:srgbClr val="4a66ac"/>
              </a:solidFill>
              <a:latin typeface="Corbel"/>
            </a:endParaRPr>
          </a:p>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-Available 24/7</a:t>
            </a:r>
            <a:endParaRPr b="0" lang="en-US" sz="2200" spc="-1" strike="noStrike">
              <a:solidFill>
                <a:srgbClr val="4a66ac"/>
              </a:solidFill>
              <a:latin typeface="Corbel"/>
            </a:endParaRPr>
          </a:p>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-Could be accessed from anywhere via an internet-device</a:t>
            </a:r>
            <a:endParaRPr b="0" lang="en-US" sz="2200" spc="-1" strike="noStrike">
              <a:solidFill>
                <a:srgbClr val="4a66ac"/>
              </a:solidFill>
              <a:latin typeface="Corbel"/>
            </a:endParaRPr>
          </a:p>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-More people to the world of internet.</a:t>
            </a:r>
            <a:endParaRPr b="0" lang="en-US" sz="2200" spc="-1" strike="noStrike">
              <a:solidFill>
                <a:srgbClr val="4a66ac"/>
              </a:solidFill>
              <a:latin typeface="Corbel"/>
            </a:endParaRPr>
          </a:p>
          <a:p>
            <a:pPr marL="228600" indent="-182520">
              <a:lnSpc>
                <a:spcPct val="90000"/>
              </a:lnSpc>
              <a:spcBef>
                <a:spcPts val="1400"/>
              </a:spcBef>
              <a:buClr>
                <a:srgbClr val="4a66ac"/>
              </a:buClr>
              <a:buSzPct val="80000"/>
              <a:buFont typeface="Corbel"/>
              <a:buChar char="•"/>
            </a:pPr>
            <a:r>
              <a:rPr b="0" lang="en-US" sz="2200" spc="-1" strike="noStrike">
                <a:solidFill>
                  <a:srgbClr val="4a66ac"/>
                </a:solidFill>
                <a:latin typeface="Corbel"/>
              </a:rPr>
              <a:t>-No environmental issues.</a:t>
            </a:r>
            <a:endParaRPr b="0" lang="en-US" sz="2200" spc="-1" strike="noStrike">
              <a:solidFill>
                <a:srgbClr val="4a66ac"/>
              </a:solidFill>
              <a:latin typeface="Corbel"/>
            </a:endParaRPr>
          </a:p>
          <a:p>
            <a:pPr marL="45720">
              <a:lnSpc>
                <a:spcPct val="90000"/>
              </a:lnSpc>
              <a:spcBef>
                <a:spcPts val="1400"/>
              </a:spcBef>
            </a:pPr>
            <a:br/>
            <a:endParaRPr b="0" lang="en-US" sz="2200" spc="-1" strike="noStrike">
              <a:solidFill>
                <a:srgbClr val="4a66ac"/>
              </a:solidFill>
              <a:latin typeface="Corbe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96920" y="244800"/>
            <a:ext cx="9875160" cy="1356120"/>
          </a:xfrm>
          <a:prstGeom prst="rect">
            <a:avLst/>
          </a:prstGeom>
          <a:noFill/>
          <a:ln>
            <a:noFill/>
          </a:ln>
        </p:spPr>
        <p:txBody>
          <a:bodyPr anchor="ctr"/>
          <a:p>
            <a:pPr algn="ctr">
              <a:lnSpc>
                <a:spcPct val="90000"/>
              </a:lnSpc>
            </a:pPr>
            <a:r>
              <a:rPr b="0" lang="en-US" sz="4400" spc="-1" strike="noStrike">
                <a:solidFill>
                  <a:srgbClr val="4a66ac"/>
                </a:solidFill>
                <a:latin typeface="Rockwell"/>
              </a:rPr>
              <a:t>DISADVANTAGES</a:t>
            </a:r>
            <a:endParaRPr b="0" lang="en-US" sz="4400" spc="-1" strike="noStrike">
              <a:solidFill>
                <a:srgbClr val="000000"/>
              </a:solidFill>
              <a:latin typeface="Corbel"/>
            </a:endParaRPr>
          </a:p>
        </p:txBody>
      </p:sp>
      <p:sp>
        <p:nvSpPr>
          <p:cNvPr id="103" name="TextShape 2"/>
          <p:cNvSpPr txBox="1"/>
          <p:nvPr/>
        </p:nvSpPr>
        <p:spPr>
          <a:xfrm>
            <a:off x="1228320" y="1959840"/>
            <a:ext cx="9872640" cy="2477520"/>
          </a:xfrm>
          <a:prstGeom prst="rect">
            <a:avLst/>
          </a:prstGeom>
          <a:noFill/>
          <a:ln>
            <a:noFill/>
          </a:ln>
        </p:spPr>
        <p:txBody>
          <a:bodyPr>
            <a:normAutofit/>
          </a:bodyPr>
          <a:p>
            <a:pPr marL="228600" indent="-182520">
              <a:lnSpc>
                <a:spcPct val="250000"/>
              </a:lnSpc>
              <a:spcBef>
                <a:spcPts val="1400"/>
              </a:spcBef>
              <a:buClr>
                <a:srgbClr val="4a66ac"/>
              </a:buClr>
              <a:buSzPct val="80000"/>
              <a:buFont typeface="Corbel"/>
              <a:buChar char="•"/>
            </a:pPr>
            <a:r>
              <a:rPr b="0" lang="en-US" sz="2200" spc="-1" strike="noStrike">
                <a:solidFill>
                  <a:srgbClr val="4a66ac"/>
                </a:solidFill>
                <a:latin typeface="Corbel"/>
              </a:rPr>
              <a:t>-Requires a computer, laptop or smartphone with an internet connection.</a:t>
            </a:r>
            <a:endParaRPr b="0" lang="en-US" sz="2200" spc="-1" strike="noStrike">
              <a:solidFill>
                <a:srgbClr val="4a66ac"/>
              </a:solidFill>
              <a:latin typeface="Corbel"/>
            </a:endParaRPr>
          </a:p>
          <a:p>
            <a:pPr marL="228600" indent="-182520">
              <a:lnSpc>
                <a:spcPct val="250000"/>
              </a:lnSpc>
              <a:spcBef>
                <a:spcPts val="1400"/>
              </a:spcBef>
              <a:buClr>
                <a:srgbClr val="4a66ac"/>
              </a:buClr>
              <a:buSzPct val="80000"/>
              <a:buFont typeface="Corbel"/>
              <a:buChar char="•"/>
            </a:pPr>
            <a:r>
              <a:rPr b="0" lang="en-US" sz="2200" spc="-1" strike="noStrike">
                <a:solidFill>
                  <a:srgbClr val="4a66ac"/>
                </a:solidFill>
                <a:latin typeface="Corbel"/>
              </a:rPr>
              <a:t>-People without computer knowledge cannot use the system</a:t>
            </a:r>
            <a:endParaRPr b="0" lang="en-US" sz="2200" spc="-1" strike="noStrike">
              <a:solidFill>
                <a:srgbClr val="4a66ac"/>
              </a:solidFill>
              <a:latin typeface="Corbel"/>
            </a:endParaRPr>
          </a:p>
          <a:p>
            <a:pPr marL="45720">
              <a:lnSpc>
                <a:spcPct val="90000"/>
              </a:lnSpc>
              <a:spcBef>
                <a:spcPts val="1400"/>
              </a:spcBef>
            </a:pPr>
            <a:br/>
            <a:endParaRPr b="0" lang="en-US" sz="2200" spc="-1" strike="noStrike">
              <a:solidFill>
                <a:srgbClr val="4a66ac"/>
              </a:solidFill>
              <a:latin typeface="Corbe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096920" y="244800"/>
            <a:ext cx="9875160" cy="1356120"/>
          </a:xfrm>
          <a:prstGeom prst="rect">
            <a:avLst/>
          </a:prstGeom>
          <a:noFill/>
          <a:ln>
            <a:noFill/>
          </a:ln>
        </p:spPr>
        <p:txBody>
          <a:bodyPr anchor="ctr"/>
          <a:p>
            <a:pPr algn="ctr">
              <a:lnSpc>
                <a:spcPct val="90000"/>
              </a:lnSpc>
            </a:pPr>
            <a:r>
              <a:rPr b="0" lang="en-US" sz="4400" spc="-1" strike="noStrike">
                <a:solidFill>
                  <a:srgbClr val="4a66ac"/>
                </a:solidFill>
                <a:latin typeface="Rockwell"/>
              </a:rPr>
              <a:t>TABLE DESIGNS</a:t>
            </a:r>
            <a:endParaRPr b="0" lang="en-US" sz="4400" spc="-1" strike="noStrike">
              <a:solidFill>
                <a:srgbClr val="000000"/>
              </a:solidFill>
              <a:latin typeface="Corbel"/>
            </a:endParaRPr>
          </a:p>
        </p:txBody>
      </p:sp>
      <p:graphicFrame>
        <p:nvGraphicFramePr>
          <p:cNvPr id="105" name="Table 2"/>
          <p:cNvGraphicFramePr/>
          <p:nvPr/>
        </p:nvGraphicFramePr>
        <p:xfrm>
          <a:off x="1235880" y="1922040"/>
          <a:ext cx="4397760" cy="1048320"/>
        </p:xfrm>
        <a:graphic>
          <a:graphicData uri="http://schemas.openxmlformats.org/drawingml/2006/table">
            <a:tbl>
              <a:tblPr/>
              <a:tblGrid>
                <a:gridCol w="916560"/>
                <a:gridCol w="1171440"/>
                <a:gridCol w="1178280"/>
                <a:gridCol w="1131480"/>
              </a:tblGrid>
              <a:tr h="446760">
                <a:tc>
                  <a:txBody>
                    <a:bodyPr lIns="68400" rIns="68400" tIns="0" bIns="0"/>
                    <a:p>
                      <a:pPr>
                        <a:lnSpc>
                          <a:spcPct val="107000"/>
                        </a:lnSpc>
                      </a:pPr>
                      <a:r>
                        <a:rPr b="1" lang="en-IN" sz="1400" spc="-1" strike="noStrike">
                          <a:solidFill>
                            <a:srgbClr val="ffffff"/>
                          </a:solidFill>
                          <a:latin typeface="Corbel"/>
                        </a:rPr>
                        <a:t>Serial 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Field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Data Type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r>
              <a:tr h="446760">
                <a:tc>
                  <a:txBody>
                    <a:bodyPr lIns="68400" rIns="68400" tIns="0" bIns="0"/>
                    <a:p>
                      <a:pPr>
                        <a:lnSpc>
                          <a:spcPct val="107000"/>
                        </a:lnSpc>
                      </a:pPr>
                      <a:r>
                        <a:rPr b="1" lang="en-IN" sz="1400" spc="-1" strike="noStrike">
                          <a:solidFill>
                            <a:srgbClr val="ffffff"/>
                          </a:solidFill>
                          <a:latin typeface="Corbel"/>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loginid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Primary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223560">
                <a:tc>
                  <a:txBody>
                    <a:bodyPr lIns="68400" rIns="68400" tIns="0" bIns="0"/>
                    <a:p>
                      <a:pPr>
                        <a:lnSpc>
                          <a:spcPct val="107000"/>
                        </a:lnSpc>
                      </a:pPr>
                      <a:r>
                        <a:rPr b="1" lang="en-IN" sz="1400" spc="-1" strike="noStrike">
                          <a:solidFill>
                            <a:srgbClr val="ffffff"/>
                          </a:solidFill>
                          <a:latin typeface="Corbel"/>
                        </a:rPr>
                        <a:t>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Username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223560">
                <a:tc>
                  <a:txBody>
                    <a:bodyPr lIns="68400" rIns="68400" tIns="0" bIns="0"/>
                    <a:p>
                      <a:pPr>
                        <a:lnSpc>
                          <a:spcPct val="107000"/>
                        </a:lnSpc>
                      </a:pPr>
                      <a:r>
                        <a:rPr b="1" lang="en-IN" sz="1400" spc="-1" strike="noStrike">
                          <a:solidFill>
                            <a:srgbClr val="ffffff"/>
                          </a:solidFill>
                          <a:latin typeface="Corbel"/>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password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Password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bl>
          </a:graphicData>
        </a:graphic>
      </p:graphicFrame>
      <p:sp>
        <p:nvSpPr>
          <p:cNvPr id="106" name="CustomShape 3"/>
          <p:cNvSpPr/>
          <p:nvPr/>
        </p:nvSpPr>
        <p:spPr>
          <a:xfrm>
            <a:off x="1266120" y="1600920"/>
            <a:ext cx="2637720" cy="305280"/>
          </a:xfrm>
          <a:prstGeom prst="rect">
            <a:avLst/>
          </a:prstGeom>
          <a:noFill/>
          <a:ln>
            <a:noFill/>
          </a:ln>
        </p:spPr>
        <p:style>
          <a:lnRef idx="0"/>
          <a:fillRef idx="0"/>
          <a:effectRef idx="0"/>
          <a:fontRef idx="minor"/>
        </p:style>
        <p:txBody>
          <a:bodyPr anchor="ctr"/>
          <a:p>
            <a:pPr>
              <a:lnSpc>
                <a:spcPct val="100000"/>
              </a:lnSpc>
            </a:pPr>
            <a:r>
              <a:rPr b="1" lang="en-IN" sz="1400" spc="-1" strike="noStrike">
                <a:solidFill>
                  <a:srgbClr val="000000"/>
                </a:solidFill>
                <a:latin typeface="Calibri"/>
                <a:ea typeface="Calibri"/>
              </a:rPr>
              <a:t>tbl_login</a:t>
            </a:r>
            <a:endParaRPr b="0" lang="en-IN" sz="1400" spc="-1" strike="noStrike">
              <a:latin typeface="Arial"/>
            </a:endParaRPr>
          </a:p>
        </p:txBody>
      </p:sp>
      <p:graphicFrame>
        <p:nvGraphicFramePr>
          <p:cNvPr id="107" name="Table 4"/>
          <p:cNvGraphicFramePr/>
          <p:nvPr/>
        </p:nvGraphicFramePr>
        <p:xfrm>
          <a:off x="3389760" y="4068000"/>
          <a:ext cx="4378680" cy="1623240"/>
        </p:xfrm>
        <a:graphic>
          <a:graphicData uri="http://schemas.openxmlformats.org/drawingml/2006/table">
            <a:tbl>
              <a:tblPr/>
              <a:tblGrid>
                <a:gridCol w="1094400"/>
                <a:gridCol w="1094400"/>
                <a:gridCol w="1094400"/>
                <a:gridCol w="1095480"/>
              </a:tblGrid>
              <a:tr h="456120">
                <a:tc>
                  <a:txBody>
                    <a:bodyPr lIns="68400" rIns="68400" tIns="0" bIns="0"/>
                    <a:p>
                      <a:pPr>
                        <a:lnSpc>
                          <a:spcPct val="107000"/>
                        </a:lnSpc>
                      </a:pPr>
                      <a:r>
                        <a:rPr b="1" lang="en-IN" sz="1400" spc="-1" strike="noStrike">
                          <a:solidFill>
                            <a:srgbClr val="ffffff"/>
                          </a:solidFill>
                          <a:latin typeface="Corbel"/>
                        </a:rPr>
                        <a:t>Serial 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Field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Data Type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r>
              <a:tr h="456120">
                <a:tc>
                  <a:txBody>
                    <a:bodyPr lIns="68400" rIns="68400" tIns="0" bIns="0"/>
                    <a:p>
                      <a:pPr>
                        <a:lnSpc>
                          <a:spcPct val="107000"/>
                        </a:lnSpc>
                      </a:pPr>
                      <a:r>
                        <a:rPr b="1" lang="en-IN" sz="1400" spc="-1" strike="noStrike">
                          <a:solidFill>
                            <a:srgbClr val="ffffff"/>
                          </a:solidFill>
                          <a:latin typeface="Corbel"/>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Regid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Primary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456120">
                <a:tc>
                  <a:txBody>
                    <a:bodyPr lIns="68400" rIns="68400" tIns="0" bIns="0"/>
                    <a:p>
                      <a:pPr>
                        <a:lnSpc>
                          <a:spcPct val="107000"/>
                        </a:lnSpc>
                      </a:pPr>
                      <a:r>
                        <a:rPr b="1" lang="en-IN" sz="1400" spc="-1" strike="noStrike">
                          <a:solidFill>
                            <a:srgbClr val="ffffff"/>
                          </a:solidFill>
                          <a:latin typeface="Corbel"/>
                        </a:rPr>
                        <a:t>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loginid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Foreign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228240">
                <a:tc>
                  <a:txBody>
                    <a:bodyPr lIns="68400" rIns="68400" tIns="0" bIns="0"/>
                    <a:p>
                      <a:pPr>
                        <a:lnSpc>
                          <a:spcPct val="107000"/>
                        </a:lnSpc>
                      </a:pPr>
                      <a:r>
                        <a:rPr b="1" lang="en-IN" sz="1400" spc="-1" strike="noStrike">
                          <a:solidFill>
                            <a:srgbClr val="ffffff"/>
                          </a:solidFill>
                          <a:latin typeface="Corbel"/>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228240">
                <a:tc>
                  <a:txBody>
                    <a:bodyPr lIns="68400" rIns="68400" tIns="0" bIns="0"/>
                    <a:p>
                      <a:pPr>
                        <a:lnSpc>
                          <a:spcPct val="107000"/>
                        </a:lnSpc>
                      </a:pPr>
                      <a:r>
                        <a:rPr b="1" lang="en-IN" sz="1400" spc="-1" strike="noStrike">
                          <a:solidFill>
                            <a:srgbClr val="ffffff"/>
                          </a:solidFill>
                          <a:latin typeface="Corbel"/>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gender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228240">
                <a:tc>
                  <a:txBody>
                    <a:bodyPr lIns="68400" rIns="68400" tIns="0" bIns="0"/>
                    <a:p>
                      <a:pPr>
                        <a:lnSpc>
                          <a:spcPct val="107000"/>
                        </a:lnSpc>
                      </a:pPr>
                      <a:r>
                        <a:rPr b="1" lang="en-IN" sz="1400" spc="-1" strike="noStrike">
                          <a:solidFill>
                            <a:srgbClr val="ffffff"/>
                          </a:solidFill>
                          <a:latin typeface="Corbel"/>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email</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228240">
                <a:tc>
                  <a:txBody>
                    <a:bodyPr lIns="68400" rIns="68400" tIns="0" bIns="0"/>
                    <a:p>
                      <a:pPr>
                        <a:lnSpc>
                          <a:spcPct val="107000"/>
                        </a:lnSpc>
                      </a:pPr>
                      <a:r>
                        <a:rPr b="1" lang="en-IN" sz="1400" spc="-1" strike="noStrike">
                          <a:solidFill>
                            <a:srgbClr val="ffffff"/>
                          </a:solidFill>
                          <a:latin typeface="Corbel"/>
                        </a:rPr>
                        <a:t>6</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phoneno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Number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bl>
          </a:graphicData>
        </a:graphic>
      </p:graphicFrame>
      <p:sp>
        <p:nvSpPr>
          <p:cNvPr id="108" name="CustomShape 5"/>
          <p:cNvSpPr/>
          <p:nvPr/>
        </p:nvSpPr>
        <p:spPr>
          <a:xfrm>
            <a:off x="3455640" y="3723120"/>
            <a:ext cx="1944360" cy="305280"/>
          </a:xfrm>
          <a:prstGeom prst="rect">
            <a:avLst/>
          </a:prstGeom>
          <a:noFill/>
          <a:ln>
            <a:noFill/>
          </a:ln>
        </p:spPr>
        <p:style>
          <a:lnRef idx="0"/>
          <a:fillRef idx="0"/>
          <a:effectRef idx="0"/>
          <a:fontRef idx="minor"/>
        </p:style>
        <p:txBody>
          <a:bodyPr anchor="ctr"/>
          <a:p>
            <a:pPr>
              <a:lnSpc>
                <a:spcPct val="100000"/>
              </a:lnSpc>
            </a:pPr>
            <a:r>
              <a:rPr b="1" lang="en-IN" sz="1400" spc="-1" strike="noStrike">
                <a:solidFill>
                  <a:srgbClr val="000000"/>
                </a:solidFill>
                <a:latin typeface="Calibri"/>
                <a:ea typeface="Calibri"/>
              </a:rPr>
              <a:t>tbl_reg</a:t>
            </a:r>
            <a:endParaRPr b="0" lang="en-IN" sz="1400" spc="-1" strike="noStrike">
              <a:latin typeface="Arial"/>
            </a:endParaRPr>
          </a:p>
        </p:txBody>
      </p:sp>
      <p:graphicFrame>
        <p:nvGraphicFramePr>
          <p:cNvPr id="109" name="Table 6"/>
          <p:cNvGraphicFramePr/>
          <p:nvPr/>
        </p:nvGraphicFramePr>
        <p:xfrm>
          <a:off x="6316200" y="1936080"/>
          <a:ext cx="4661640" cy="360000"/>
        </p:xfrm>
        <a:graphic>
          <a:graphicData uri="http://schemas.openxmlformats.org/drawingml/2006/table">
            <a:tbl>
              <a:tblPr/>
              <a:tblGrid>
                <a:gridCol w="1165320"/>
                <a:gridCol w="1165320"/>
                <a:gridCol w="1165320"/>
                <a:gridCol w="1165320"/>
              </a:tblGrid>
              <a:tr h="0">
                <a:tc>
                  <a:txBody>
                    <a:bodyPr lIns="68400" rIns="68400" tIns="0" bIns="0"/>
                    <a:p>
                      <a:pPr>
                        <a:lnSpc>
                          <a:spcPct val="107000"/>
                        </a:lnSpc>
                      </a:pPr>
                      <a:r>
                        <a:rPr b="1" lang="en-IN" sz="1400" spc="-1" strike="noStrike">
                          <a:solidFill>
                            <a:srgbClr val="ffffff"/>
                          </a:solidFill>
                          <a:latin typeface="Corbel"/>
                        </a:rPr>
                        <a:t>Serial 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Field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Data Type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r>
              <a:tr h="0">
                <a:tc>
                  <a:txBody>
                    <a:bodyPr lIns="68400" rIns="68400" tIns="0" bIns="0"/>
                    <a:p>
                      <a:pPr>
                        <a:lnSpc>
                          <a:spcPct val="107000"/>
                        </a:lnSpc>
                      </a:pPr>
                      <a:r>
                        <a:rPr b="1" lang="en-IN" sz="1400" spc="-1" strike="noStrike">
                          <a:solidFill>
                            <a:srgbClr val="ffffff"/>
                          </a:solidFill>
                          <a:latin typeface="Corbel"/>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l_newsid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Primary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0">
                <a:tc>
                  <a:txBody>
                    <a:bodyPr lIns="68400" rIns="68400" tIns="0" bIns="0"/>
                    <a:p>
                      <a:pPr>
                        <a:lnSpc>
                          <a:spcPct val="107000"/>
                        </a:lnSpc>
                      </a:pPr>
                      <a:r>
                        <a:rPr b="1" lang="en-IN" sz="1400" spc="-1" strike="noStrike">
                          <a:solidFill>
                            <a:srgbClr val="ffffff"/>
                          </a:solidFill>
                          <a:latin typeface="Corbel"/>
                        </a:rPr>
                        <a:t>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galid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Foreign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0">
                <a:tc>
                  <a:txBody>
                    <a:bodyPr lIns="68400" rIns="68400" tIns="0" bIns="0"/>
                    <a:p>
                      <a:pPr>
                        <a:lnSpc>
                          <a:spcPct val="107000"/>
                        </a:lnSpc>
                      </a:pPr>
                      <a:r>
                        <a:rPr b="1" lang="en-IN" sz="1400" spc="-1" strike="noStrike">
                          <a:solidFill>
                            <a:srgbClr val="ffffff"/>
                          </a:solidFill>
                          <a:latin typeface="Corbel"/>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B_headline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0">
                <a:tc>
                  <a:txBody>
                    <a:bodyPr lIns="68400" rIns="68400" tIns="0" bIns="0"/>
                    <a:p>
                      <a:pPr>
                        <a:lnSpc>
                          <a:spcPct val="107000"/>
                        </a:lnSpc>
                      </a:pPr>
                      <a:r>
                        <a:rPr b="1" lang="en-IN" sz="1400" spc="-1" strike="noStrike">
                          <a:solidFill>
                            <a:srgbClr val="ffffff"/>
                          </a:solidFill>
                          <a:latin typeface="Corbel"/>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B_content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bl>
          </a:graphicData>
        </a:graphic>
      </p:graphicFrame>
      <p:sp>
        <p:nvSpPr>
          <p:cNvPr id="110" name="CustomShape 7"/>
          <p:cNvSpPr/>
          <p:nvPr/>
        </p:nvSpPr>
        <p:spPr>
          <a:xfrm>
            <a:off x="6336000" y="1600920"/>
            <a:ext cx="2208960" cy="305280"/>
          </a:xfrm>
          <a:prstGeom prst="rect">
            <a:avLst/>
          </a:prstGeom>
          <a:noFill/>
          <a:ln>
            <a:noFill/>
          </a:ln>
        </p:spPr>
        <p:style>
          <a:lnRef idx="0"/>
          <a:fillRef idx="0"/>
          <a:effectRef idx="0"/>
          <a:fontRef idx="minor"/>
        </p:style>
        <p:txBody>
          <a:bodyPr anchor="ctr"/>
          <a:p>
            <a:pPr>
              <a:lnSpc>
                <a:spcPct val="100000"/>
              </a:lnSpc>
            </a:pPr>
            <a:r>
              <a:rPr b="1" lang="en-IN" sz="1400" spc="-1" strike="noStrike">
                <a:solidFill>
                  <a:srgbClr val="000000"/>
                </a:solidFill>
                <a:latin typeface="Calibri"/>
                <a:ea typeface="Calibri"/>
              </a:rPr>
              <a:t>tbl_localnews</a:t>
            </a:r>
            <a:endParaRPr b="0" lang="en-IN"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1" name="Table 1"/>
          <p:cNvGraphicFramePr/>
          <p:nvPr/>
        </p:nvGraphicFramePr>
        <p:xfrm>
          <a:off x="1061640" y="4048200"/>
          <a:ext cx="5724720" cy="1310760"/>
        </p:xfrm>
        <a:graphic>
          <a:graphicData uri="http://schemas.openxmlformats.org/drawingml/2006/table">
            <a:tbl>
              <a:tblPr/>
              <a:tblGrid>
                <a:gridCol w="1431000"/>
                <a:gridCol w="1431000"/>
                <a:gridCol w="1431000"/>
                <a:gridCol w="1431720"/>
              </a:tblGrid>
              <a:tr h="327600">
                <a:tc>
                  <a:txBody>
                    <a:bodyPr lIns="68400" rIns="68400" tIns="0" bIns="0"/>
                    <a:p>
                      <a:pPr>
                        <a:lnSpc>
                          <a:spcPct val="107000"/>
                        </a:lnSpc>
                      </a:pPr>
                      <a:r>
                        <a:rPr b="1" lang="en-IN" sz="1400" spc="-1" strike="noStrike">
                          <a:solidFill>
                            <a:srgbClr val="ffffff"/>
                          </a:solidFill>
                          <a:latin typeface="Corbel"/>
                        </a:rPr>
                        <a:t>Serial 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Field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Data Type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r>
              <a:tr h="327600">
                <a:tc>
                  <a:txBody>
                    <a:bodyPr lIns="68400" rIns="68400" tIns="0" bIns="0"/>
                    <a:p>
                      <a:pPr>
                        <a:lnSpc>
                          <a:spcPct val="107000"/>
                        </a:lnSpc>
                      </a:pPr>
                      <a:r>
                        <a:rPr b="1" lang="en-IN" sz="1400" spc="-1" strike="noStrike">
                          <a:solidFill>
                            <a:srgbClr val="ffffff"/>
                          </a:solidFill>
                          <a:latin typeface="Corbel"/>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galid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Primary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327600">
                <a:tc>
                  <a:txBody>
                    <a:bodyPr lIns="68400" rIns="68400" tIns="0" bIns="0"/>
                    <a:p>
                      <a:pPr>
                        <a:lnSpc>
                          <a:spcPct val="107000"/>
                        </a:lnSpc>
                      </a:pPr>
                      <a:r>
                        <a:rPr b="1" lang="en-IN" sz="1400" spc="-1" strike="noStrike">
                          <a:solidFill>
                            <a:srgbClr val="ffffff"/>
                          </a:solidFill>
                          <a:latin typeface="Corbel"/>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image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327960">
                <a:tc>
                  <a:txBody>
                    <a:bodyPr lIns="68400" rIns="68400" tIns="0" bIns="0"/>
                    <a:p>
                      <a:pPr>
                        <a:lnSpc>
                          <a:spcPct val="107000"/>
                        </a:lnSpc>
                      </a:pPr>
                      <a:r>
                        <a:rPr b="1" lang="en-IN" sz="1400" spc="-1" strike="noStrike">
                          <a:solidFill>
                            <a:srgbClr val="ffffff"/>
                          </a:solidFill>
                          <a:latin typeface="Corbel"/>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video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bl>
          </a:graphicData>
        </a:graphic>
      </p:graphicFrame>
      <p:sp>
        <p:nvSpPr>
          <p:cNvPr id="112" name="CustomShape 2"/>
          <p:cNvSpPr/>
          <p:nvPr/>
        </p:nvSpPr>
        <p:spPr>
          <a:xfrm>
            <a:off x="1061640" y="3701880"/>
            <a:ext cx="2574720" cy="305280"/>
          </a:xfrm>
          <a:prstGeom prst="rect">
            <a:avLst/>
          </a:prstGeom>
          <a:noFill/>
          <a:ln>
            <a:noFill/>
          </a:ln>
        </p:spPr>
        <p:style>
          <a:lnRef idx="0"/>
          <a:fillRef idx="0"/>
          <a:effectRef idx="0"/>
          <a:fontRef idx="minor"/>
        </p:style>
        <p:txBody>
          <a:bodyPr anchor="ctr"/>
          <a:p>
            <a:pPr>
              <a:lnSpc>
                <a:spcPct val="100000"/>
              </a:lnSpc>
            </a:pPr>
            <a:r>
              <a:rPr b="1" lang="en-IN" sz="1400" spc="-1" strike="noStrike">
                <a:solidFill>
                  <a:srgbClr val="000000"/>
                </a:solidFill>
                <a:latin typeface="Calibri"/>
                <a:ea typeface="Calibri"/>
              </a:rPr>
              <a:t>tbl_gallery</a:t>
            </a:r>
            <a:endParaRPr b="0" lang="en-IN" sz="1400" spc="-1" strike="noStrike">
              <a:latin typeface="Arial"/>
            </a:endParaRPr>
          </a:p>
        </p:txBody>
      </p:sp>
      <p:graphicFrame>
        <p:nvGraphicFramePr>
          <p:cNvPr id="113" name="Table 3"/>
          <p:cNvGraphicFramePr/>
          <p:nvPr/>
        </p:nvGraphicFramePr>
        <p:xfrm>
          <a:off x="1125000" y="1263240"/>
          <a:ext cx="5661720" cy="2028960"/>
        </p:xfrm>
        <a:graphic>
          <a:graphicData uri="http://schemas.openxmlformats.org/drawingml/2006/table">
            <a:tbl>
              <a:tblPr/>
              <a:tblGrid>
                <a:gridCol w="1415520"/>
                <a:gridCol w="1415520"/>
                <a:gridCol w="1415520"/>
                <a:gridCol w="1415520"/>
              </a:tblGrid>
              <a:tr h="405720">
                <a:tc>
                  <a:txBody>
                    <a:bodyPr lIns="68400" rIns="68400" tIns="0" bIns="0"/>
                    <a:p>
                      <a:pPr>
                        <a:lnSpc>
                          <a:spcPct val="107000"/>
                        </a:lnSpc>
                      </a:pPr>
                      <a:r>
                        <a:rPr b="1" lang="en-IN" sz="1400" spc="-1" strike="noStrike">
                          <a:solidFill>
                            <a:srgbClr val="ffffff"/>
                          </a:solidFill>
                          <a:latin typeface="Corbel"/>
                        </a:rPr>
                        <a:t>Serial no</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Field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c>
                  <a:txBody>
                    <a:bodyPr lIns="68400" rIns="68400" tIns="0" bIns="0"/>
                    <a:p>
                      <a:pPr>
                        <a:lnSpc>
                          <a:spcPct val="107000"/>
                        </a:lnSpc>
                      </a:pPr>
                      <a:r>
                        <a:rPr b="1" lang="en-IN" sz="1400" spc="-1" strike="noStrike">
                          <a:solidFill>
                            <a:srgbClr val="ffffff"/>
                          </a:solidFill>
                          <a:latin typeface="Corbel"/>
                        </a:rPr>
                        <a:t>Data Type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a66ac"/>
                    </a:solidFill>
                  </a:tcPr>
                </a:tc>
              </a:tr>
              <a:tr h="405720">
                <a:tc>
                  <a:txBody>
                    <a:bodyPr lIns="68400" rIns="68400" tIns="0" bIns="0"/>
                    <a:p>
                      <a:pPr>
                        <a:lnSpc>
                          <a:spcPct val="107000"/>
                        </a:lnSpc>
                      </a:pPr>
                      <a:r>
                        <a:rPr b="1" lang="en-IN" sz="1400" spc="-1" strike="noStrike">
                          <a:solidFill>
                            <a:srgbClr val="ffffff"/>
                          </a:solidFill>
                          <a:latin typeface="Corbel"/>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I_newsid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Primary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405720">
                <a:tc>
                  <a:txBody>
                    <a:bodyPr lIns="68400" rIns="68400" tIns="0" bIns="0"/>
                    <a:p>
                      <a:pPr>
                        <a:lnSpc>
                          <a:spcPct val="107000"/>
                        </a:lnSpc>
                      </a:pPr>
                      <a:r>
                        <a:rPr b="1" lang="en-IN" sz="1400" spc="-1" strike="noStrike">
                          <a:solidFill>
                            <a:srgbClr val="ffffff"/>
                          </a:solidFill>
                          <a:latin typeface="Corbel"/>
                        </a:rPr>
                        <a:t>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galid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Foreign key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int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r h="405720">
                <a:tc>
                  <a:txBody>
                    <a:bodyPr lIns="68400" rIns="68400" tIns="0" bIns="0"/>
                    <a:p>
                      <a:pPr>
                        <a:lnSpc>
                          <a:spcPct val="107000"/>
                        </a:lnSpc>
                      </a:pPr>
                      <a:r>
                        <a:rPr b="1" lang="en-IN" sz="1400" spc="-1" strike="noStrike">
                          <a:solidFill>
                            <a:srgbClr val="ffffff"/>
                          </a:solidFill>
                          <a:latin typeface="Corbel"/>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I_headline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3e2"/>
                    </a:solidFill>
                  </a:tcPr>
                </a:tc>
              </a:tr>
              <a:tr h="406080">
                <a:tc>
                  <a:txBody>
                    <a:bodyPr lIns="68400" rIns="68400" tIns="0" bIns="0"/>
                    <a:p>
                      <a:pPr>
                        <a:lnSpc>
                          <a:spcPct val="107000"/>
                        </a:lnSpc>
                      </a:pPr>
                      <a:r>
                        <a:rPr b="1" lang="en-IN" sz="1400" spc="-1" strike="noStrike">
                          <a:solidFill>
                            <a:srgbClr val="ffffff"/>
                          </a:solidFill>
                          <a:latin typeface="Corbel"/>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a66ac"/>
                    </a:solidFill>
                  </a:tcPr>
                </a:tc>
                <a:tc>
                  <a:txBody>
                    <a:bodyPr lIns="68400" rIns="68400" tIns="0" bIns="0"/>
                    <a:p>
                      <a:pPr>
                        <a:lnSpc>
                          <a:spcPct val="107000"/>
                        </a:lnSpc>
                      </a:pPr>
                      <a:r>
                        <a:rPr b="0" lang="en-IN" sz="1400" spc="-1" strike="noStrike">
                          <a:solidFill>
                            <a:srgbClr val="000000"/>
                          </a:solidFill>
                          <a:latin typeface="Corbel"/>
                        </a:rPr>
                        <a:t>I_Content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 </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c>
                  <a:txBody>
                    <a:bodyPr lIns="68400" rIns="68400" tIns="0" bIns="0"/>
                    <a:p>
                      <a:pPr>
                        <a:lnSpc>
                          <a:spcPct val="107000"/>
                        </a:lnSpc>
                      </a:pPr>
                      <a:r>
                        <a:rPr b="0" lang="en-IN" sz="1400" spc="-1" strike="noStrike">
                          <a:solidFill>
                            <a:srgbClr val="000000"/>
                          </a:solidFill>
                          <a:latin typeface="Corbel"/>
                        </a:rPr>
                        <a:t>Varchar</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af1"/>
                    </a:solidFill>
                  </a:tcPr>
                </a:tc>
              </a:tr>
            </a:tbl>
          </a:graphicData>
        </a:graphic>
      </p:graphicFrame>
      <p:sp>
        <p:nvSpPr>
          <p:cNvPr id="114" name="CustomShape 4"/>
          <p:cNvSpPr/>
          <p:nvPr/>
        </p:nvSpPr>
        <p:spPr>
          <a:xfrm>
            <a:off x="1222920" y="908640"/>
            <a:ext cx="3425400" cy="305280"/>
          </a:xfrm>
          <a:prstGeom prst="rect">
            <a:avLst/>
          </a:prstGeom>
          <a:noFill/>
          <a:ln>
            <a:noFill/>
          </a:ln>
        </p:spPr>
        <p:style>
          <a:lnRef idx="0"/>
          <a:fillRef idx="0"/>
          <a:effectRef idx="0"/>
          <a:fontRef idx="minor"/>
        </p:style>
        <p:txBody>
          <a:bodyPr anchor="ctr"/>
          <a:p>
            <a:pPr>
              <a:lnSpc>
                <a:spcPct val="100000"/>
              </a:lnSpc>
            </a:pPr>
            <a:r>
              <a:rPr b="1" lang="en-IN" sz="1400" spc="-1" strike="noStrike">
                <a:solidFill>
                  <a:srgbClr val="000000"/>
                </a:solidFill>
                <a:latin typeface="Calibri"/>
                <a:ea typeface="Calibri"/>
              </a:rPr>
              <a:t>Tbl_intnews</a:t>
            </a:r>
            <a:endParaRPr b="0" lang="en-IN"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2252160" y="1505880"/>
            <a:ext cx="7395840" cy="4038120"/>
          </a:xfrm>
          <a:prstGeom prst="rect">
            <a:avLst/>
          </a:prstGeom>
          <a:ln w="57240">
            <a:solidFill>
              <a:srgbClr val="3465a4"/>
            </a:solidFill>
            <a:round/>
          </a:ln>
        </p:spPr>
      </p:pic>
      <p:sp>
        <p:nvSpPr>
          <p:cNvPr id="116" name="TextShape 1"/>
          <p:cNvSpPr txBox="1"/>
          <p:nvPr/>
        </p:nvSpPr>
        <p:spPr>
          <a:xfrm>
            <a:off x="3960000" y="655920"/>
            <a:ext cx="4104000" cy="424080"/>
          </a:xfrm>
          <a:prstGeom prst="rect">
            <a:avLst/>
          </a:prstGeom>
          <a:noFill/>
          <a:ln>
            <a:noFill/>
          </a:ln>
        </p:spPr>
        <p:txBody>
          <a:bodyPr lIns="90000" rIns="90000" tIns="45000" bIns="45000"/>
          <a:p>
            <a:pPr algn="ctr"/>
            <a:r>
              <a:rPr b="0" lang="en-IN" sz="2400" spc="-1" strike="noStrike">
                <a:latin typeface="Chilanka"/>
              </a:rPr>
              <a:t>LOGIN PAGE</a:t>
            </a:r>
            <a:endParaRPr b="0" lang="en-IN" sz="2400" spc="-1" strike="noStrike">
              <a:latin typeface="Chilanka"/>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Student doesteacher does</Template>
  <TotalTime>23</TotalTime>
  <Application>LibreOffice/6.0.3.2$Linux_X86_64 LibreOffice_project/00m0$Build-2</Application>
  <Words>434</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2019-11-18T01:24:20Z</dcterms:created>
  <dc:creator/>
  <dc:description/>
  <dc:language>en-IN</dc:language>
  <cp:lastModifiedBy/>
  <dcterms:modified xsi:type="dcterms:W3CDTF">2019-11-25T11:54:04Z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