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5DBE-3B1B-4B2E-976E-ADB6A92B3337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5BAB-2B4A-4FE7-858C-199BCB5EF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6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5DBE-3B1B-4B2E-976E-ADB6A92B3337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5BAB-2B4A-4FE7-858C-199BCB5EF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7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5DBE-3B1B-4B2E-976E-ADB6A92B3337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5BAB-2B4A-4FE7-858C-199BCB5EF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6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5DBE-3B1B-4B2E-976E-ADB6A92B3337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5BAB-2B4A-4FE7-858C-199BCB5EF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5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5DBE-3B1B-4B2E-976E-ADB6A92B3337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5BAB-2B4A-4FE7-858C-199BCB5EF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4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5DBE-3B1B-4B2E-976E-ADB6A92B3337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5BAB-2B4A-4FE7-858C-199BCB5EF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3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5DBE-3B1B-4B2E-976E-ADB6A92B3337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5BAB-2B4A-4FE7-858C-199BCB5EF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5DBE-3B1B-4B2E-976E-ADB6A92B3337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5BAB-2B4A-4FE7-858C-199BCB5EF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5DBE-3B1B-4B2E-976E-ADB6A92B3337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5BAB-2B4A-4FE7-858C-199BCB5EF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5DBE-3B1B-4B2E-976E-ADB6A92B3337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5BAB-2B4A-4FE7-858C-199BCB5EF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0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5DBE-3B1B-4B2E-976E-ADB6A92B3337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5BAB-2B4A-4FE7-858C-199BCB5EF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9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E5DBE-3B1B-4B2E-976E-ADB6A92B3337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75BAB-2B4A-4FE7-858C-199BCB5EF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4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 Project Presentation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names</a:t>
            </a:r>
          </a:p>
        </p:txBody>
      </p:sp>
    </p:spTree>
    <p:extLst>
      <p:ext uri="{BB962C8B-B14F-4D97-AF65-F5344CB8AC3E}">
        <p14:creationId xmlns:p14="http://schemas.microsoft.com/office/powerpoint/2010/main" val="264054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and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Why these variables and what are the expected results?</a:t>
            </a:r>
          </a:p>
          <a:p>
            <a:pPr lvl="1"/>
            <a:r>
              <a:rPr lang="en-US" dirty="0"/>
              <a:t>Dependent Variables (1 DV for each of 3 different model sets)</a:t>
            </a:r>
          </a:p>
          <a:p>
            <a:pPr lvl="1"/>
            <a:r>
              <a:rPr lang="en-US" dirty="0"/>
              <a:t>Independent Variables (2-4 for each of 3 models)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Describe levels of measurement for IVs and DVs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Show 3 hypothesized model equations; e.g.,</a:t>
            </a:r>
          </a:p>
          <a:p>
            <a:pPr lvl="2"/>
            <a:r>
              <a:rPr lang="en-US" dirty="0"/>
              <a:t>Y’ = b0 + b1X1 + b2X2 + b3X3</a:t>
            </a:r>
          </a:p>
        </p:txBody>
      </p:sp>
    </p:spTree>
    <p:extLst>
      <p:ext uri="{BB962C8B-B14F-4D97-AF65-F5344CB8AC3E}">
        <p14:creationId xmlns:p14="http://schemas.microsoft.com/office/powerpoint/2010/main" val="361317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Statistics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variables: M, </a:t>
            </a:r>
            <a:r>
              <a:rPr lang="en-US" dirty="0" err="1"/>
              <a:t>Mdn</a:t>
            </a:r>
            <a:r>
              <a:rPr lang="en-US" dirty="0"/>
              <a:t>, Min, Max, Skew, N (including number of missing values), SD, IQR</a:t>
            </a:r>
          </a:p>
          <a:p>
            <a:r>
              <a:rPr lang="en-US" dirty="0"/>
              <a:t>Categorical variables: N (including number of missing values), Frequencies per category/group</a:t>
            </a:r>
          </a:p>
          <a:p>
            <a:r>
              <a:rPr lang="en-US" dirty="0"/>
              <a:t>Optional: Outliers</a:t>
            </a:r>
          </a:p>
        </p:txBody>
      </p:sp>
    </p:spTree>
    <p:extLst>
      <p:ext uri="{BB962C8B-B14F-4D97-AF65-F5344CB8AC3E}">
        <p14:creationId xmlns:p14="http://schemas.microsoft.com/office/powerpoint/2010/main" val="355000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82" y="365125"/>
            <a:ext cx="1100281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Plots Examining the Variables and their Relationships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Barplots</a:t>
            </a:r>
            <a:r>
              <a:rPr lang="en-US" dirty="0"/>
              <a:t> for categorical variables</a:t>
            </a:r>
          </a:p>
          <a:p>
            <a:r>
              <a:rPr lang="en-US" dirty="0"/>
              <a:t>Histograms for continuous variables</a:t>
            </a:r>
          </a:p>
          <a:p>
            <a:r>
              <a:rPr lang="en-US" dirty="0"/>
              <a:t>Scatterplots for relationships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3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specifics: Plans for what you intend to do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your work flow look like?</a:t>
            </a:r>
          </a:p>
          <a:p>
            <a:r>
              <a:rPr lang="en-US" dirty="0"/>
              <a:t>How will these procedures inform your decision making?</a:t>
            </a:r>
          </a:p>
        </p:txBody>
      </p:sp>
    </p:spTree>
    <p:extLst>
      <p:ext uri="{BB962C8B-B14F-4D97-AF65-F5344CB8AC3E}">
        <p14:creationId xmlns:p14="http://schemas.microsoft.com/office/powerpoint/2010/main" val="350071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162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Mid Project Presentation </vt:lpstr>
      <vt:lpstr>Hypotheses and Rationale</vt:lpstr>
      <vt:lpstr>Descriptive Statistics </vt:lpstr>
      <vt:lpstr>Plots Examining the Variables and their Relationships </vt:lpstr>
      <vt:lpstr>Model specifics: Plans for what you intend to do 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Schmidt, Karen M (kmm4f)</dc:creator>
  <cp:lastModifiedBy>Meyer, Michael J (mjm9ff)</cp:lastModifiedBy>
  <cp:revision>7</cp:revision>
  <dcterms:created xsi:type="dcterms:W3CDTF">2021-01-01T19:55:47Z</dcterms:created>
  <dcterms:modified xsi:type="dcterms:W3CDTF">2021-01-06T18:14:23Z</dcterms:modified>
</cp:coreProperties>
</file>