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1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6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5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6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0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6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10F00-0A06-43CF-BBD7-4D65B895CDC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EE442-7297-4150-AC6B-90FDA004F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9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C82C-8C3E-CF31-4FD6-366A2D746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Franklin Gothic Demi" panose="020B0703020102020204" pitchFamily="34" charset="0"/>
              </a:rPr>
              <a:t>MidTerM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0C44D-E78D-DDE3-0715-EA2FADC9C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wis721 BlkEx BT" panose="020B0907040502030204" pitchFamily="34" charset="0"/>
              </a:rPr>
              <a:t>Joseph Kang</a:t>
            </a:r>
          </a:p>
        </p:txBody>
      </p:sp>
    </p:spTree>
    <p:extLst>
      <p:ext uri="{BB962C8B-B14F-4D97-AF65-F5344CB8AC3E}">
        <p14:creationId xmlns:p14="http://schemas.microsoft.com/office/powerpoint/2010/main" val="139892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5DA2-590E-8ED5-5030-0A665D74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 Medium" panose="00000600000000000000" pitchFamily="2" charset="0"/>
              </a:rPr>
              <a:t>Website: Portfolio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0EDCF-6886-C32F-ECEA-D0E0E7156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website</a:t>
            </a:r>
          </a:p>
          <a:p>
            <a:r>
              <a:rPr lang="en-US" dirty="0"/>
              <a:t>Will display recent works </a:t>
            </a:r>
          </a:p>
          <a:p>
            <a:r>
              <a:rPr lang="en-US" dirty="0"/>
              <a:t>Composed of </a:t>
            </a:r>
          </a:p>
          <a:p>
            <a:pPr lvl="1"/>
            <a:r>
              <a:rPr lang="en-US" dirty="0"/>
              <a:t>Home Page</a:t>
            </a:r>
          </a:p>
          <a:p>
            <a:pPr lvl="1"/>
            <a:r>
              <a:rPr lang="en-US" dirty="0"/>
              <a:t>About Me page</a:t>
            </a:r>
          </a:p>
          <a:p>
            <a:pPr lvl="1"/>
            <a:r>
              <a:rPr lang="en-US" dirty="0"/>
              <a:t>Projects page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9DFB-5A15-3B62-ECAF-BDAA8E9C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642" y="2879725"/>
            <a:ext cx="4353708" cy="1325563"/>
          </a:xfrm>
        </p:spPr>
        <p:txBody>
          <a:bodyPr/>
          <a:lstStyle/>
          <a:p>
            <a:r>
              <a:rPr lang="en-US" dirty="0">
                <a:latin typeface="Montserrat Medium" panose="00000600000000000000" pitchFamily="2" charset="0"/>
              </a:rPr>
              <a:t>Home Page</a:t>
            </a:r>
          </a:p>
        </p:txBody>
      </p:sp>
      <p:pic>
        <p:nvPicPr>
          <p:cNvPr id="5" name="Picture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C1CFBAD7-98C9-3CA3-54CD-491282762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800" y="145805"/>
            <a:ext cx="3176005" cy="6566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49537B-288F-C52E-F4C6-6FB7DD392C14}"/>
              </a:ext>
            </a:extLst>
          </p:cNvPr>
          <p:cNvSpPr txBox="1"/>
          <p:nvPr/>
        </p:nvSpPr>
        <p:spPr>
          <a:xfrm>
            <a:off x="8477250" y="869950"/>
            <a:ext cx="35115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Background will be color-changing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“About Me” picture will be a subtle picture of myself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“Projects” picture will include a  picture of one of my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Boxes will change shade upon hovering</a:t>
            </a:r>
          </a:p>
        </p:txBody>
      </p:sp>
    </p:spTree>
    <p:extLst>
      <p:ext uri="{BB962C8B-B14F-4D97-AF65-F5344CB8AC3E}">
        <p14:creationId xmlns:p14="http://schemas.microsoft.com/office/powerpoint/2010/main" val="220828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808F-E4D3-0C32-4A63-F9F77DEF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73" y="2527444"/>
            <a:ext cx="5823021" cy="1474930"/>
          </a:xfrm>
        </p:spPr>
        <p:txBody>
          <a:bodyPr/>
          <a:lstStyle/>
          <a:p>
            <a:pPr algn="ctr"/>
            <a:r>
              <a:rPr lang="en-US" dirty="0">
                <a:latin typeface="Montserrat Medium" panose="00000600000000000000" pitchFamily="2" charset="0"/>
              </a:rPr>
              <a:t>Section 1 : About Me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747AD8A-45F8-C2C2-5D50-B3726143C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868" y="169362"/>
            <a:ext cx="2607710" cy="6519275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FF995D8-34E3-1E16-FD0E-2585BFECC0C0}"/>
              </a:ext>
            </a:extLst>
          </p:cNvPr>
          <p:cNvCxnSpPr/>
          <p:nvPr/>
        </p:nvCxnSpPr>
        <p:spPr>
          <a:xfrm rot="10800000">
            <a:off x="8989282" y="1669336"/>
            <a:ext cx="285750" cy="2095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21FC287-C8BB-1DEE-B689-94DB93AA54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66534" y="5283055"/>
            <a:ext cx="416996" cy="3728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881824-9DCC-E4FE-FCB3-FC066F1C0F6B}"/>
              </a:ext>
            </a:extLst>
          </p:cNvPr>
          <p:cNvSpPr txBox="1"/>
          <p:nvPr/>
        </p:nvSpPr>
        <p:spPr>
          <a:xfrm>
            <a:off x="9380306" y="1718623"/>
            <a:ext cx="15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me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F79DE-3191-6563-4E0C-F7742D05B4CE}"/>
              </a:ext>
            </a:extLst>
          </p:cNvPr>
          <p:cNvSpPr txBox="1"/>
          <p:nvPr/>
        </p:nvSpPr>
        <p:spPr>
          <a:xfrm>
            <a:off x="9556966" y="5034337"/>
            <a:ext cx="1505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me</a:t>
            </a:r>
          </a:p>
          <a:p>
            <a:r>
              <a:rPr lang="en-US" dirty="0"/>
              <a:t>(probably candid)</a:t>
            </a:r>
          </a:p>
        </p:txBody>
      </p:sp>
    </p:spTree>
    <p:extLst>
      <p:ext uri="{BB962C8B-B14F-4D97-AF65-F5344CB8AC3E}">
        <p14:creationId xmlns:p14="http://schemas.microsoft.com/office/powerpoint/2010/main" val="351299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26B6-5F53-ABD8-7FC9-2FACB727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9" y="2766218"/>
            <a:ext cx="5434173" cy="1325563"/>
          </a:xfrm>
        </p:spPr>
        <p:txBody>
          <a:bodyPr/>
          <a:lstStyle/>
          <a:p>
            <a:r>
              <a:rPr lang="en-US" dirty="0">
                <a:latin typeface="Montserrat Medium" panose="00000600000000000000" pitchFamily="2" charset="0"/>
              </a:rPr>
              <a:t>Section 2: Projects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C98CE7E-614E-CA1D-B3F1-6293DF5C0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139700"/>
            <a:ext cx="2631440" cy="6578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777D7D-23A1-6516-7B15-20D3FDE4504B}"/>
              </a:ext>
            </a:extLst>
          </p:cNvPr>
          <p:cNvSpPr txBox="1"/>
          <p:nvPr/>
        </p:nvSpPr>
        <p:spPr>
          <a:xfrm>
            <a:off x="9213850" y="2090171"/>
            <a:ext cx="2292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Projects page will include various projects, ranging from cool p5.js creations to graphic designs</a:t>
            </a:r>
          </a:p>
        </p:txBody>
      </p:sp>
    </p:spTree>
    <p:extLst>
      <p:ext uri="{BB962C8B-B14F-4D97-AF65-F5344CB8AC3E}">
        <p14:creationId xmlns:p14="http://schemas.microsoft.com/office/powerpoint/2010/main" val="8095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1511</TotalTime>
  <Words>95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Franklin Gothic Demi</vt:lpstr>
      <vt:lpstr>Montserrat Medium</vt:lpstr>
      <vt:lpstr>Swis721 BlkEx BT</vt:lpstr>
      <vt:lpstr>Office Theme</vt:lpstr>
      <vt:lpstr>MidTerM pROpOSaL</vt:lpstr>
      <vt:lpstr>Website: Portfolio </vt:lpstr>
      <vt:lpstr>Home Page</vt:lpstr>
      <vt:lpstr>Section 1 : About Me</vt:lpstr>
      <vt:lpstr>Section 2: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draFT</dc:title>
  <dc:creator>Joseph Kang</dc:creator>
  <cp:lastModifiedBy>Joseph Kang</cp:lastModifiedBy>
  <cp:revision>4</cp:revision>
  <dcterms:created xsi:type="dcterms:W3CDTF">2023-02-20T20:37:12Z</dcterms:created>
  <dcterms:modified xsi:type="dcterms:W3CDTF">2023-02-21T21:49:02Z</dcterms:modified>
</cp:coreProperties>
</file>