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2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0B12-1773-28D6-F746-2C215DFA9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72DB0-BBF9-4500-127E-523AA6EE4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EC0E-47AD-AE4E-8963-14C0B36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30B5-1424-456D-29A1-05CAACE5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DF79A-0DDB-2219-1685-3ED133D3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5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B9E9-4F9A-C314-301D-BDE3B6D0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FFDE-A27B-1805-E26D-B2C1F6353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D833-9C21-7AD6-08A0-38AE2719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D275-327D-AC18-A72F-85E8F314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0990-B2E9-F64D-203F-9E3AAF50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DA8F2-43EB-77D3-6C89-5DF7327DB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7CDFC-4F16-2966-2751-6E5C3C2CB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ED90-EBF1-61E0-88C8-1B14BC91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82DD-DD4B-1D11-FD90-6E8667DB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A813-784F-2DD3-E0A7-566FD4CC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F55C-C4B5-C395-9B41-5C813377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1ED5-A5AB-041B-526C-5405E067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F73C-4313-438D-0E92-B2106145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7618-72E8-5478-982F-2776361D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C3981-C52B-B43D-295D-A427095A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9EAA-3F1C-8CAA-B5A4-A98AC7D6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6EE0A-08D0-D71C-7086-3B55E46E7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C90A-B6E3-D09F-3C18-397FE67E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E48-E69D-8C58-A129-61FE7969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FD70-EC37-C52B-C11C-8A72C07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80F2-F4CE-0DD5-311E-2E0E4F68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B505-83E2-CA52-7B67-1D9E4E72B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E8D4D-F7FD-77BE-B466-4D3245334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DF72E-BB22-BF87-9D23-EF21D89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996A5-67B8-1CD4-2E5A-32A5960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EBEF0-C676-9EEC-67EB-F1E96B33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692A-A060-CC05-1F40-CA6A5B47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F228-73CF-AE30-C92C-EC5EAB06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4E8B0-E51D-7E44-3942-5C4B495E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30CEF-EC26-BD1F-1A73-AE9EA8AD4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92912-9625-FFB7-276B-D6B455FF6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3CA97-7DAA-72D6-989C-79AF0771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7D2C0-8BDE-A158-7E01-0C52401F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BCAC4-3B65-54F6-D0BD-D3551EA6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BA90-4663-B37B-A257-731B12E9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0F772-82F5-1792-CE33-A1C131F3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1B5AB-BF96-1CBB-0444-71A08020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C850A-2369-A912-363D-659A28E9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F0ECD-128B-A9B4-AFCC-DF5C1780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6F875-9EDC-D747-AECD-4BB5473A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AF09-750C-C4D8-9FCD-D07141F4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1BB2-B006-78FF-81C2-EAD953B6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2F3C-4579-5FB3-C198-34820AF5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D1466-12D0-FCC2-9DCF-C16610722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34F26-87E8-FB5E-1D73-1B8CAECF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45444-5897-CE5D-0CA5-F1A1F0D8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056DC-C433-7CAC-7C44-9ABAEF53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B723-FD7E-4FBE-7AF2-0BD978ED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36CF4-09A7-6881-E2B3-C03126F72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E721F-31EC-1A5B-6A82-EBC0B423A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16EA1-E796-059C-8D0F-B8ED7D8B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D18C1-1B03-F24E-1795-4BB95F93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47F20-20E6-4219-92EB-1E99D864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37C53-A186-CB06-881F-C22F7EFC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805D-8436-471E-3E38-2D9BCCE7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D5D3-EC77-8A65-3E9B-4378BF80C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D36-7125-04CB-89BD-EE203169F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F723-C6DB-CE74-89EC-1E0ADD970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3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C82C-8C3E-CF31-4FD6-366A2D746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Franklin Gothic Demi" panose="020B0703020102020204" pitchFamily="34" charset="0"/>
              </a:rPr>
              <a:t>MidTerM </a:t>
            </a:r>
            <a:r>
              <a:rPr lang="en-US" dirty="0" err="1">
                <a:solidFill>
                  <a:srgbClr val="00B050"/>
                </a:solidFill>
                <a:latin typeface="Franklin Gothic Demi" panose="020B0703020102020204" pitchFamily="34" charset="0"/>
              </a:rPr>
              <a:t>pROpOSaL</a:t>
            </a:r>
            <a:endParaRPr lang="en-US" dirty="0">
              <a:solidFill>
                <a:srgbClr val="00B05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0C44D-E78D-DDE3-0715-EA2FADC9C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wis721 BlkEx BT" panose="020B0907040502030204" pitchFamily="34" charset="0"/>
              </a:rPr>
              <a:t>Joseph Kang</a:t>
            </a:r>
          </a:p>
        </p:txBody>
      </p:sp>
    </p:spTree>
    <p:extLst>
      <p:ext uri="{BB962C8B-B14F-4D97-AF65-F5344CB8AC3E}">
        <p14:creationId xmlns:p14="http://schemas.microsoft.com/office/powerpoint/2010/main" val="139892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DA2-590E-8ED5-5030-0A665D74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 Medium" panose="00000600000000000000" pitchFamily="2" charset="0"/>
              </a:rPr>
              <a:t>Website: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EDCF-6886-C32F-ECEA-D0E0E715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website</a:t>
            </a:r>
          </a:p>
          <a:p>
            <a:r>
              <a:rPr lang="en-US" dirty="0"/>
              <a:t>Will display recent works </a:t>
            </a:r>
          </a:p>
          <a:p>
            <a:r>
              <a:rPr lang="en-US" dirty="0"/>
              <a:t>Composed of </a:t>
            </a:r>
          </a:p>
          <a:p>
            <a:pPr lvl="1"/>
            <a:r>
              <a:rPr lang="en-US" dirty="0"/>
              <a:t>Home Page</a:t>
            </a:r>
          </a:p>
          <a:p>
            <a:pPr lvl="1"/>
            <a:r>
              <a:rPr lang="en-US" dirty="0"/>
              <a:t>About Me page</a:t>
            </a:r>
          </a:p>
          <a:p>
            <a:pPr lvl="1"/>
            <a:r>
              <a:rPr lang="en-US" dirty="0"/>
              <a:t>Projects page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9DFB-5A15-3B62-ECAF-BDAA8E9C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42" y="2879725"/>
            <a:ext cx="4353708" cy="1325563"/>
          </a:xfrm>
        </p:spPr>
        <p:txBody>
          <a:bodyPr/>
          <a:lstStyle/>
          <a:p>
            <a:r>
              <a:rPr lang="en-US" dirty="0">
                <a:latin typeface="Montserrat Medium" panose="00000600000000000000" pitchFamily="2" charset="0"/>
              </a:rPr>
              <a:t>Home Page</a:t>
            </a:r>
          </a:p>
        </p:txBody>
      </p:sp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C1CFBAD7-98C9-3CA3-54CD-49128276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00" y="145805"/>
            <a:ext cx="3176005" cy="6566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9537B-288F-C52E-F4C6-6FB7DD392C14}"/>
              </a:ext>
            </a:extLst>
          </p:cNvPr>
          <p:cNvSpPr txBox="1"/>
          <p:nvPr/>
        </p:nvSpPr>
        <p:spPr>
          <a:xfrm>
            <a:off x="8477250" y="869950"/>
            <a:ext cx="35115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Background will be color-changing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“About Me” picture will be a subtle picture of myself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“Projects” picture will include a  picture of one of my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Boxes will change shade upon hovering</a:t>
            </a:r>
          </a:p>
        </p:txBody>
      </p:sp>
    </p:spTree>
    <p:extLst>
      <p:ext uri="{BB962C8B-B14F-4D97-AF65-F5344CB8AC3E}">
        <p14:creationId xmlns:p14="http://schemas.microsoft.com/office/powerpoint/2010/main" val="22082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808F-E4D3-0C32-4A63-F9F77DEF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3" y="2527444"/>
            <a:ext cx="5823021" cy="1474930"/>
          </a:xfrm>
        </p:spPr>
        <p:txBody>
          <a:bodyPr/>
          <a:lstStyle/>
          <a:p>
            <a:pPr algn="ctr"/>
            <a:r>
              <a:rPr lang="en-US" dirty="0">
                <a:latin typeface="Montserrat Medium" panose="00000600000000000000" pitchFamily="2" charset="0"/>
              </a:rPr>
              <a:t>Section 1 : About Me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747AD8A-45F8-C2C2-5D50-B3726143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68" y="169362"/>
            <a:ext cx="2607710" cy="6519275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FF995D8-34E3-1E16-FD0E-2585BFECC0C0}"/>
              </a:ext>
            </a:extLst>
          </p:cNvPr>
          <p:cNvCxnSpPr/>
          <p:nvPr/>
        </p:nvCxnSpPr>
        <p:spPr>
          <a:xfrm rot="10800000">
            <a:off x="8989282" y="1669336"/>
            <a:ext cx="285750" cy="209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21FC287-C8BB-1DEE-B689-94DB93AA54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66534" y="5283055"/>
            <a:ext cx="416996" cy="3728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881824-9DCC-E4FE-FCB3-FC066F1C0F6B}"/>
              </a:ext>
            </a:extLst>
          </p:cNvPr>
          <p:cNvSpPr txBox="1"/>
          <p:nvPr/>
        </p:nvSpPr>
        <p:spPr>
          <a:xfrm>
            <a:off x="9380306" y="1718623"/>
            <a:ext cx="15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F79DE-3191-6563-4E0C-F7742D05B4CE}"/>
              </a:ext>
            </a:extLst>
          </p:cNvPr>
          <p:cNvSpPr txBox="1"/>
          <p:nvPr/>
        </p:nvSpPr>
        <p:spPr>
          <a:xfrm>
            <a:off x="9556966" y="5034337"/>
            <a:ext cx="150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me</a:t>
            </a:r>
          </a:p>
          <a:p>
            <a:r>
              <a:rPr lang="en-US" dirty="0"/>
              <a:t>(probably candid)</a:t>
            </a:r>
          </a:p>
        </p:txBody>
      </p:sp>
    </p:spTree>
    <p:extLst>
      <p:ext uri="{BB962C8B-B14F-4D97-AF65-F5344CB8AC3E}">
        <p14:creationId xmlns:p14="http://schemas.microsoft.com/office/powerpoint/2010/main" val="351299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26B6-5F53-ABD8-7FC9-2FACB727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9" y="2766218"/>
            <a:ext cx="5434173" cy="1325563"/>
          </a:xfrm>
        </p:spPr>
        <p:txBody>
          <a:bodyPr/>
          <a:lstStyle/>
          <a:p>
            <a:r>
              <a:rPr lang="en-US" dirty="0">
                <a:latin typeface="Montserrat Medium" panose="00000600000000000000" pitchFamily="2" charset="0"/>
              </a:rPr>
              <a:t>Section 2: Projects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C98CE7E-614E-CA1D-B3F1-6293DF5C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139700"/>
            <a:ext cx="2631440" cy="6578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77D7D-23A1-6516-7B15-20D3FDE4504B}"/>
              </a:ext>
            </a:extLst>
          </p:cNvPr>
          <p:cNvSpPr txBox="1"/>
          <p:nvPr/>
        </p:nvSpPr>
        <p:spPr>
          <a:xfrm>
            <a:off x="9213850" y="2090171"/>
            <a:ext cx="229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Projects page will include various projects, ranging from cool p5.js creations to graphic designs</a:t>
            </a:r>
          </a:p>
        </p:txBody>
      </p:sp>
    </p:spTree>
    <p:extLst>
      <p:ext uri="{BB962C8B-B14F-4D97-AF65-F5344CB8AC3E}">
        <p14:creationId xmlns:p14="http://schemas.microsoft.com/office/powerpoint/2010/main" val="8095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95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Franklin Gothic Demi</vt:lpstr>
      <vt:lpstr>Montserrat Medium</vt:lpstr>
      <vt:lpstr>Swis721 BlkEx BT</vt:lpstr>
      <vt:lpstr>Office Theme</vt:lpstr>
      <vt:lpstr>MidTerM pROpOSaL</vt:lpstr>
      <vt:lpstr>Website: Portfolio </vt:lpstr>
      <vt:lpstr>Home Page</vt:lpstr>
      <vt:lpstr>Section 1 : About Me</vt:lpstr>
      <vt:lpstr>Section 2: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draFT</dc:title>
  <dc:creator>Joseph Kang</dc:creator>
  <cp:lastModifiedBy>Joseph Kang</cp:lastModifiedBy>
  <cp:revision>3</cp:revision>
  <dcterms:created xsi:type="dcterms:W3CDTF">2023-02-20T20:37:12Z</dcterms:created>
  <dcterms:modified xsi:type="dcterms:W3CDTF">2023-02-21T19:38:01Z</dcterms:modified>
</cp:coreProperties>
</file>