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9069120" cy="40082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9069120" cy="40082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477623E6-3782-4D4E-BD36-57B3A6751D6E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10075680" cy="7566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864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3640" y="688824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5560" y="6888240"/>
            <a:ext cx="319392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4480" y="6888240"/>
            <a:ext cx="234756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2AA5F0C8-DA92-4D9C-8C61-4B620F85838E}" type="slidenum">
              <a:rPr lang="en-US" sz="1400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5400"/>
              <a:t>Deploying Node.js applications with PM2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Cluster module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http://nodejs.org/api/cluster.html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Part of node core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Fairly straightforward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Multi-process implementation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Can handle process death but have to write this code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Will work in constrained environments (ie heroku)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Solution #2</a:t>
            </a:r>
            <a:endParaRPr/>
          </a:p>
          <a:p>
            <a:pPr algn="ctr"/>
            <a:r>
              <a:rPr lang="en-US" sz="4800"/>
              <a:t>Forever Monitor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Forever Monitor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https://github.com/nodejitsu/forever-monitor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Will keep app running on error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Handles log output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Scriptable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Doesn't handle clustering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Have to write the handling code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In practice you need a combination of both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4280" y="1824480"/>
            <a:ext cx="656748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5400"/>
              <a:t>PM2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PM2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https://github.com/unitech/pm2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Combines the best of Forever Monitor and Cluster module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Application daemonization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Application restart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Built in clustering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Scriptable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Doesn't pollute your code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PM2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Rolling 0s downtime reload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Generate SystemD startup scripts (Ubuntu, Centos)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Pause unstable processes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Console monitoring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Email notification on failure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Managed logging (with logrotate support)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3640" y="288000"/>
            <a:ext cx="9069120" cy="8643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No silver bullet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Rough edges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Won't run on Heroku directly (without some manual intervention)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Still young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Another point of failure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Not perfect but a solid alternative for many cases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Karl Kirch @joekarl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44400" y="3727080"/>
            <a:ext cx="3237120" cy="14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4280" y="1824480"/>
            <a:ext cx="584748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3640" y="-206640"/>
            <a:ext cx="9069120" cy="1853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Out of the box setup of Node.js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Node.js is single threaded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Uncaught exception will crash your app and it won't come back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Only basic log handling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 built in monitoring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15760" y="1824480"/>
            <a:ext cx="664488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What do we want?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9760" y="1824480"/>
            <a:ext cx="7796520" cy="43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Use the all of the cores of our CPU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On uncaught error, if nothing else, restart the application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Automated output for STDOUT and STDERR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Scriptable setup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Monitoring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3640" y="256680"/>
            <a:ext cx="9069120" cy="927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rcRect l="0" t="0" r="0" b="215600"/>
          <a:stretch>
            <a:fillRect/>
          </a:stretch>
        </p:blipFill>
        <p:spPr>
          <a:xfrm>
            <a:off x="2170800" y="1617480"/>
            <a:ext cx="5584680" cy="51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3640" y="288000"/>
            <a:ext cx="9069120" cy="40078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 sz="4800"/>
              <a:t>Solution #1</a:t>
            </a:r>
            <a:endParaRPr/>
          </a:p>
          <a:p>
            <a:pPr algn="ctr"/>
            <a:r>
              <a:rPr lang="en-US" sz="4800"/>
              <a:t>Node cluster module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