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29260800" cy="36576000"/>
  <p:notesSz cx="6858000" cy="9144000"/>
  <p:defaultTextStyle>
    <a:defPPr>
      <a:defRPr lang="en-US"/>
    </a:defPPr>
    <a:lvl1pPr marL="0" algn="l" defTabSz="1881012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1pPr>
    <a:lvl2pPr marL="1881012" algn="l" defTabSz="1881012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2pPr>
    <a:lvl3pPr marL="3762024" algn="l" defTabSz="1881012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3pPr>
    <a:lvl4pPr marL="5643037" algn="l" defTabSz="1881012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4pPr>
    <a:lvl5pPr marL="7524049" algn="l" defTabSz="1881012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5pPr>
    <a:lvl6pPr marL="9405061" algn="l" defTabSz="1881012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6pPr>
    <a:lvl7pPr marL="11286073" algn="l" defTabSz="1881012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7pPr>
    <a:lvl8pPr marL="13167086" algn="l" defTabSz="1881012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8pPr>
    <a:lvl9pPr marL="15048098" algn="l" defTabSz="1881012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520">
          <p15:clr>
            <a:srgbClr val="A4A3A4"/>
          </p15:clr>
        </p15:guide>
        <p15:guide id="2" pos="921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C992"/>
    <a:srgbClr val="2928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433" autoAdjust="0"/>
    <p:restoredTop sz="93379" autoAdjust="0"/>
  </p:normalViewPr>
  <p:slideViewPr>
    <p:cSldViewPr snapToGrid="0" snapToObjects="1">
      <p:cViewPr>
        <p:scale>
          <a:sx n="56" d="100"/>
          <a:sy n="56" d="100"/>
        </p:scale>
        <p:origin x="616" y="-2312"/>
      </p:cViewPr>
      <p:guideLst>
        <p:guide orient="horz" pos="11520"/>
        <p:guide pos="921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6329EC-233B-9340-8AB5-CB6B053307BC}" type="datetimeFigureOut">
              <a:rPr lang="en-US" smtClean="0"/>
              <a:t>3/14/16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57400" y="685800"/>
            <a:ext cx="27432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440215-D39B-C749-AEF6-C9C29AEDC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422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81012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1pPr>
    <a:lvl2pPr marL="1881012" algn="l" defTabSz="1881012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2pPr>
    <a:lvl3pPr marL="3762024" algn="l" defTabSz="1881012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3pPr>
    <a:lvl4pPr marL="5643037" algn="l" defTabSz="1881012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4pPr>
    <a:lvl5pPr marL="7524049" algn="l" defTabSz="1881012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5pPr>
    <a:lvl6pPr marL="9405061" algn="l" defTabSz="1881012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6pPr>
    <a:lvl7pPr marL="11286073" algn="l" defTabSz="1881012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7pPr>
    <a:lvl8pPr marL="13167086" algn="l" defTabSz="1881012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8pPr>
    <a:lvl9pPr marL="15048098" algn="l" defTabSz="1881012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57400" y="685800"/>
            <a:ext cx="27432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40215-D39B-C749-AEF6-C9C29AEDCEB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276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4560" y="11362271"/>
            <a:ext cx="24871680" cy="78401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89120" y="20726400"/>
            <a:ext cx="20482560" cy="9347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8810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762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6430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5240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4050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12860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3167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50480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4964-B591-6146-B51C-EE5B11772C43}" type="datetimeFigureOut">
              <a:rPr lang="en-US" smtClean="0"/>
              <a:t>3/14/16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B78C7-B227-8F43-894A-435CFA5D8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68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4964-B591-6146-B51C-EE5B11772C43}" type="datetimeFigureOut">
              <a:rPr lang="en-US" smtClean="0"/>
              <a:t>3/14/16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B78C7-B227-8F43-894A-435CFA5D8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283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84042" y="7814740"/>
            <a:ext cx="21066758" cy="1664377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83761" y="7814740"/>
            <a:ext cx="62712602" cy="1664377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4964-B591-6146-B51C-EE5B11772C43}" type="datetimeFigureOut">
              <a:rPr lang="en-US" smtClean="0"/>
              <a:t>3/14/16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B78C7-B227-8F43-894A-435CFA5D8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324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4964-B591-6146-B51C-EE5B11772C43}" type="datetimeFigureOut">
              <a:rPr lang="en-US" smtClean="0"/>
              <a:t>3/14/16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B78C7-B227-8F43-894A-435CFA5D8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744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1402" y="23503469"/>
            <a:ext cx="24871680" cy="7264400"/>
          </a:xfrm>
        </p:spPr>
        <p:txBody>
          <a:bodyPr anchor="t"/>
          <a:lstStyle>
            <a:lvl1pPr algn="l">
              <a:defRPr sz="16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11402" y="15502472"/>
            <a:ext cx="24871680" cy="8000998"/>
          </a:xfrm>
        </p:spPr>
        <p:txBody>
          <a:bodyPr anchor="b"/>
          <a:lstStyle>
            <a:lvl1pPr marL="0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1pPr>
            <a:lvl2pPr marL="1881012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2pPr>
            <a:lvl3pPr marL="376202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3pPr>
            <a:lvl4pPr marL="5643037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4pPr>
            <a:lvl5pPr marL="7524049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5pPr>
            <a:lvl6pPr marL="9405061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6pPr>
            <a:lvl7pPr marL="11286073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7pPr>
            <a:lvl8pPr marL="13167086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8pPr>
            <a:lvl9pPr marL="15048098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4964-B591-6146-B51C-EE5B11772C43}" type="datetimeFigureOut">
              <a:rPr lang="en-US" smtClean="0"/>
              <a:t>3/14/16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B78C7-B227-8F43-894A-435CFA5D8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836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762" y="45516802"/>
            <a:ext cx="41889680" cy="128735669"/>
          </a:xfrm>
        </p:spPr>
        <p:txBody>
          <a:bodyPr/>
          <a:lstStyle>
            <a:lvl1pPr>
              <a:defRPr sz="11500"/>
            </a:lvl1pPr>
            <a:lvl2pPr>
              <a:defRPr sz="9900"/>
            </a:lvl2pPr>
            <a:lvl3pPr>
              <a:defRPr sz="82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61122" y="45516802"/>
            <a:ext cx="41889680" cy="128735669"/>
          </a:xfrm>
        </p:spPr>
        <p:txBody>
          <a:bodyPr/>
          <a:lstStyle>
            <a:lvl1pPr>
              <a:defRPr sz="11500"/>
            </a:lvl1pPr>
            <a:lvl2pPr>
              <a:defRPr sz="9900"/>
            </a:lvl2pPr>
            <a:lvl3pPr>
              <a:defRPr sz="82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4964-B591-6146-B51C-EE5B11772C43}" type="datetimeFigureOut">
              <a:rPr lang="en-US" smtClean="0"/>
              <a:t>3/14/16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B78C7-B227-8F43-894A-435CFA5D8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73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040" y="1464736"/>
            <a:ext cx="26334720" cy="6096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1" y="8187269"/>
            <a:ext cx="12928602" cy="341206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81012" indent="0">
              <a:buNone/>
              <a:defRPr sz="8200" b="1"/>
            </a:lvl2pPr>
            <a:lvl3pPr marL="3762024" indent="0">
              <a:buNone/>
              <a:defRPr sz="7400" b="1"/>
            </a:lvl3pPr>
            <a:lvl4pPr marL="5643037" indent="0">
              <a:buNone/>
              <a:defRPr sz="6600" b="1"/>
            </a:lvl4pPr>
            <a:lvl5pPr marL="7524049" indent="0">
              <a:buNone/>
              <a:defRPr sz="6600" b="1"/>
            </a:lvl5pPr>
            <a:lvl6pPr marL="9405061" indent="0">
              <a:buNone/>
              <a:defRPr sz="6600" b="1"/>
            </a:lvl6pPr>
            <a:lvl7pPr marL="11286073" indent="0">
              <a:buNone/>
              <a:defRPr sz="6600" b="1"/>
            </a:lvl7pPr>
            <a:lvl8pPr marL="13167086" indent="0">
              <a:buNone/>
              <a:defRPr sz="6600" b="1"/>
            </a:lvl8pPr>
            <a:lvl9pPr marL="15048098" indent="0">
              <a:buNone/>
              <a:defRPr sz="6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63041" y="11599333"/>
            <a:ext cx="12928602" cy="21073536"/>
          </a:xfrm>
        </p:spPr>
        <p:txBody>
          <a:bodyPr/>
          <a:lstStyle>
            <a:lvl1pPr>
              <a:defRPr sz="9900"/>
            </a:lvl1pPr>
            <a:lvl2pPr>
              <a:defRPr sz="8200"/>
            </a:lvl2pPr>
            <a:lvl3pPr>
              <a:defRPr sz="7400"/>
            </a:lvl3pPr>
            <a:lvl4pPr>
              <a:defRPr sz="6600"/>
            </a:lvl4pPr>
            <a:lvl5pPr>
              <a:defRPr sz="6600"/>
            </a:lvl5pPr>
            <a:lvl6pPr>
              <a:defRPr sz="6600"/>
            </a:lvl6pPr>
            <a:lvl7pPr>
              <a:defRPr sz="6600"/>
            </a:lvl7pPr>
            <a:lvl8pPr>
              <a:defRPr sz="6600"/>
            </a:lvl8pPr>
            <a:lvl9pPr>
              <a:defRPr sz="6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864082" y="8187269"/>
            <a:ext cx="12933680" cy="341206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81012" indent="0">
              <a:buNone/>
              <a:defRPr sz="8200" b="1"/>
            </a:lvl2pPr>
            <a:lvl3pPr marL="3762024" indent="0">
              <a:buNone/>
              <a:defRPr sz="7400" b="1"/>
            </a:lvl3pPr>
            <a:lvl4pPr marL="5643037" indent="0">
              <a:buNone/>
              <a:defRPr sz="6600" b="1"/>
            </a:lvl4pPr>
            <a:lvl5pPr marL="7524049" indent="0">
              <a:buNone/>
              <a:defRPr sz="6600" b="1"/>
            </a:lvl5pPr>
            <a:lvl6pPr marL="9405061" indent="0">
              <a:buNone/>
              <a:defRPr sz="6600" b="1"/>
            </a:lvl6pPr>
            <a:lvl7pPr marL="11286073" indent="0">
              <a:buNone/>
              <a:defRPr sz="6600" b="1"/>
            </a:lvl7pPr>
            <a:lvl8pPr marL="13167086" indent="0">
              <a:buNone/>
              <a:defRPr sz="6600" b="1"/>
            </a:lvl8pPr>
            <a:lvl9pPr marL="15048098" indent="0">
              <a:buNone/>
              <a:defRPr sz="6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864082" y="11599333"/>
            <a:ext cx="12933680" cy="21073536"/>
          </a:xfrm>
        </p:spPr>
        <p:txBody>
          <a:bodyPr/>
          <a:lstStyle>
            <a:lvl1pPr>
              <a:defRPr sz="9900"/>
            </a:lvl1pPr>
            <a:lvl2pPr>
              <a:defRPr sz="8200"/>
            </a:lvl2pPr>
            <a:lvl3pPr>
              <a:defRPr sz="7400"/>
            </a:lvl3pPr>
            <a:lvl4pPr>
              <a:defRPr sz="6600"/>
            </a:lvl4pPr>
            <a:lvl5pPr>
              <a:defRPr sz="6600"/>
            </a:lvl5pPr>
            <a:lvl6pPr>
              <a:defRPr sz="6600"/>
            </a:lvl6pPr>
            <a:lvl7pPr>
              <a:defRPr sz="6600"/>
            </a:lvl7pPr>
            <a:lvl8pPr>
              <a:defRPr sz="6600"/>
            </a:lvl8pPr>
            <a:lvl9pPr>
              <a:defRPr sz="6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4964-B591-6146-B51C-EE5B11772C43}" type="datetimeFigureOut">
              <a:rPr lang="en-US" smtClean="0"/>
              <a:t>3/14/16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B78C7-B227-8F43-894A-435CFA5D8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977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4964-B591-6146-B51C-EE5B11772C43}" type="datetimeFigureOut">
              <a:rPr lang="en-US" smtClean="0"/>
              <a:t>3/14/16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B78C7-B227-8F43-894A-435CFA5D8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351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4964-B591-6146-B51C-EE5B11772C43}" type="datetimeFigureOut">
              <a:rPr lang="en-US" smtClean="0"/>
              <a:t>3/14/16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B78C7-B227-8F43-894A-435CFA5D8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93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041" y="1456268"/>
            <a:ext cx="9626602" cy="6197600"/>
          </a:xfrm>
        </p:spPr>
        <p:txBody>
          <a:bodyPr anchor="b"/>
          <a:lstStyle>
            <a:lvl1pPr algn="l">
              <a:defRPr sz="8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40160" y="1456270"/>
            <a:ext cx="16357600" cy="31216603"/>
          </a:xfrm>
        </p:spPr>
        <p:txBody>
          <a:bodyPr/>
          <a:lstStyle>
            <a:lvl1pPr>
              <a:defRPr sz="132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63041" y="7653870"/>
            <a:ext cx="9626602" cy="25019003"/>
          </a:xfrm>
        </p:spPr>
        <p:txBody>
          <a:bodyPr/>
          <a:lstStyle>
            <a:lvl1pPr marL="0" indent="0">
              <a:buNone/>
              <a:defRPr sz="5800"/>
            </a:lvl1pPr>
            <a:lvl2pPr marL="1881012" indent="0">
              <a:buNone/>
              <a:defRPr sz="4900"/>
            </a:lvl2pPr>
            <a:lvl3pPr marL="3762024" indent="0">
              <a:buNone/>
              <a:defRPr sz="4100"/>
            </a:lvl3pPr>
            <a:lvl4pPr marL="5643037" indent="0">
              <a:buNone/>
              <a:defRPr sz="3700"/>
            </a:lvl4pPr>
            <a:lvl5pPr marL="7524049" indent="0">
              <a:buNone/>
              <a:defRPr sz="3700"/>
            </a:lvl5pPr>
            <a:lvl6pPr marL="9405061" indent="0">
              <a:buNone/>
              <a:defRPr sz="3700"/>
            </a:lvl6pPr>
            <a:lvl7pPr marL="11286073" indent="0">
              <a:buNone/>
              <a:defRPr sz="3700"/>
            </a:lvl7pPr>
            <a:lvl8pPr marL="13167086" indent="0">
              <a:buNone/>
              <a:defRPr sz="3700"/>
            </a:lvl8pPr>
            <a:lvl9pPr marL="15048098" indent="0">
              <a:buNone/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4964-B591-6146-B51C-EE5B11772C43}" type="datetimeFigureOut">
              <a:rPr lang="en-US" smtClean="0"/>
              <a:t>3/14/16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B78C7-B227-8F43-894A-435CFA5D8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644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5322" y="25603201"/>
            <a:ext cx="17556480" cy="3022603"/>
          </a:xfrm>
        </p:spPr>
        <p:txBody>
          <a:bodyPr anchor="b"/>
          <a:lstStyle>
            <a:lvl1pPr algn="l">
              <a:defRPr sz="8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735322" y="3268133"/>
            <a:ext cx="17556480" cy="21945600"/>
          </a:xfrm>
        </p:spPr>
        <p:txBody>
          <a:bodyPr/>
          <a:lstStyle>
            <a:lvl1pPr marL="0" indent="0">
              <a:buNone/>
              <a:defRPr sz="13200"/>
            </a:lvl1pPr>
            <a:lvl2pPr marL="1881012" indent="0">
              <a:buNone/>
              <a:defRPr sz="11500"/>
            </a:lvl2pPr>
            <a:lvl3pPr marL="3762024" indent="0">
              <a:buNone/>
              <a:defRPr sz="9900"/>
            </a:lvl3pPr>
            <a:lvl4pPr marL="5643037" indent="0">
              <a:buNone/>
              <a:defRPr sz="8200"/>
            </a:lvl4pPr>
            <a:lvl5pPr marL="7524049" indent="0">
              <a:buNone/>
              <a:defRPr sz="8200"/>
            </a:lvl5pPr>
            <a:lvl6pPr marL="9405061" indent="0">
              <a:buNone/>
              <a:defRPr sz="8200"/>
            </a:lvl6pPr>
            <a:lvl7pPr marL="11286073" indent="0">
              <a:buNone/>
              <a:defRPr sz="8200"/>
            </a:lvl7pPr>
            <a:lvl8pPr marL="13167086" indent="0">
              <a:buNone/>
              <a:defRPr sz="8200"/>
            </a:lvl8pPr>
            <a:lvl9pPr marL="15048098" indent="0">
              <a:buNone/>
              <a:defRPr sz="8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35322" y="28625804"/>
            <a:ext cx="17556480" cy="4292598"/>
          </a:xfrm>
        </p:spPr>
        <p:txBody>
          <a:bodyPr/>
          <a:lstStyle>
            <a:lvl1pPr marL="0" indent="0">
              <a:buNone/>
              <a:defRPr sz="5800"/>
            </a:lvl1pPr>
            <a:lvl2pPr marL="1881012" indent="0">
              <a:buNone/>
              <a:defRPr sz="4900"/>
            </a:lvl2pPr>
            <a:lvl3pPr marL="3762024" indent="0">
              <a:buNone/>
              <a:defRPr sz="4100"/>
            </a:lvl3pPr>
            <a:lvl4pPr marL="5643037" indent="0">
              <a:buNone/>
              <a:defRPr sz="3700"/>
            </a:lvl4pPr>
            <a:lvl5pPr marL="7524049" indent="0">
              <a:buNone/>
              <a:defRPr sz="3700"/>
            </a:lvl5pPr>
            <a:lvl6pPr marL="9405061" indent="0">
              <a:buNone/>
              <a:defRPr sz="3700"/>
            </a:lvl6pPr>
            <a:lvl7pPr marL="11286073" indent="0">
              <a:buNone/>
              <a:defRPr sz="3700"/>
            </a:lvl7pPr>
            <a:lvl8pPr marL="13167086" indent="0">
              <a:buNone/>
              <a:defRPr sz="3700"/>
            </a:lvl8pPr>
            <a:lvl9pPr marL="15048098" indent="0">
              <a:buNone/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4964-B591-6146-B51C-EE5B11772C43}" type="datetimeFigureOut">
              <a:rPr lang="en-US" smtClean="0"/>
              <a:t>3/14/16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B78C7-B227-8F43-894A-435CFA5D8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59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63040" y="1464736"/>
            <a:ext cx="26334720" cy="6096000"/>
          </a:xfrm>
          <a:prstGeom prst="rect">
            <a:avLst/>
          </a:prstGeom>
        </p:spPr>
        <p:txBody>
          <a:bodyPr vert="horz" lIns="376202" tIns="188101" rIns="376202" bIns="18810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8534404"/>
            <a:ext cx="26334720" cy="24138469"/>
          </a:xfrm>
          <a:prstGeom prst="rect">
            <a:avLst/>
          </a:prstGeom>
        </p:spPr>
        <p:txBody>
          <a:bodyPr vert="horz" lIns="376202" tIns="188101" rIns="376202" bIns="18810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63040" y="33900536"/>
            <a:ext cx="6827520" cy="1947333"/>
          </a:xfrm>
          <a:prstGeom prst="rect">
            <a:avLst/>
          </a:prstGeom>
        </p:spPr>
        <p:txBody>
          <a:bodyPr vert="horz" lIns="376202" tIns="188101" rIns="376202" bIns="188101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84964-B591-6146-B51C-EE5B11772C43}" type="datetimeFigureOut">
              <a:rPr lang="en-US" smtClean="0"/>
              <a:t>3/14/16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997440" y="33900536"/>
            <a:ext cx="9265920" cy="1947333"/>
          </a:xfrm>
          <a:prstGeom prst="rect">
            <a:avLst/>
          </a:prstGeom>
        </p:spPr>
        <p:txBody>
          <a:bodyPr vert="horz" lIns="376202" tIns="188101" rIns="376202" bIns="188101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970240" y="33900536"/>
            <a:ext cx="6827520" cy="1947333"/>
          </a:xfrm>
          <a:prstGeom prst="rect">
            <a:avLst/>
          </a:prstGeom>
        </p:spPr>
        <p:txBody>
          <a:bodyPr vert="horz" lIns="376202" tIns="188101" rIns="376202" bIns="188101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B78C7-B227-8F43-894A-435CFA5D8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30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881012" rtl="0" eaLnBrk="1" latinLnBrk="0" hangingPunct="1"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10759" indent="-1410759" algn="l" defTabSz="1881012" rtl="0" eaLnBrk="1" latinLnBrk="0" hangingPunct="1">
        <a:spcBef>
          <a:spcPct val="20000"/>
        </a:spcBef>
        <a:buFont typeface="Arial"/>
        <a:buChar char="•"/>
        <a:defRPr sz="13200" kern="1200">
          <a:solidFill>
            <a:schemeClr val="tx1"/>
          </a:solidFill>
          <a:latin typeface="+mn-lt"/>
          <a:ea typeface="+mn-ea"/>
          <a:cs typeface="+mn-cs"/>
        </a:defRPr>
      </a:lvl1pPr>
      <a:lvl2pPr marL="3056645" indent="-1175633" algn="l" defTabSz="1881012" rtl="0" eaLnBrk="1" latinLnBrk="0" hangingPunct="1">
        <a:spcBef>
          <a:spcPct val="20000"/>
        </a:spcBef>
        <a:buFont typeface="Arial"/>
        <a:buChar char="–"/>
        <a:defRPr sz="11500" kern="1200">
          <a:solidFill>
            <a:schemeClr val="tx1"/>
          </a:solidFill>
          <a:latin typeface="+mn-lt"/>
          <a:ea typeface="+mn-ea"/>
          <a:cs typeface="+mn-cs"/>
        </a:defRPr>
      </a:lvl2pPr>
      <a:lvl3pPr marL="4702531" indent="-940506" algn="l" defTabSz="1881012" rtl="0" eaLnBrk="1" latinLnBrk="0" hangingPunct="1">
        <a:spcBef>
          <a:spcPct val="20000"/>
        </a:spcBef>
        <a:buFont typeface="Arial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543" indent="-940506" algn="l" defTabSz="1881012" rtl="0" eaLnBrk="1" latinLnBrk="0" hangingPunct="1">
        <a:spcBef>
          <a:spcPct val="20000"/>
        </a:spcBef>
        <a:buFont typeface="Arial"/>
        <a:buChar char="–"/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464555" indent="-940506" algn="l" defTabSz="1881012" rtl="0" eaLnBrk="1" latinLnBrk="0" hangingPunct="1">
        <a:spcBef>
          <a:spcPct val="20000"/>
        </a:spcBef>
        <a:buFont typeface="Arial"/>
        <a:buChar char="»"/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345567" indent="-940506" algn="l" defTabSz="1881012" rtl="0" eaLnBrk="1" latinLnBrk="0" hangingPunct="1">
        <a:spcBef>
          <a:spcPct val="20000"/>
        </a:spcBef>
        <a:buFont typeface="Arial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226580" indent="-940506" algn="l" defTabSz="1881012" rtl="0" eaLnBrk="1" latinLnBrk="0" hangingPunct="1">
        <a:spcBef>
          <a:spcPct val="20000"/>
        </a:spcBef>
        <a:buFont typeface="Arial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107592" indent="-940506" algn="l" defTabSz="1881012" rtl="0" eaLnBrk="1" latinLnBrk="0" hangingPunct="1">
        <a:spcBef>
          <a:spcPct val="20000"/>
        </a:spcBef>
        <a:buFont typeface="Arial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5988604" indent="-940506" algn="l" defTabSz="1881012" rtl="0" eaLnBrk="1" latinLnBrk="0" hangingPunct="1">
        <a:spcBef>
          <a:spcPct val="20000"/>
        </a:spcBef>
        <a:buFont typeface="Arial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81012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81012" algn="l" defTabSz="1881012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62024" algn="l" defTabSz="1881012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43037" algn="l" defTabSz="1881012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24049" algn="l" defTabSz="1881012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405061" algn="l" defTabSz="1881012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86073" algn="l" defTabSz="1881012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67086" algn="l" defTabSz="1881012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48098" algn="l" defTabSz="1881012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4644330"/>
            <a:ext cx="29260800" cy="0"/>
          </a:xfrm>
          <a:prstGeom prst="line">
            <a:avLst/>
          </a:prstGeom>
          <a:ln w="304800" cmpd="tri">
            <a:solidFill>
              <a:srgbClr val="29285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679047" y="-83628"/>
            <a:ext cx="20107608" cy="2842088"/>
          </a:xfrm>
          <a:prstGeom prst="rect">
            <a:avLst/>
          </a:prstGeom>
          <a:noFill/>
        </p:spPr>
        <p:txBody>
          <a:bodyPr wrap="none" lIns="376202" tIns="188101" rIns="376202" bIns="188101" rtlCol="0">
            <a:spAutoFit/>
          </a:bodyPr>
          <a:lstStyle/>
          <a:p>
            <a:pPr algn="ctr"/>
            <a:r>
              <a:rPr lang="en-US" sz="8000" b="1" dirty="0" smtClean="0">
                <a:latin typeface="Kohinoor Bangla"/>
                <a:cs typeface="Kohinoor Bangla"/>
              </a:rPr>
              <a:t>Applications of Compressive Sensing to </a:t>
            </a:r>
          </a:p>
          <a:p>
            <a:pPr algn="ctr"/>
            <a:r>
              <a:rPr lang="en-US" sz="8000" b="1" dirty="0" smtClean="0">
                <a:latin typeface="Kohinoor Bangla"/>
                <a:cs typeface="Kohinoor Bangla"/>
              </a:rPr>
              <a:t>Simulated Chemical Spectra</a:t>
            </a:r>
            <a:endParaRPr lang="en-US" sz="8000" b="1" dirty="0">
              <a:latin typeface="Kohinoor Bangla"/>
              <a:cs typeface="Kohinoor Bangl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40813" y="2601545"/>
            <a:ext cx="2065244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0" dirty="0" smtClean="0">
                <a:latin typeface="Kohinoor Bangla"/>
                <a:cs typeface="Kohinoor Bangla"/>
              </a:rPr>
              <a:t>C. </a:t>
            </a:r>
            <a:r>
              <a:rPr lang="en-US" sz="5000" dirty="0" err="1" smtClean="0">
                <a:latin typeface="Kohinoor Bangla"/>
                <a:cs typeface="Kohinoor Bangla"/>
              </a:rPr>
              <a:t>Houferak</a:t>
            </a:r>
            <a:r>
              <a:rPr lang="en-US" sz="5000" dirty="0" smtClean="0">
                <a:latin typeface="Kohinoor Bangla"/>
                <a:cs typeface="Kohinoor Bangla"/>
              </a:rPr>
              <a:t>, J. Kasper, J. J. </a:t>
            </a:r>
            <a:r>
              <a:rPr lang="en-US" sz="5000" dirty="0" err="1" smtClean="0">
                <a:latin typeface="Kohinoor Bangla"/>
                <a:cs typeface="Kohinoor Bangla"/>
              </a:rPr>
              <a:t>Radler</a:t>
            </a:r>
            <a:r>
              <a:rPr lang="en-US" sz="5000" dirty="0" smtClean="0">
                <a:latin typeface="Kohinoor Bangla"/>
                <a:cs typeface="Kohinoor Bangla"/>
              </a:rPr>
              <a:t>, S. Sun</a:t>
            </a:r>
            <a:endParaRPr lang="en-US" sz="5000" dirty="0" smtClean="0">
              <a:latin typeface="Kohinoor Bangla"/>
              <a:cs typeface="Kohinoor Bangla"/>
            </a:endParaRPr>
          </a:p>
          <a:p>
            <a:pPr algn="ctr"/>
            <a:r>
              <a:rPr lang="en-US" sz="5000" dirty="0" smtClean="0">
                <a:latin typeface="Kohinoor Bangla"/>
                <a:cs typeface="Kohinoor Bangla"/>
              </a:rPr>
              <a:t>Li Research Group, </a:t>
            </a:r>
            <a:r>
              <a:rPr lang="en-US" sz="5000" i="1" dirty="0" smtClean="0">
                <a:latin typeface="Kohinoor Bangla"/>
                <a:cs typeface="Kohinoor Bangla"/>
              </a:rPr>
              <a:t>University of Washington Department of Chemistry</a:t>
            </a:r>
            <a:endParaRPr lang="en-US" sz="5000" i="1" dirty="0">
              <a:latin typeface="Kohinoor Bangla"/>
              <a:cs typeface="Kohinoor Bangla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24793" y="5684345"/>
            <a:ext cx="14061223" cy="15569502"/>
          </a:xfrm>
          <a:prstGeom prst="roundRect">
            <a:avLst/>
          </a:prstGeom>
          <a:solidFill>
            <a:srgbClr val="292855">
              <a:alpha val="47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81505" y="4853347"/>
            <a:ext cx="125665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 smtClean="0">
                <a:latin typeface="Kohinoor Bangla"/>
                <a:cs typeface="Kohinoor Bangla"/>
              </a:rPr>
              <a:t>An Introduction to Compressive Sensing (CS) </a:t>
            </a:r>
            <a:endParaRPr lang="en-US" sz="4800" dirty="0">
              <a:latin typeface="Kohinoor Bangla"/>
              <a:cs typeface="Kohinoor Bangla"/>
            </a:endParaRPr>
          </a:p>
        </p:txBody>
      </p:sp>
      <p:pic>
        <p:nvPicPr>
          <p:cNvPr id="14" name="Picture 13" descr="University_of_Washington_Block_W_logo.sv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40" y="968181"/>
            <a:ext cx="4016719" cy="2767771"/>
          </a:xfrm>
          <a:prstGeom prst="rect">
            <a:avLst/>
          </a:prstGeom>
        </p:spPr>
      </p:pic>
      <p:sp>
        <p:nvSpPr>
          <p:cNvPr id="15" name="Rounded Rectangle 14"/>
          <p:cNvSpPr/>
          <p:nvPr/>
        </p:nvSpPr>
        <p:spPr>
          <a:xfrm>
            <a:off x="14956096" y="27399652"/>
            <a:ext cx="14069892" cy="8631633"/>
          </a:xfrm>
          <a:prstGeom prst="roundRect">
            <a:avLst/>
          </a:prstGeom>
          <a:solidFill>
            <a:srgbClr val="292855">
              <a:alpha val="47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7960527" y="26501819"/>
            <a:ext cx="83279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 smtClean="0">
                <a:latin typeface="Kohinoor Bangla"/>
                <a:cs typeface="Kohinoor Bangla"/>
              </a:rPr>
              <a:t>Conclusions and Future Work</a:t>
            </a:r>
            <a:endParaRPr lang="en-US" sz="4800" dirty="0">
              <a:latin typeface="Kohinoor Bangla"/>
              <a:cs typeface="Kohinoor Bangl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61403" y="34733343"/>
            <a:ext cx="12432923" cy="1569660"/>
          </a:xfrm>
          <a:prstGeom prst="rect">
            <a:avLst/>
          </a:prstGeom>
          <a:noFill/>
          <a:ln>
            <a:solidFill>
              <a:srgbClr val="29285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REFERENCES WILL GO HERE</a:t>
            </a:r>
          </a:p>
          <a:p>
            <a:pPr algn="ctr"/>
            <a:r>
              <a:rPr lang="en-US" sz="2400" dirty="0" smtClean="0"/>
              <a:t>REFERENCES WILL GO HERE</a:t>
            </a:r>
          </a:p>
          <a:p>
            <a:pPr algn="ctr"/>
            <a:r>
              <a:rPr lang="en-US" sz="2400" dirty="0" smtClean="0"/>
              <a:t>REFERENCES WILL GO HERE </a:t>
            </a:r>
          </a:p>
          <a:p>
            <a:pPr algn="ctr"/>
            <a:r>
              <a:rPr lang="en-US" sz="2400" dirty="0" smtClean="0"/>
              <a:t>REFERENCES WILL GO HERE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6031993" y="5420467"/>
            <a:ext cx="117318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 smtClean="0">
                <a:latin typeface="Kohinoor Bangla"/>
                <a:cs typeface="Kohinoor Bangla"/>
              </a:rPr>
              <a:t>Part Two: Simulated TDDFT Water Spectra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14822407" y="5187527"/>
            <a:ext cx="14161641" cy="21212692"/>
          </a:xfrm>
          <a:prstGeom prst="roundRect">
            <a:avLst/>
          </a:prstGeom>
          <a:noFill/>
          <a:ln w="304800">
            <a:solidFill>
              <a:srgbClr val="DBC99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528640" y="5780054"/>
            <a:ext cx="13644559" cy="1437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Computational chemistry seeks to construct models of chemical systems in order to model experimentally observable quantities in support of experimental research. A major implementation of computational modeling is simulating chemical spectra, which are essentially the 'fingerprints' of a chemical species. Spectra are typically obtained experimentally, but may also be generated computationally from first principles. </a:t>
            </a:r>
            <a:endParaRPr lang="en-US" sz="2400" dirty="0" smtClean="0"/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Fine-grained computational models are often size-intensive with respect to simulation length and sampling rate. This study focuses on the Compressed Sensing (CS) technique for reducing the necessary sampling rate. CS assumes a high degree of </a:t>
            </a:r>
            <a:r>
              <a:rPr lang="en-US" sz="2400" dirty="0" err="1"/>
              <a:t>sparsity</a:t>
            </a:r>
            <a:r>
              <a:rPr lang="en-US" sz="2400" dirty="0"/>
              <a:t> in the frequency domain of a signal and makes use of the L</a:t>
            </a:r>
            <a:r>
              <a:rPr lang="en-US" sz="2400" baseline="30000" dirty="0"/>
              <a:t>1</a:t>
            </a:r>
            <a:r>
              <a:rPr lang="en-US" sz="2400" dirty="0"/>
              <a:t> norm minimization technique to locate an optimally sparse vector of transformation coefficients. Here we apply it to modeled Optical Absorption spectra that traditionally use Fourier analysis for frequency resolution. </a:t>
            </a:r>
            <a:endParaRPr lang="en-US" sz="2400" dirty="0" smtClean="0"/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Absorption spectroscopy is an oft-utilized technique in chemistry that investigates how a molecule or material interacts with electromagnetic radiation in the ultraviolet and visible frequencies. When a particular frequency corresponds with the gap between energy levels of a molecule, electrons can be excited into higher molecular orbital. Thus, for a range of frequencies, spectra will show peaks at the frequencies corresponding to the energy level gaps. Absorbance features only occurring at molecular features of interest with characteristic frequencies implies </a:t>
            </a:r>
            <a:r>
              <a:rPr lang="en-US" sz="2400" dirty="0" err="1"/>
              <a:t>sparsity</a:t>
            </a:r>
            <a:r>
              <a:rPr lang="en-US" sz="2400" dirty="0"/>
              <a:t> in the frequency domain</a:t>
            </a:r>
            <a:r>
              <a:rPr lang="en-US" sz="2400" dirty="0" smtClean="0"/>
              <a:t>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Consider a signal h(t) that is sampled n times with a spacing ∆t. The set of Fourier coefficients that we wish to find for a set of frequencies </a:t>
            </a:r>
            <a:r>
              <a:rPr lang="en-US" sz="2400" dirty="0" err="1"/>
              <a:t>ω</a:t>
            </a:r>
            <a:r>
              <a:rPr lang="en-US" sz="2400" baseline="-25000" dirty="0" err="1"/>
              <a:t>k</a:t>
            </a:r>
            <a:r>
              <a:rPr lang="en-US" sz="2400" dirty="0"/>
              <a:t> are given by </a:t>
            </a:r>
            <a:r>
              <a:rPr lang="en-US" sz="2400" dirty="0" err="1"/>
              <a:t>g</a:t>
            </a:r>
            <a:r>
              <a:rPr lang="en-US" sz="2400" baseline="-25000" dirty="0" err="1"/>
              <a:t>k</a:t>
            </a:r>
            <a:r>
              <a:rPr lang="en-US" sz="2400" dirty="0" err="1"/>
              <a:t>.</a:t>
            </a:r>
            <a:r>
              <a:rPr lang="en-US" sz="2400" dirty="0"/>
              <a:t>, where </a:t>
            </a:r>
            <a:r>
              <a:rPr lang="en-US" sz="2400" dirty="0" err="1"/>
              <a:t>g</a:t>
            </a:r>
            <a:r>
              <a:rPr lang="en-US" sz="2400" baseline="-25000" dirty="0" err="1"/>
              <a:t>k</a:t>
            </a:r>
            <a:r>
              <a:rPr lang="en-US" sz="2400" dirty="0"/>
              <a:t> </a:t>
            </a:r>
            <a:r>
              <a:rPr lang="en-US" sz="2400" dirty="0" smtClean="0"/>
              <a:t>is given by</a:t>
            </a:r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Casting this in matrix form, a Fourier matrix F is given by </a:t>
            </a:r>
            <a:endParaRPr lang="en-US" sz="2400" dirty="0" smtClean="0"/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so that the problem we wish to solve is simply </a:t>
            </a:r>
          </a:p>
          <a:p>
            <a:pPr algn="just"/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endParaRPr lang="en-US" sz="2400" baseline="-25000" dirty="0" smtClean="0"/>
          </a:p>
          <a:p>
            <a:pPr algn="just"/>
            <a:endParaRPr lang="en-US" sz="2400" dirty="0" smtClean="0"/>
          </a:p>
          <a:p>
            <a:pPr algn="just"/>
            <a:endParaRPr lang="en-US" sz="2400" dirty="0" smtClean="0">
              <a:latin typeface="Kohinoor Bangla"/>
              <a:cs typeface="Kohinoor Bangla"/>
            </a:endParaRPr>
          </a:p>
          <a:p>
            <a:pPr algn="just"/>
            <a:endParaRPr lang="en-US" sz="2400" dirty="0" smtClean="0">
              <a:latin typeface="Kohinoor Bangla"/>
              <a:cs typeface="Kohinoor Bangla"/>
            </a:endParaRPr>
          </a:p>
          <a:p>
            <a:pPr algn="just"/>
            <a:endParaRPr lang="en-US" sz="2400" dirty="0" smtClean="0">
              <a:latin typeface="Kohinoor Bangla"/>
              <a:cs typeface="Kohinoor Bangla"/>
            </a:endParaRPr>
          </a:p>
          <a:p>
            <a:pPr algn="just"/>
            <a:endParaRPr lang="en-US" sz="2400" dirty="0">
              <a:latin typeface="Kohinoor Bangla"/>
              <a:cs typeface="Kohinoor Bangla"/>
            </a:endParaRPr>
          </a:p>
          <a:p>
            <a:pPr algn="just"/>
            <a:endParaRPr lang="en-US" sz="2400" dirty="0" smtClean="0">
              <a:latin typeface="Kohinoor Bangla"/>
              <a:cs typeface="Kohinoor Bangla"/>
            </a:endParaRPr>
          </a:p>
          <a:p>
            <a:pPr algn="just"/>
            <a:endParaRPr lang="en-US" sz="2400" dirty="0" smtClean="0">
              <a:latin typeface="Kohinoor Bangla"/>
              <a:cs typeface="Kohinoor Bangla"/>
            </a:endParaRPr>
          </a:p>
          <a:p>
            <a:pPr algn="just"/>
            <a:endParaRPr lang="en-US" sz="2400" dirty="0">
              <a:latin typeface="Kohinoor Bangla"/>
              <a:cs typeface="Kohinoor Bangla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380745" y="21768134"/>
            <a:ext cx="14061224" cy="13779044"/>
            <a:chOff x="380745" y="21567626"/>
            <a:chExt cx="14061224" cy="13779044"/>
          </a:xfrm>
        </p:grpSpPr>
        <p:sp>
          <p:nvSpPr>
            <p:cNvPr id="26" name="Rounded Rectangle 25"/>
            <p:cNvSpPr/>
            <p:nvPr/>
          </p:nvSpPr>
          <p:spPr>
            <a:xfrm>
              <a:off x="380745" y="21567626"/>
              <a:ext cx="14061224" cy="12646304"/>
            </a:xfrm>
            <a:prstGeom prst="roundRect">
              <a:avLst/>
            </a:prstGeom>
            <a:noFill/>
            <a:ln w="304800">
              <a:solidFill>
                <a:srgbClr val="DBC99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143931" y="21941962"/>
              <a:ext cx="821947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dirty="0" smtClean="0">
                  <a:latin typeface="Kohinoor Bangla"/>
                  <a:cs typeface="Kohinoor Bangla"/>
                </a:rPr>
                <a:t>Part One: Known Ideal Signal</a:t>
              </a:r>
            </a:p>
          </p:txBody>
        </p:sp>
        <p:pic>
          <p:nvPicPr>
            <p:cNvPr id="30" name="Picture 29" descr="samplingtimes_ideal_test.png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4" t="4977" r="6838" b="11530"/>
            <a:stretch/>
          </p:blipFill>
          <p:spPr>
            <a:xfrm>
              <a:off x="7152070" y="23055274"/>
              <a:ext cx="6820634" cy="9688018"/>
            </a:xfrm>
            <a:prstGeom prst="rect">
              <a:avLst/>
            </a:prstGeom>
            <a:ln w="28575" cmpd="sng">
              <a:solidFill>
                <a:srgbClr val="FFFFFF"/>
              </a:solidFill>
            </a:ln>
          </p:spPr>
        </p:pic>
        <p:pic>
          <p:nvPicPr>
            <p:cNvPr id="31" name="Picture 30" descr="idealsig_shortsample.png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08" r="7500" b="3809"/>
            <a:stretch/>
          </p:blipFill>
          <p:spPr>
            <a:xfrm>
              <a:off x="764163" y="22706123"/>
              <a:ext cx="6129997" cy="5130800"/>
            </a:xfrm>
            <a:prstGeom prst="rect">
              <a:avLst/>
            </a:prstGeom>
            <a:ln w="28575" cmpd="sng">
              <a:noFill/>
            </a:ln>
          </p:spPr>
        </p:pic>
        <p:sp>
          <p:nvSpPr>
            <p:cNvPr id="32" name="TextBox 31"/>
            <p:cNvSpPr txBox="1"/>
            <p:nvPr/>
          </p:nvSpPr>
          <p:spPr>
            <a:xfrm>
              <a:off x="764163" y="27836923"/>
              <a:ext cx="6387907" cy="7509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400" dirty="0" smtClean="0">
                  <a:latin typeface="Kohinoor Bangla"/>
                  <a:cs typeface="Kohinoor Bangla"/>
                </a:rPr>
                <a:t>The plot above shows an ideal signal that was generated to use as a test case for our CS model with functional form:</a:t>
              </a:r>
            </a:p>
            <a:p>
              <a:pPr algn="just"/>
              <a:endParaRPr lang="en-US" sz="2400" dirty="0">
                <a:latin typeface="Kohinoor Bangla"/>
                <a:cs typeface="Kohinoor Bangla"/>
              </a:endParaRPr>
            </a:p>
            <a:p>
              <a:pPr algn="just"/>
              <a:r>
                <a:rPr lang="en-US" sz="2400" dirty="0" smtClean="0">
                  <a:latin typeface="Kohinoor Bangla"/>
                  <a:cs typeface="Kohinoor Bangla"/>
                </a:rPr>
                <a:t>The number of points to sample in the above plot was 400. </a:t>
              </a:r>
            </a:p>
            <a:p>
              <a:pPr algn="just"/>
              <a:endParaRPr lang="en-US" sz="2400" dirty="0">
                <a:latin typeface="Kohinoor Bangla"/>
                <a:cs typeface="Kohinoor Bangla"/>
              </a:endParaRPr>
            </a:p>
            <a:p>
              <a:pPr algn="just"/>
              <a:r>
                <a:rPr lang="en-US" sz="2400" dirty="0" smtClean="0">
                  <a:latin typeface="Kohinoor Bangla"/>
                  <a:cs typeface="Kohinoor Bangla"/>
                </a:rPr>
                <a:t>The plot on the right shows a variety of reconstructed samples (via CS and Fourier Transform) with number of sampled points from top to bottom being: 100,200,300,400, and 500. The total number of the signal was 2000 points so these sampling sizes correspond to reconstructions using 5, 10, 15,</a:t>
              </a:r>
            </a:p>
            <a:p>
              <a:pPr algn="just"/>
              <a:r>
                <a:rPr lang="en-US" sz="2400" dirty="0" smtClean="0">
                  <a:latin typeface="Kohinoor Bangla"/>
                  <a:cs typeface="Kohinoor Bangla"/>
                </a:rPr>
                <a:t>  20, and 25% of sampled points,</a:t>
              </a:r>
            </a:p>
            <a:p>
              <a:pPr algn="just"/>
              <a:r>
                <a:rPr lang="en-US" sz="2400" dirty="0">
                  <a:latin typeface="Kohinoor Bangla"/>
                  <a:cs typeface="Kohinoor Bangla"/>
                </a:rPr>
                <a:t> </a:t>
              </a:r>
              <a:r>
                <a:rPr lang="en-US" sz="2400" dirty="0" smtClean="0">
                  <a:latin typeface="Kohinoor Bangla"/>
                  <a:cs typeface="Kohinoor Bangla"/>
                </a:rPr>
                <a:t>      respectively.</a:t>
              </a:r>
            </a:p>
            <a:p>
              <a:pPr algn="just"/>
              <a:endParaRPr lang="en-US" sz="2400" dirty="0" smtClean="0">
                <a:latin typeface="Kohinoor Bangla"/>
                <a:cs typeface="Kohinoor Bangla"/>
              </a:endParaRPr>
            </a:p>
            <a:p>
              <a:endParaRPr lang="en-US" dirty="0"/>
            </a:p>
          </p:txBody>
        </p:sp>
        <p:pic>
          <p:nvPicPr>
            <p:cNvPr id="33" name="Picture 32" descr="latex-image-1.pdf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5463" y="29025851"/>
              <a:ext cx="5827137" cy="2848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02652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</TotalTime>
  <Words>484</Words>
  <Application>Microsoft Macintosh PowerPoint</Application>
  <PresentationFormat>Custom</PresentationFormat>
  <Paragraphs>42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Kohinoor Bangla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Camille Houferak</dc:creator>
  <cp:lastModifiedBy>JOSEPH J. RADLER</cp:lastModifiedBy>
  <cp:revision>27</cp:revision>
  <dcterms:created xsi:type="dcterms:W3CDTF">2016-03-13T22:03:09Z</dcterms:created>
  <dcterms:modified xsi:type="dcterms:W3CDTF">2016-03-14T08:47:31Z</dcterms:modified>
</cp:coreProperties>
</file>