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1" r:id="rId3"/>
    <p:sldId id="282" r:id="rId4"/>
    <p:sldId id="283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Jenkins: Pipeline as Code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Jenkins Pipeline as Code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3209730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jenkins">
            <a:extLst>
              <a:ext uri="{FF2B5EF4-FFF2-40B4-BE49-F238E27FC236}">
                <a16:creationId xmlns:a16="http://schemas.microsoft.com/office/drawing/2014/main" id="{9C5EC33B-8525-44B0-BB05-C27D72F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6" y="758696"/>
            <a:ext cx="3790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D447EED5-7C9E-4693-907E-31FDF353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018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58" y="523684"/>
            <a:ext cx="10712647" cy="10071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Pipeline as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621E-80FB-411E-A194-48D0E4F4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81" y="170554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/>
              <a:t>Pipleline</a:t>
            </a:r>
            <a:r>
              <a:rPr lang="en-US" sz="3200" dirty="0"/>
              <a:t> code uses a DSL.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DSL allows you to perform the Tests.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134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58" y="523684"/>
            <a:ext cx="10712647" cy="10071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Benefits of code-based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621E-80FB-411E-A194-48D0E4F4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81" y="170554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Jenkins pipeline define in a txt file, calls a </a:t>
            </a:r>
            <a:r>
              <a:rPr lang="en-US" sz="3200" dirty="0" err="1"/>
              <a:t>jenkinfile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Version Control.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Less error-prone execution of Jobs.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Logic-based execution of steps.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98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Jenkins : Benefits of code-based pipeline</a:t>
            </a:r>
            <a:endParaRPr lang="en-US" sz="5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621E-80FB-411E-A194-48D0E4F4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en-US" cap="all" spc="2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9BE0B-0116-4103-88EC-FCEF6F35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5" y="311170"/>
            <a:ext cx="7526209" cy="5383067"/>
          </a:xfrm>
          <a:prstGeom prst="rect">
            <a:avLst/>
          </a:prstGeom>
        </p:spPr>
      </p:pic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5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6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Jenkins: Pipeline as Code</vt:lpstr>
      <vt:lpstr>Jenkins : Pipeline as Code</vt:lpstr>
      <vt:lpstr>Jenkins : Benefits of code-based pipeline</vt:lpstr>
      <vt:lpstr>Jenkins : Benefits of code-based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Jenkins: Pipeline as Code</dc:title>
  <dc:creator>Chauhan, Anshul</dc:creator>
  <cp:lastModifiedBy>Chauhan, Anshul</cp:lastModifiedBy>
  <cp:revision>2</cp:revision>
  <dcterms:created xsi:type="dcterms:W3CDTF">2018-08-01T15:03:50Z</dcterms:created>
  <dcterms:modified xsi:type="dcterms:W3CDTF">2018-08-01T15:14:16Z</dcterms:modified>
</cp:coreProperties>
</file>