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93" r:id="rId4"/>
    <p:sldId id="292" r:id="rId5"/>
    <p:sldId id="273" r:id="rId6"/>
    <p:sldId id="272" r:id="rId7"/>
    <p:sldId id="274" r:id="rId8"/>
    <p:sldId id="275" r:id="rId9"/>
    <p:sldId id="289" r:id="rId10"/>
    <p:sldId id="290" r:id="rId11"/>
    <p:sldId id="282" r:id="rId12"/>
    <p:sldId id="278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2288" autoAdjust="0"/>
  </p:normalViewPr>
  <p:slideViewPr>
    <p:cSldViewPr>
      <p:cViewPr>
        <p:scale>
          <a:sx n="73" d="100"/>
          <a:sy n="73" d="100"/>
        </p:scale>
        <p:origin x="1877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39593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4932040" y="3449960"/>
            <a:ext cx="3600399" cy="1846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Joel Matthew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2210990465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G-10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429000"/>
            <a:ext cx="3240360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Tushar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Tkhitoliya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8AEC0A-7C71-5736-1CC7-5AAEDF74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229600" cy="3970791"/>
          </a:xfrm>
        </p:spPr>
      </p:pic>
    </p:spTree>
    <p:extLst>
      <p:ext uri="{BB962C8B-B14F-4D97-AF65-F5344CB8AC3E}">
        <p14:creationId xmlns:p14="http://schemas.microsoft.com/office/powerpoint/2010/main" val="4090000016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9E4E17-C11A-798F-885E-BE0F11409906}"/>
              </a:ext>
            </a:extLst>
          </p:cNvPr>
          <p:cNvSpPr txBox="1"/>
          <p:nvPr/>
        </p:nvSpPr>
        <p:spPr>
          <a:xfrm>
            <a:off x="323528" y="11663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OUR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6AA54-CDB4-4F3A-DF64-75864AB0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28800"/>
            <a:ext cx="331236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82356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80593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CONCLUSION: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-35586" y="836713"/>
            <a:ext cx="9072082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Simple Calculator Application represents a successful endeavor in creating a user-friendly tool for performing basic arithmetic calculations.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Leveraging Python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application provides a straightforward and efficient solution for users across various domains.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intuitive interface and essential features make it suitable for both casual users and professionals seeking a reliable calculator tool.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demonstrates the power and versatility of Python programming language, particularly in GUI application development.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REFERENCES: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903649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Python Documentation: https://www.python.org/doc/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Documentation: https://docs.python.org/3/library/tkinter.html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https://stackoverflow.com/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Tutorialspoint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https://www.tutorialspoint.com/python/index.htm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endParaRPr lang="en-IN" sz="28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8373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TABLE OF CONTENTS: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24744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A5681-2B6E-750E-4DC5-9A0C92264252}"/>
              </a:ext>
            </a:extLst>
          </p:cNvPr>
          <p:cNvSpPr txBox="1"/>
          <p:nvPr/>
        </p:nvSpPr>
        <p:spPr>
          <a:xfrm>
            <a:off x="179512" y="1124744"/>
            <a:ext cx="8712968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794-355D-EAAD-BFE0-ED5E69B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INTRODUCTION:</a:t>
            </a: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189AE2-55F8-5988-54C6-BE693EC0A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714" y="829832"/>
            <a:ext cx="9118286" cy="586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 Simple Calculator Application is a Python-based program designed to provide users with a straightforward tool for performing basic arithmetic calculations.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Developed using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library, this application offers a user-friendly interface that allows users to input numbers and perform various arithmetic operations with ease.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 today's digital age, individuals often require access to simple yet effective tools for performing arithmetic calculations.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 aim of this project is to address this gap by creating a simple calculator application that offers essential functional</a:t>
            </a:r>
          </a:p>
        </p:txBody>
      </p:sp>
    </p:spTree>
    <p:extLst>
      <p:ext uri="{BB962C8B-B14F-4D97-AF65-F5344CB8AC3E}">
        <p14:creationId xmlns:p14="http://schemas.microsoft.com/office/powerpoint/2010/main" val="126217051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2CF-00AD-5DD8-438B-B022C05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OVERVIEW: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0B2C-0CA7-3678-E6DB-0269DDF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472608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Many existing calculator applications may be overly complex or lack the intuitive interface desired by users.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Users often require access to a simple yet effective tool for performing basic arithmetic calculations.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There is a need for a user-friendly calculator application that offers essential functionality without unnecessary complexity.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The lack of such a tool may lead to inconvenience and frustration for users seeking a straightforward solution for arithmetic calculations on their computers.</a:t>
            </a:r>
          </a:p>
        </p:txBody>
      </p:sp>
    </p:spTree>
    <p:extLst>
      <p:ext uri="{BB962C8B-B14F-4D97-AF65-F5344CB8AC3E}">
        <p14:creationId xmlns:p14="http://schemas.microsoft.com/office/powerpoint/2010/main" val="2571427474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9036496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existing calculator applications may be overly complex or lack the intuitive interface desired by users.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often require access to a simple yet effective tool for performing basic arithmetic calculations.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a need for a user-friendly calculator application that offers essential functionality without unnecessary complexity.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lack of such a tool may lead to inconvenience and frustration for users seeking a straightforward solution for arithmetic calculations on their computers.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TECHNICAL DETAILS: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093725"/>
            <a:ext cx="8856984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 using the Python programming language.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Utilizes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library for creating the graphical user interface (GUI).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Features an Entry widget for displaying input and results.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Incorporates Button widgets for numeric input and arithmetic operations.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Implements event handling mechanisms to capture user input and perform calculations.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Leverages Python's versatility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Tkinter's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capabilities to create a responsive and intuitive calculator application.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81811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KEY FEATURES: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88076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User-Friendly Interface: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boasts a clean and intuitive interface, allowing users to input numbers and perform calculations effortlessly.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Numeric Input: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can input numeric values using the on-screen buttons provided for digits 0 through 9.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Arithmetic Operations: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calculator supports basic arithmetic operations, including addition, subtraction, multiplication, and division.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Clear Functionality: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'C' button is included to allow users to clear the input and start a new calculation.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PROJECT HIGHLIGHTS: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052736"/>
            <a:ext cx="8856984" cy="564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0005" indent="-342900" algn="just">
              <a:lnSpc>
                <a:spcPct val="150000"/>
              </a:lnSpc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Simple Calculator Application offers a simple yet effective solution for performing arithmetic calculations, catering to the needs of users across various domains.</a:t>
            </a:r>
          </a:p>
          <a:p>
            <a:pPr marL="342900" marR="40005" indent="-342900" algn="just">
              <a:lnSpc>
                <a:spcPct val="150000"/>
              </a:lnSpc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intuitive interface and essential features make it suitable for both casual users and professionals seeking a reliable calculator tool.</a:t>
            </a:r>
          </a:p>
          <a:p>
            <a:pPr marL="342900" marR="40005" indent="-342900" algn="just">
              <a:lnSpc>
                <a:spcPct val="150000"/>
              </a:lnSpc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demonstrates the power and versatility of Python programming language, particularly in GUI application development.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9370" indent="-6350" algn="just">
              <a:lnSpc>
                <a:spcPct val="107000"/>
              </a:lnSpc>
              <a:spcAft>
                <a:spcPts val="70"/>
              </a:spcAft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9370" indent="-6350">
              <a:lnSpc>
                <a:spcPct val="107000"/>
              </a:lnSpc>
              <a:spcAft>
                <a:spcPts val="70"/>
              </a:spcAft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4AC5-748A-A2AB-B662-27038865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CODE:</a:t>
            </a:r>
            <a:endParaRPr lang="en-IN" sz="36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8CBE5-761C-2668-21B1-D009E47E3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274391" cy="4865688"/>
          </a:xfrm>
        </p:spPr>
      </p:pic>
    </p:spTree>
    <p:extLst>
      <p:ext uri="{BB962C8B-B14F-4D97-AF65-F5344CB8AC3E}">
        <p14:creationId xmlns:p14="http://schemas.microsoft.com/office/powerpoint/2010/main" val="1487567734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641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Söhne</vt:lpstr>
      <vt:lpstr>Times New Roman</vt:lpstr>
      <vt:lpstr>Bubble Sort</vt:lpstr>
      <vt:lpstr>PowerPoint Presentation</vt:lpstr>
      <vt:lpstr>PowerPoint Presentation</vt:lpstr>
      <vt:lpstr>INTRODUCTION:</vt:lpstr>
      <vt:lpstr>OVERVIEW:</vt:lpstr>
      <vt:lpstr>PowerPoint Presentation</vt:lpstr>
      <vt:lpstr>PowerPoint Presentation</vt:lpstr>
      <vt:lpstr>PowerPoint Presentation</vt:lpstr>
      <vt:lpstr>PowerPoint Presentation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Kashish Barthwal</cp:lastModifiedBy>
  <cp:revision>41</cp:revision>
  <dcterms:created xsi:type="dcterms:W3CDTF">2022-12-12T14:14:34Z</dcterms:created>
  <dcterms:modified xsi:type="dcterms:W3CDTF">2024-03-19T15:54:31Z</dcterms:modified>
</cp:coreProperties>
</file>