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345" userDrawn="1">
          <p15:clr>
            <a:srgbClr val="A4A3A4"/>
          </p15:clr>
        </p15:guide>
        <p15:guide id="4" pos="6335" userDrawn="1">
          <p15:clr>
            <a:srgbClr val="A4A3A4"/>
          </p15:clr>
        </p15:guide>
        <p15:guide id="5" pos="2026" userDrawn="1">
          <p15:clr>
            <a:srgbClr val="A4A3A4"/>
          </p15:clr>
        </p15:guide>
        <p15:guide id="6" pos="5654" userDrawn="1">
          <p15:clr>
            <a:srgbClr val="A4A3A4"/>
          </p15:clr>
        </p15:guide>
        <p15:guide id="7" pos="3727" userDrawn="1">
          <p15:clr>
            <a:srgbClr val="A4A3A4"/>
          </p15:clr>
        </p15:guide>
        <p15:guide id="8" pos="39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8D8A"/>
    <a:srgbClr val="374785"/>
    <a:srgbClr val="00EE00"/>
    <a:srgbClr val="F34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3"/>
  </p:normalViewPr>
  <p:slideViewPr>
    <p:cSldViewPr snapToGrid="0" snapToObjects="1" showGuides="1">
      <p:cViewPr>
        <p:scale>
          <a:sx n="100" d="100"/>
          <a:sy n="100" d="100"/>
        </p:scale>
        <p:origin x="904" y="128"/>
      </p:cViewPr>
      <p:guideLst>
        <p:guide orient="horz" pos="2160"/>
        <p:guide pos="3840"/>
        <p:guide pos="1345"/>
        <p:guide pos="6335"/>
        <p:guide pos="2026"/>
        <p:guide pos="5654"/>
        <p:guide pos="3727"/>
        <p:guide pos="39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917B1-C249-6342-8A68-C037D013C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235B08-10C6-9246-95EE-A8037E1CF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591B1B-3301-E64E-9CEA-819D4FDB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2546-5250-EB4D-8A80-4FEF2C469132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25C320-3D39-C14C-9B9D-66403C22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A14005-9DB2-5D49-952B-7BD80F13A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1D91-59E0-3A48-AACA-28D7DD02B7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5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15228-B0C5-5848-B00B-CD1F4D77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2FC0C3-0D13-0A4F-8974-3201BD3FC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85F238-2A1A-BB4D-B4FD-B834DF07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2546-5250-EB4D-8A80-4FEF2C469132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0B3E16-D920-7C4A-AC38-FFC74F3F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85DF61-02F0-C642-8DC5-1E016381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1D91-59E0-3A48-AACA-28D7DD02B7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5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DDB8B73-098D-E441-8802-EC80874AE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C37851-A77A-7042-B5EE-519620B62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9CE9E1-D8A2-224E-903C-29E60C25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2546-5250-EB4D-8A80-4FEF2C469132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76B03A-3055-594B-82E0-7981EC9D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2DEB8E-E7FC-6F46-9242-135DF04E4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1D91-59E0-3A48-AACA-28D7DD02B7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54092-158C-9948-B8E8-8E6A3208E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8247F4-61BC-0B4C-9742-53CFBF7B3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A8F5AC-0612-7D4F-BBB6-885FB0A3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2546-5250-EB4D-8A80-4FEF2C469132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9378DD-3001-174D-A6C6-77AA20D8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8C018D-4731-5A49-8748-26554033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1D91-59E0-3A48-AACA-28D7DD02B7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2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D5730B-6D61-FE41-B51F-7135C1CBE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6F6CD9-3829-0D47-AA43-E3A2670A7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F04BF0-00EB-574F-A9FD-9D7A34E7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2546-5250-EB4D-8A80-4FEF2C469132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0828CF-E757-0140-A930-D9D2DE2DB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610447-E77E-A542-87AA-12298EFB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1D91-59E0-3A48-AACA-28D7DD02B7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7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F4CD93-BDC0-CC4D-A534-BFDC3B86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DD4B13-435A-8A47-A3C4-5968E5E36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3A6046C-403A-F546-88F5-B214BA3C4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478DA5-66F6-8143-A708-77A93119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2546-5250-EB4D-8A80-4FEF2C469132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9608B3-69D6-AA4A-8363-C45CC94D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DF8D98-4C7D-0349-8382-598A484AF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1D91-59E0-3A48-AACA-28D7DD02B7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FE690-BAA4-BC45-ACC0-07F85C0D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F2E923-B944-C045-8D48-B7F797C08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92D479-C3AA-7246-AA4A-481A296EC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66DA153-43E3-6F45-BF89-E7FA2966B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4426905-5444-134D-8B6F-8CF9F7D5A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B410BCF-2EA0-604F-85D4-334C6C52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2546-5250-EB4D-8A80-4FEF2C469132}" type="datetimeFigureOut">
              <a:rPr lang="en-US" smtClean="0"/>
              <a:t>2/11/22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6013A87-D649-104A-A11D-992BF38F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84C5259-8BA9-D846-A37F-C29091D4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1D91-59E0-3A48-AACA-28D7DD02B7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91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3DCB2-1F74-C247-908C-05C676260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BD0A18-94F0-5E44-9FC7-15BD422B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2546-5250-EB4D-8A80-4FEF2C469132}" type="datetimeFigureOut">
              <a:rPr lang="en-US" smtClean="0"/>
              <a:t>2/11/22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38250D-292C-704B-BE69-E0B13CFB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CB3EB3-6DBC-264B-A0B1-07305B2C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1D91-59E0-3A48-AACA-28D7DD02B7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9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8119999-F5CA-E347-8683-60234DCE2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2546-5250-EB4D-8A80-4FEF2C469132}" type="datetimeFigureOut">
              <a:rPr lang="en-US" smtClean="0"/>
              <a:t>2/11/22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EFCAA7D-B1E7-0D46-B233-F7228D6C3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FED8BA-659E-1B4A-9691-D33F1632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1D91-59E0-3A48-AACA-28D7DD02B7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1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1CD1E0-55C9-AB4C-85B3-A54EFAD0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ECABC0-3B8C-AD47-B55A-3834EE4FD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9FAB42-F32B-E243-B6B2-0BCCC0A83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7AB981-3282-424C-A72A-6D654970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2546-5250-EB4D-8A80-4FEF2C469132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00B7C6-5D2B-154C-9050-6FEC7E2C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32A24A-F884-134E-A8D1-F0B6F839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1D91-59E0-3A48-AACA-28D7DD02B7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0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86304-2132-F143-9449-D42CF69E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9ECAAF5-2008-6B4B-9ABF-C1B43416B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8F3064-1F5D-F04C-9316-E01CEF1D8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CB2CA0-2020-BE45-9F66-4D6E1F1D5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2546-5250-EB4D-8A80-4FEF2C469132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F34191-0005-1343-96BD-11E4431DE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7E5E2F-6794-BE4F-8498-D1F4538A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1D91-59E0-3A48-AACA-28D7DD02B7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3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153A68-6487-3342-987C-77A34489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3045D7-B28E-CE44-B5CA-8EFD39536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94922E-FBC7-5840-9F9C-E39D50B44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72546-5250-EB4D-8A80-4FEF2C469132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152578-A7C3-E14D-807F-CAAE787D4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20E2FC-1F8A-044E-A79A-5C75C2895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A1D91-59E0-3A48-AACA-28D7DD02B7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9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6.png"/><Relationship Id="rId21" Type="http://schemas.openxmlformats.org/officeDocument/2006/relationships/image" Target="../media/image33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5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5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31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image" Target="../media/image29.png"/><Relationship Id="rId3" Type="http://schemas.openxmlformats.org/officeDocument/2006/relationships/image" Target="../media/image16.png"/><Relationship Id="rId21" Type="http://schemas.openxmlformats.org/officeDocument/2006/relationships/image" Target="../media/image32.png"/><Relationship Id="rId12" Type="http://schemas.openxmlformats.org/officeDocument/2006/relationships/image" Target="../media/image24.png"/><Relationship Id="rId17" Type="http://schemas.openxmlformats.org/officeDocument/2006/relationships/image" Target="../media/image28.png"/><Relationship Id="rId2" Type="http://schemas.openxmlformats.org/officeDocument/2006/relationships/image" Target="../media/image15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5" Type="http://schemas.openxmlformats.org/officeDocument/2006/relationships/image" Target="../media/image26.png"/><Relationship Id="rId19" Type="http://schemas.openxmlformats.org/officeDocument/2006/relationships/image" Target="../media/image30.png"/><Relationship Id="rId4" Type="http://schemas.openxmlformats.org/officeDocument/2006/relationships/image" Target="../media/image17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6DE8D-4043-AB4F-923F-976E1EB737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9588C2-F8BF-F846-8AAE-DB968EB1D8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base_color</a:t>
            </a:r>
            <a:r>
              <a:rPr lang="en-US" dirty="0"/>
              <a:t> = "#374785",</a:t>
            </a:r>
          </a:p>
          <a:p>
            <a:r>
              <a:rPr lang="en-US" dirty="0"/>
              <a:t>  </a:t>
            </a:r>
            <a:r>
              <a:rPr lang="en-US" dirty="0" err="1"/>
              <a:t>text_color</a:t>
            </a:r>
            <a:r>
              <a:rPr lang="en-US" dirty="0"/>
              <a:t> = </a:t>
            </a:r>
            <a:r>
              <a:rPr lang="en-US" dirty="0" err="1"/>
              <a:t>darken_color</a:t>
            </a:r>
            <a:r>
              <a:rPr lang="en-US" dirty="0"/>
              <a:t>("#8E8D8A", 0.5),</a:t>
            </a:r>
          </a:p>
          <a:p>
            <a:r>
              <a:rPr lang="en-US" dirty="0"/>
              <a:t>  </a:t>
            </a:r>
            <a:r>
              <a:rPr lang="en-US" dirty="0" err="1"/>
              <a:t>white_color</a:t>
            </a:r>
            <a:r>
              <a:rPr lang="en-US" dirty="0"/>
              <a:t> = </a:t>
            </a:r>
            <a:r>
              <a:rPr lang="en-US" dirty="0" err="1"/>
              <a:t>lighten_color</a:t>
            </a:r>
            <a:r>
              <a:rPr lang="en-US" dirty="0"/>
              <a:t>("#C2CAD0", 0.95),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DB43F66-E6CB-B74A-AB89-21537DCCB24C}"/>
              </a:ext>
            </a:extLst>
          </p:cNvPr>
          <p:cNvSpPr/>
          <p:nvPr/>
        </p:nvSpPr>
        <p:spPr>
          <a:xfrm>
            <a:off x="3048000" y="22832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colors = c(</a:t>
            </a:r>
          </a:p>
          <a:p>
            <a:r>
              <a:rPr lang="en-US" dirty="0"/>
              <a:t>    blue = "#23395b",</a:t>
            </a:r>
          </a:p>
          <a:p>
            <a:r>
              <a:rPr lang="en-US" dirty="0"/>
              <a:t>    red = "#f34213",</a:t>
            </a:r>
          </a:p>
          <a:p>
            <a:r>
              <a:rPr lang="en-US" dirty="0"/>
              <a:t>    purple = "#3e2f5b",</a:t>
            </a:r>
          </a:p>
          <a:p>
            <a:r>
              <a:rPr lang="en-US" dirty="0"/>
              <a:t>    orange = "#ff8811",</a:t>
            </a:r>
          </a:p>
          <a:p>
            <a:r>
              <a:rPr lang="en-US" dirty="0"/>
              <a:t>    green = "#00EE00",</a:t>
            </a:r>
          </a:p>
          <a:p>
            <a:r>
              <a:rPr lang="en-US" dirty="0"/>
              <a:t>    white = "#FFFFFF"</a:t>
            </a:r>
          </a:p>
          <a:p>
            <a:r>
              <a:rPr lang="en-US" dirty="0"/>
              <a:t>  )</a:t>
            </a:r>
          </a:p>
        </p:txBody>
      </p:sp>
    </p:spTree>
    <p:extLst>
      <p:ext uri="{BB962C8B-B14F-4D97-AF65-F5344CB8AC3E}">
        <p14:creationId xmlns:p14="http://schemas.microsoft.com/office/powerpoint/2010/main" val="356700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feld 39">
            <a:extLst>
              <a:ext uri="{FF2B5EF4-FFF2-40B4-BE49-F238E27FC236}">
                <a16:creationId xmlns:a16="http://schemas.microsoft.com/office/drawing/2014/main" id="{11651858-82FF-8D43-9588-D246915D96E8}"/>
              </a:ext>
            </a:extLst>
          </p:cNvPr>
          <p:cNvSpPr txBox="1"/>
          <p:nvPr/>
        </p:nvSpPr>
        <p:spPr>
          <a:xfrm>
            <a:off x="939800" y="482600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true value in green</a:t>
            </a:r>
          </a:p>
        </p:txBody>
      </p: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7014ED07-AA29-6745-890E-360CE41EF663}"/>
              </a:ext>
            </a:extLst>
          </p:cNvPr>
          <p:cNvGrpSpPr/>
          <p:nvPr/>
        </p:nvGrpSpPr>
        <p:grpSpPr>
          <a:xfrm>
            <a:off x="2135188" y="2945945"/>
            <a:ext cx="7952241" cy="2096151"/>
            <a:chOff x="2135188" y="2945945"/>
            <a:chExt cx="7952241" cy="2096151"/>
          </a:xfrm>
        </p:grpSpPr>
        <p:cxnSp>
          <p:nvCxnSpPr>
            <p:cNvPr id="41" name="Gerade Verbindung 40">
              <a:extLst>
                <a:ext uri="{FF2B5EF4-FFF2-40B4-BE49-F238E27FC236}">
                  <a16:creationId xmlns:a16="http://schemas.microsoft.com/office/drawing/2014/main" id="{94E95791-1EE4-5144-9EF1-C9C9A96CD71C}"/>
                </a:ext>
              </a:extLst>
            </p:cNvPr>
            <p:cNvCxnSpPr>
              <a:cxnSpLocks/>
            </p:cNvCxnSpPr>
            <p:nvPr/>
          </p:nvCxnSpPr>
          <p:spPr>
            <a:xfrm>
              <a:off x="6275388" y="3269472"/>
              <a:ext cx="0" cy="180000"/>
            </a:xfrm>
            <a:prstGeom prst="line">
              <a:avLst/>
            </a:prstGeom>
            <a:ln w="38100">
              <a:solidFill>
                <a:srgbClr val="00EE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EA0DA02-A5A5-AA47-AD92-A1A1FFAC72A2}"/>
                </a:ext>
              </a:extLst>
            </p:cNvPr>
            <p:cNvGrpSpPr/>
            <p:nvPr/>
          </p:nvGrpSpPr>
          <p:grpSpPr>
            <a:xfrm>
              <a:off x="2135188" y="3415301"/>
              <a:ext cx="7952241" cy="180000"/>
              <a:chOff x="2135188" y="3415301"/>
              <a:chExt cx="7952241" cy="180000"/>
            </a:xfrm>
          </p:grpSpPr>
          <p:cxnSp>
            <p:nvCxnSpPr>
              <p:cNvPr id="7" name="Gerade Verbindung 6">
                <a:extLst>
                  <a:ext uri="{FF2B5EF4-FFF2-40B4-BE49-F238E27FC236}">
                    <a16:creationId xmlns:a16="http://schemas.microsoft.com/office/drawing/2014/main" id="{B49E1C8D-8173-214E-9B46-1333CC255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0692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7">
                <a:extLst>
                  <a:ext uri="{FF2B5EF4-FFF2-40B4-BE49-F238E27FC236}">
                    <a16:creationId xmlns:a16="http://schemas.microsoft.com/office/drawing/2014/main" id="{CB31F6AE-BEE1-BF45-BD86-783BF4A4FB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3176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8">
                <a:extLst>
                  <a:ext uri="{FF2B5EF4-FFF2-40B4-BE49-F238E27FC236}">
                    <a16:creationId xmlns:a16="http://schemas.microsoft.com/office/drawing/2014/main" id="{446D6B3D-FF6D-1A40-84C3-ED9BCFEFE0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8209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9">
                <a:extLst>
                  <a:ext uri="{FF2B5EF4-FFF2-40B4-BE49-F238E27FC236}">
                    <a16:creationId xmlns:a16="http://schemas.microsoft.com/office/drawing/2014/main" id="{CC31313D-47C1-6641-87F6-81387318C5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5725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10">
                <a:extLst>
                  <a:ext uri="{FF2B5EF4-FFF2-40B4-BE49-F238E27FC236}">
                    <a16:creationId xmlns:a16="http://schemas.microsoft.com/office/drawing/2014/main" id="{A8825637-E6D4-0A44-BC7B-64A2A93C6F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4687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 Verbindung 4">
                <a:extLst>
                  <a:ext uri="{FF2B5EF4-FFF2-40B4-BE49-F238E27FC236}">
                    <a16:creationId xmlns:a16="http://schemas.microsoft.com/office/drawing/2014/main" id="{DFDC8CE8-C6B3-3F47-9B28-5A9969D52D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5188" y="3429000"/>
                <a:ext cx="7952241" cy="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D7ADC754-8B12-2646-BF89-C4588D5807F0}"/>
                    </a:ext>
                  </a:extLst>
                </p:cNvPr>
                <p:cNvSpPr txBox="1"/>
                <p:nvPr/>
              </p:nvSpPr>
              <p:spPr>
                <a:xfrm>
                  <a:off x="5866608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𝑚</m:t>
                            </m:r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=</m:t>
                            </m:r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0.5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D7ADC754-8B12-2646-BF89-C4588D5807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6608" y="3610844"/>
                  <a:ext cx="428168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40000" r="-31429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33ECB8D2-02FE-5A4F-B641-6110D637B575}"/>
                    </a:ext>
                  </a:extLst>
                </p:cNvPr>
                <p:cNvSpPr txBox="1"/>
                <p:nvPr/>
              </p:nvSpPr>
              <p:spPr>
                <a:xfrm>
                  <a:off x="3002194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0.3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33ECB8D2-02FE-5A4F-B641-6110D637B5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194" y="3610844"/>
                  <a:ext cx="428168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857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7AB6CAAA-56D5-0B49-9E3F-FA803300C382}"/>
                    </a:ext>
                  </a:extLst>
                </p:cNvPr>
                <p:cNvSpPr txBox="1"/>
                <p:nvPr/>
              </p:nvSpPr>
              <p:spPr>
                <a:xfrm>
                  <a:off x="4449710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0.4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7AB6CAAA-56D5-0B49-9E3F-FA803300C3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9710" y="3610844"/>
                  <a:ext cx="428168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941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66A8085E-DBFB-3C49-ABAB-A20CCBB76F5C}"/>
                    </a:ext>
                  </a:extLst>
                </p:cNvPr>
                <p:cNvSpPr txBox="1"/>
                <p:nvPr/>
              </p:nvSpPr>
              <p:spPr>
                <a:xfrm>
                  <a:off x="8786248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0.7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66A8085E-DBFB-3C49-ABAB-A20CCBB76F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6248" y="3610844"/>
                  <a:ext cx="428168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857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2D4AE313-6F94-7D47-BCCF-B741BF3C4944}"/>
                </a:ext>
              </a:extLst>
            </p:cNvPr>
            <p:cNvGrpSpPr/>
            <p:nvPr/>
          </p:nvGrpSpPr>
          <p:grpSpPr>
            <a:xfrm>
              <a:off x="6096001" y="3926291"/>
              <a:ext cx="1462824" cy="615543"/>
              <a:chOff x="6096001" y="4100463"/>
              <a:chExt cx="1462824" cy="615543"/>
            </a:xfrm>
          </p:grpSpPr>
          <p:sp>
            <p:nvSpPr>
              <p:cNvPr id="22" name="Geschweifte Klammer links 21">
                <a:extLst>
                  <a:ext uri="{FF2B5EF4-FFF2-40B4-BE49-F238E27FC236}">
                    <a16:creationId xmlns:a16="http://schemas.microsoft.com/office/drawing/2014/main" id="{ACCB8436-B15D-B64C-856B-35382E3677A6}"/>
                  </a:ext>
                </a:extLst>
              </p:cNvPr>
              <p:cNvSpPr/>
              <p:nvPr/>
            </p:nvSpPr>
            <p:spPr>
              <a:xfrm rot="16200000">
                <a:off x="6673530" y="3522934"/>
                <a:ext cx="307765" cy="1462824"/>
              </a:xfrm>
              <a:prstGeom prst="leftBrace">
                <a:avLst/>
              </a:prstGeom>
              <a:ln w="38100">
                <a:solidFill>
                  <a:srgbClr val="F342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feld 23">
                    <a:extLst>
                      <a:ext uri="{FF2B5EF4-FFF2-40B4-BE49-F238E27FC236}">
                        <a16:creationId xmlns:a16="http://schemas.microsoft.com/office/drawing/2014/main" id="{0689A194-FA9F-F043-8549-DAA7BBA58ACD}"/>
                      </a:ext>
                    </a:extLst>
                  </p:cNvPr>
                  <p:cNvSpPr txBox="1"/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𝑞𝑠</m:t>
                              </m:r>
                            </m:e>
                            <m:sub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0.6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n w="9525">
                        <a:solidFill>
                          <a:srgbClr val="F34213"/>
                        </a:solidFill>
                      </a:ln>
                      <a:solidFill>
                        <a:srgbClr val="8E8D8A"/>
                      </a:solidFill>
                      <a:latin typeface="Noto Sans Adlam" panose="020B0502040504020204" pitchFamily="34" charset="0"/>
                      <a:ea typeface="Noto Sans Adlam" panose="020B0502040504020204" pitchFamily="34" charset="0"/>
                      <a:cs typeface="Noto Sans Adlam" panose="020B0502040504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feld 23">
                    <a:extLst>
                      <a:ext uri="{FF2B5EF4-FFF2-40B4-BE49-F238E27FC236}">
                        <a16:creationId xmlns:a16="http://schemas.microsoft.com/office/drawing/2014/main" id="{0689A194-FA9F-F043-8549-DAA7BBA58A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6D5F2E0C-4D4C-7440-ADF4-301D2047A1E6}"/>
                </a:ext>
              </a:extLst>
            </p:cNvPr>
            <p:cNvGrpSpPr/>
            <p:nvPr/>
          </p:nvGrpSpPr>
          <p:grpSpPr>
            <a:xfrm>
              <a:off x="3216275" y="4426553"/>
              <a:ext cx="2879725" cy="615543"/>
              <a:chOff x="4633177" y="4100463"/>
              <a:chExt cx="1462824" cy="615543"/>
            </a:xfrm>
          </p:grpSpPr>
          <p:sp>
            <p:nvSpPr>
              <p:cNvPr id="28" name="Geschweifte Klammer links 27">
                <a:extLst>
                  <a:ext uri="{FF2B5EF4-FFF2-40B4-BE49-F238E27FC236}">
                    <a16:creationId xmlns:a16="http://schemas.microsoft.com/office/drawing/2014/main" id="{D209575A-92B4-0F48-BAEF-565EB0AAAEC0}"/>
                  </a:ext>
                </a:extLst>
              </p:cNvPr>
              <p:cNvSpPr/>
              <p:nvPr/>
            </p:nvSpPr>
            <p:spPr>
              <a:xfrm rot="16200000">
                <a:off x="5210706" y="3522934"/>
                <a:ext cx="307765" cy="1462824"/>
              </a:xfrm>
              <a:prstGeom prst="leftBrace">
                <a:avLst/>
              </a:prstGeom>
              <a:ln w="38100">
                <a:solidFill>
                  <a:srgbClr val="F342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feld 28">
                    <a:extLst>
                      <a:ext uri="{FF2B5EF4-FFF2-40B4-BE49-F238E27FC236}">
                        <a16:creationId xmlns:a16="http://schemas.microsoft.com/office/drawing/2014/main" id="{AA746626-FE90-184E-A794-EEBD03ADB5C3}"/>
                      </a:ext>
                    </a:extLst>
                  </p:cNvPr>
                  <p:cNvSpPr txBox="1"/>
                  <p:nvPr/>
                </p:nvSpPr>
                <p:spPr>
                  <a:xfrm>
                    <a:off x="5150504" y="4408229"/>
                    <a:ext cx="4281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smtClean="0">
                                  <a:ln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n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𝑞𝑠</m:t>
                              </m:r>
                            </m:e>
                            <m:sub>
                              <m:r>
                                <a:rPr lang="de-DE" sz="1400" b="0" i="1" smtClean="0">
                                  <a:ln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0.3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n>
                        <a:solidFill>
                          <a:srgbClr val="F34213"/>
                        </a:solidFill>
                      </a:ln>
                      <a:solidFill>
                        <a:srgbClr val="8E8D8A"/>
                      </a:solidFill>
                      <a:latin typeface="Noto Sans Adlam" panose="020B0502040504020204" pitchFamily="34" charset="0"/>
                      <a:ea typeface="Noto Sans Adlam" panose="020B0502040504020204" pitchFamily="34" charset="0"/>
                      <a:cs typeface="Noto Sans Adlam" panose="020B0502040504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feld 28">
                    <a:extLst>
                      <a:ext uri="{FF2B5EF4-FFF2-40B4-BE49-F238E27FC236}">
                        <a16:creationId xmlns:a16="http://schemas.microsoft.com/office/drawing/2014/main" id="{AA746626-FE90-184E-A794-EEBD03ADB5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0504" y="4408229"/>
                    <a:ext cx="42816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AE9CE71A-5284-0741-9EF9-05FEFEBD7A16}"/>
                </a:ext>
              </a:extLst>
            </p:cNvPr>
            <p:cNvGrpSpPr/>
            <p:nvPr/>
          </p:nvGrpSpPr>
          <p:grpSpPr>
            <a:xfrm>
              <a:off x="5376613" y="3550557"/>
              <a:ext cx="1418137" cy="0"/>
              <a:chOff x="5376613" y="3207657"/>
              <a:chExt cx="1418137" cy="0"/>
            </a:xfrm>
          </p:grpSpPr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D084769C-2BD0-174B-8412-85EB6940DD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6613" y="3207657"/>
                <a:ext cx="540000" cy="0"/>
              </a:xfrm>
              <a:prstGeom prst="straightConnector1">
                <a:avLst/>
              </a:prstGeom>
              <a:ln w="38100">
                <a:solidFill>
                  <a:srgbClr val="F3421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5A0B1B53-2CDE-5B4F-A129-5AE62F2CD9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4750" y="3207657"/>
                <a:ext cx="540000" cy="0"/>
              </a:xfrm>
              <a:prstGeom prst="straightConnector1">
                <a:avLst/>
              </a:prstGeom>
              <a:ln w="38100">
                <a:solidFill>
                  <a:srgbClr val="F3421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599AFDE2-DABA-204D-9F7D-8DC715A5A95F}"/>
                    </a:ext>
                  </a:extLst>
                </p:cNvPr>
                <p:cNvSpPr txBox="1"/>
                <p:nvPr/>
              </p:nvSpPr>
              <p:spPr>
                <a:xfrm>
                  <a:off x="6087465" y="2945945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solidFill>
                              <a:srgbClr val="00EE00"/>
                            </a:solidFill>
                            <a:latin typeface="Cambria Math" panose="02040503050406030204" pitchFamily="18" charset="0"/>
                            <a:ea typeface="Noto Sans Adlam" panose="020B0502040504020204" pitchFamily="34" charset="0"/>
                            <a:cs typeface="Noto Sans Adlam" panose="020B0502040504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1400" dirty="0">
                    <a:solidFill>
                      <a:srgbClr val="00EE00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599AFDE2-DABA-204D-9F7D-8DC715A5A9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7465" y="2945945"/>
                  <a:ext cx="428168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Gerade Verbindung 43">
              <a:extLst>
                <a:ext uri="{FF2B5EF4-FFF2-40B4-BE49-F238E27FC236}">
                  <a16:creationId xmlns:a16="http://schemas.microsoft.com/office/drawing/2014/main" id="{A0B4DCB9-271A-664D-A7C0-C95645DEBAA3}"/>
                </a:ext>
              </a:extLst>
            </p:cNvPr>
            <p:cNvCxnSpPr>
              <a:cxnSpLocks/>
            </p:cNvCxnSpPr>
            <p:nvPr/>
          </p:nvCxnSpPr>
          <p:spPr>
            <a:xfrm>
              <a:off x="5730134" y="3268998"/>
              <a:ext cx="0" cy="180000"/>
            </a:xfrm>
            <a:prstGeom prst="line">
              <a:avLst/>
            </a:prstGeom>
            <a:ln w="38100">
              <a:solidFill>
                <a:srgbClr val="3747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feld 44">
                  <a:extLst>
                    <a:ext uri="{FF2B5EF4-FFF2-40B4-BE49-F238E27FC236}">
                      <a16:creationId xmlns:a16="http://schemas.microsoft.com/office/drawing/2014/main" id="{3A51AAA0-B629-AF4E-AF7B-1236913E7D87}"/>
                    </a:ext>
                  </a:extLst>
                </p:cNvPr>
                <p:cNvSpPr txBox="1"/>
                <p:nvPr/>
              </p:nvSpPr>
              <p:spPr>
                <a:xfrm>
                  <a:off x="5535789" y="2945945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acc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feld 44">
                  <a:extLst>
                    <a:ext uri="{FF2B5EF4-FFF2-40B4-BE49-F238E27FC236}">
                      <a16:creationId xmlns:a16="http://schemas.microsoft.com/office/drawing/2014/main" id="{3A51AAA0-B629-AF4E-AF7B-1236913E7D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789" y="2945945"/>
                  <a:ext cx="428168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7D69074E-9BB0-BD46-8310-4E182029E1A7}"/>
                </a:ext>
              </a:extLst>
            </p:cNvPr>
            <p:cNvGrpSpPr/>
            <p:nvPr/>
          </p:nvGrpSpPr>
          <p:grpSpPr>
            <a:xfrm>
              <a:off x="2160764" y="2959575"/>
              <a:ext cx="1394521" cy="276999"/>
              <a:chOff x="1992603" y="2707333"/>
              <a:chExt cx="1394521" cy="276999"/>
            </a:xfrm>
          </p:grpSpPr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A8440B83-EAA9-B641-B21A-5E96191A35E2}"/>
                  </a:ext>
                </a:extLst>
              </p:cNvPr>
              <p:cNvSpPr txBox="1"/>
              <p:nvPr/>
            </p:nvSpPr>
            <p:spPr>
              <a:xfrm>
                <a:off x="2135188" y="2707333"/>
                <a:ext cx="1251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Median based</a:t>
                </a:r>
              </a:p>
            </p:txBody>
          </p:sp>
          <p:pic>
            <p:nvPicPr>
              <p:cNvPr id="48" name="Grafik 47">
                <a:extLst>
                  <a:ext uri="{FF2B5EF4-FFF2-40B4-BE49-F238E27FC236}">
                    <a16:creationId xmlns:a16="http://schemas.microsoft.com/office/drawing/2014/main" id="{73176555-74C8-E446-944F-560FF54D4C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grayscl/>
              </a:blip>
              <a:stretch>
                <a:fillRect/>
              </a:stretch>
            </p:blipFill>
            <p:spPr>
              <a:xfrm>
                <a:off x="1992603" y="2743200"/>
                <a:ext cx="202745" cy="202745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F618843-AD73-5546-9D45-52DA2BD63E0C}"/>
                  </a:ext>
                </a:extLst>
              </p:cNvPr>
              <p:cNvSpPr txBox="1"/>
              <p:nvPr/>
            </p:nvSpPr>
            <p:spPr>
              <a:xfrm>
                <a:off x="7314123" y="3610844"/>
                <a:ext cx="428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rgbClr val="8E8D8A"/>
                              </a:solidFill>
                              <a:latin typeface="Cambria Math" panose="02040503050406030204" pitchFamily="18" charset="0"/>
                              <a:ea typeface="Noto Sans Adlam" panose="020B0502040504020204" pitchFamily="34" charset="0"/>
                              <a:cs typeface="Noto Sans Adlam" panose="020B0502040504020204" pitchFamily="34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rgbClr val="8E8D8A"/>
                              </a:solidFill>
                              <a:latin typeface="Cambria Math" panose="02040503050406030204" pitchFamily="18" charset="0"/>
                              <a:ea typeface="Noto Sans Adlam" panose="020B0502040504020204" pitchFamily="34" charset="0"/>
                              <a:cs typeface="Noto Sans Adlam" panose="020B0502040504020204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rgbClr val="8E8D8A"/>
                              </a:solidFill>
                              <a:latin typeface="Cambria Math" panose="02040503050406030204" pitchFamily="18" charset="0"/>
                              <a:ea typeface="Noto Sans Adlam" panose="020B0502040504020204" pitchFamily="34" charset="0"/>
                              <a:cs typeface="Noto Sans Adlam" panose="020B0502040504020204" pitchFamily="34" charset="0"/>
                            </a:rPr>
                            <m:t>0.6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8E8D8A"/>
                  </a:solidFill>
                  <a:latin typeface="Noto Sans Adlam" panose="020B0502040504020204" pitchFamily="34" charset="0"/>
                  <a:ea typeface="Noto Sans Adlam" panose="020B0502040504020204" pitchFamily="34" charset="0"/>
                  <a:cs typeface="Noto Sans Adlam" panose="020B0502040504020204" pitchFamily="34" charset="0"/>
                </a:endParaRPr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F618843-AD73-5546-9D45-52DA2BD63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123" y="3610844"/>
                <a:ext cx="428168" cy="307777"/>
              </a:xfrm>
              <a:prstGeom prst="rect">
                <a:avLst/>
              </a:prstGeom>
              <a:blipFill>
                <a:blip r:embed="rId11"/>
                <a:stretch>
                  <a:fillRect l="-2941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72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feld 39">
            <a:extLst>
              <a:ext uri="{FF2B5EF4-FFF2-40B4-BE49-F238E27FC236}">
                <a16:creationId xmlns:a16="http://schemas.microsoft.com/office/drawing/2014/main" id="{11651858-82FF-8D43-9588-D246915D96E8}"/>
              </a:ext>
            </a:extLst>
          </p:cNvPr>
          <p:cNvSpPr txBox="1"/>
          <p:nvPr/>
        </p:nvSpPr>
        <p:spPr>
          <a:xfrm>
            <a:off x="939800" y="482600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true value in green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C450434-6DBD-A748-A149-756DEA0D0C6E}"/>
              </a:ext>
            </a:extLst>
          </p:cNvPr>
          <p:cNvGrpSpPr/>
          <p:nvPr/>
        </p:nvGrpSpPr>
        <p:grpSpPr>
          <a:xfrm>
            <a:off x="2135188" y="2959575"/>
            <a:ext cx="7952241" cy="1574586"/>
            <a:chOff x="2135188" y="2959575"/>
            <a:chExt cx="7952241" cy="1574586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EA0DA02-A5A5-AA47-AD92-A1A1FFAC72A2}"/>
                </a:ext>
              </a:extLst>
            </p:cNvPr>
            <p:cNvGrpSpPr/>
            <p:nvPr/>
          </p:nvGrpSpPr>
          <p:grpSpPr>
            <a:xfrm>
              <a:off x="2135188" y="3415301"/>
              <a:ext cx="7952241" cy="180000"/>
              <a:chOff x="2135188" y="3415301"/>
              <a:chExt cx="7952241" cy="180000"/>
            </a:xfrm>
          </p:grpSpPr>
          <p:cxnSp>
            <p:nvCxnSpPr>
              <p:cNvPr id="7" name="Gerade Verbindung 6">
                <a:extLst>
                  <a:ext uri="{FF2B5EF4-FFF2-40B4-BE49-F238E27FC236}">
                    <a16:creationId xmlns:a16="http://schemas.microsoft.com/office/drawing/2014/main" id="{B49E1C8D-8173-214E-9B46-1333CC255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0692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7">
                <a:extLst>
                  <a:ext uri="{FF2B5EF4-FFF2-40B4-BE49-F238E27FC236}">
                    <a16:creationId xmlns:a16="http://schemas.microsoft.com/office/drawing/2014/main" id="{CB31F6AE-BEE1-BF45-BD86-783BF4A4FB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3176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8">
                <a:extLst>
                  <a:ext uri="{FF2B5EF4-FFF2-40B4-BE49-F238E27FC236}">
                    <a16:creationId xmlns:a16="http://schemas.microsoft.com/office/drawing/2014/main" id="{446D6B3D-FF6D-1A40-84C3-ED9BCFEFE0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8209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9">
                <a:extLst>
                  <a:ext uri="{FF2B5EF4-FFF2-40B4-BE49-F238E27FC236}">
                    <a16:creationId xmlns:a16="http://schemas.microsoft.com/office/drawing/2014/main" id="{CC31313D-47C1-6641-87F6-81387318C5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5725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10">
                <a:extLst>
                  <a:ext uri="{FF2B5EF4-FFF2-40B4-BE49-F238E27FC236}">
                    <a16:creationId xmlns:a16="http://schemas.microsoft.com/office/drawing/2014/main" id="{A8825637-E6D4-0A44-BC7B-64A2A93C6F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4687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 Verbindung 4">
                <a:extLst>
                  <a:ext uri="{FF2B5EF4-FFF2-40B4-BE49-F238E27FC236}">
                    <a16:creationId xmlns:a16="http://schemas.microsoft.com/office/drawing/2014/main" id="{DFDC8CE8-C6B3-3F47-9B28-5A9969D52D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5188" y="3429000"/>
                <a:ext cx="7952241" cy="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D7ADC754-8B12-2646-BF89-C4588D5807F0}"/>
                    </a:ext>
                  </a:extLst>
                </p:cNvPr>
                <p:cNvSpPr txBox="1"/>
                <p:nvPr/>
              </p:nvSpPr>
              <p:spPr>
                <a:xfrm>
                  <a:off x="5866608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𝑚</m:t>
                            </m:r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=</m:t>
                            </m:r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0.5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D7ADC754-8B12-2646-BF89-C4588D5807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6608" y="3610844"/>
                  <a:ext cx="428168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40000" r="-31429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33ECB8D2-02FE-5A4F-B641-6110D637B575}"/>
                    </a:ext>
                  </a:extLst>
                </p:cNvPr>
                <p:cNvSpPr txBox="1"/>
                <p:nvPr/>
              </p:nvSpPr>
              <p:spPr>
                <a:xfrm>
                  <a:off x="3002194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0.3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33ECB8D2-02FE-5A4F-B641-6110D637B5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194" y="3610844"/>
                  <a:ext cx="428168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857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7AB6CAAA-56D5-0B49-9E3F-FA803300C382}"/>
                    </a:ext>
                  </a:extLst>
                </p:cNvPr>
                <p:cNvSpPr txBox="1"/>
                <p:nvPr/>
              </p:nvSpPr>
              <p:spPr>
                <a:xfrm>
                  <a:off x="4449710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0.4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7AB6CAAA-56D5-0B49-9E3F-FA803300C3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9710" y="3610844"/>
                  <a:ext cx="428168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941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EF3A9110-E4B6-D04B-9E36-40DEA92981E3}"/>
                    </a:ext>
                  </a:extLst>
                </p:cNvPr>
                <p:cNvSpPr txBox="1"/>
                <p:nvPr/>
              </p:nvSpPr>
              <p:spPr>
                <a:xfrm>
                  <a:off x="7314123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0.6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EF3A9110-E4B6-D04B-9E36-40DEA92981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123" y="3610844"/>
                  <a:ext cx="428168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941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66A8085E-DBFB-3C49-ABAB-A20CCBB76F5C}"/>
                    </a:ext>
                  </a:extLst>
                </p:cNvPr>
                <p:cNvSpPr txBox="1"/>
                <p:nvPr/>
              </p:nvSpPr>
              <p:spPr>
                <a:xfrm>
                  <a:off x="8786248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0.7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66A8085E-DBFB-3C49-ABAB-A20CCBB76F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6248" y="3610844"/>
                  <a:ext cx="428168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857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2D4AE313-6F94-7D47-BCCF-B741BF3C4944}"/>
                </a:ext>
              </a:extLst>
            </p:cNvPr>
            <p:cNvGrpSpPr/>
            <p:nvPr/>
          </p:nvGrpSpPr>
          <p:grpSpPr>
            <a:xfrm>
              <a:off x="7536965" y="3918618"/>
              <a:ext cx="1462824" cy="615543"/>
              <a:chOff x="6096001" y="4100463"/>
              <a:chExt cx="1462824" cy="615543"/>
            </a:xfrm>
          </p:grpSpPr>
          <p:sp>
            <p:nvSpPr>
              <p:cNvPr id="22" name="Geschweifte Klammer links 21">
                <a:extLst>
                  <a:ext uri="{FF2B5EF4-FFF2-40B4-BE49-F238E27FC236}">
                    <a16:creationId xmlns:a16="http://schemas.microsoft.com/office/drawing/2014/main" id="{ACCB8436-B15D-B64C-856B-35382E3677A6}"/>
                  </a:ext>
                </a:extLst>
              </p:cNvPr>
              <p:cNvSpPr/>
              <p:nvPr/>
            </p:nvSpPr>
            <p:spPr>
              <a:xfrm rot="16200000">
                <a:off x="6673530" y="3522934"/>
                <a:ext cx="307765" cy="1462824"/>
              </a:xfrm>
              <a:prstGeom prst="leftBrace">
                <a:avLst/>
              </a:prstGeom>
              <a:ln w="38100">
                <a:solidFill>
                  <a:srgbClr val="F342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feld 23">
                    <a:extLst>
                      <a:ext uri="{FF2B5EF4-FFF2-40B4-BE49-F238E27FC236}">
                        <a16:creationId xmlns:a16="http://schemas.microsoft.com/office/drawing/2014/main" id="{0689A194-FA9F-F043-8549-DAA7BBA58ACD}"/>
                      </a:ext>
                    </a:extLst>
                  </p:cNvPr>
                  <p:cNvSpPr txBox="1"/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𝑞𝑠</m:t>
                              </m:r>
                            </m:e>
                            <m:sub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0.6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n w="9525">
                        <a:solidFill>
                          <a:srgbClr val="F34213"/>
                        </a:solidFill>
                      </a:ln>
                      <a:solidFill>
                        <a:srgbClr val="8E8D8A"/>
                      </a:solidFill>
                      <a:latin typeface="Noto Sans Adlam" panose="020B0502040504020204" pitchFamily="34" charset="0"/>
                      <a:ea typeface="Noto Sans Adlam" panose="020B0502040504020204" pitchFamily="34" charset="0"/>
                      <a:cs typeface="Noto Sans Adlam" panose="020B0502040504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feld 23">
                    <a:extLst>
                      <a:ext uri="{FF2B5EF4-FFF2-40B4-BE49-F238E27FC236}">
                        <a16:creationId xmlns:a16="http://schemas.microsoft.com/office/drawing/2014/main" id="{0689A194-FA9F-F043-8549-DAA7BBA58A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AE9CE71A-5284-0741-9EF9-05FEFEBD7A16}"/>
                </a:ext>
              </a:extLst>
            </p:cNvPr>
            <p:cNvGrpSpPr/>
            <p:nvPr/>
          </p:nvGrpSpPr>
          <p:grpSpPr>
            <a:xfrm>
              <a:off x="7542027" y="3610844"/>
              <a:ext cx="1418137" cy="0"/>
              <a:chOff x="5376613" y="3207657"/>
              <a:chExt cx="1418137" cy="0"/>
            </a:xfrm>
          </p:grpSpPr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D084769C-2BD0-174B-8412-85EB6940DD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6613" y="3207657"/>
                <a:ext cx="540000" cy="0"/>
              </a:xfrm>
              <a:prstGeom prst="straightConnector1">
                <a:avLst/>
              </a:prstGeom>
              <a:ln w="38100">
                <a:solidFill>
                  <a:srgbClr val="F3421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5A0B1B53-2CDE-5B4F-A129-5AE62F2CD9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4750" y="3207657"/>
                <a:ext cx="540000" cy="0"/>
              </a:xfrm>
              <a:prstGeom prst="straightConnector1">
                <a:avLst/>
              </a:prstGeom>
              <a:ln w="38100">
                <a:solidFill>
                  <a:srgbClr val="F3421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FDEED0AF-2C1C-7B49-A806-2B0625233790}"/>
                </a:ext>
              </a:extLst>
            </p:cNvPr>
            <p:cNvGrpSpPr/>
            <p:nvPr/>
          </p:nvGrpSpPr>
          <p:grpSpPr>
            <a:xfrm>
              <a:off x="3192211" y="3918618"/>
              <a:ext cx="1462824" cy="615543"/>
              <a:chOff x="6096001" y="4100463"/>
              <a:chExt cx="1462824" cy="615543"/>
            </a:xfrm>
          </p:grpSpPr>
          <p:sp>
            <p:nvSpPr>
              <p:cNvPr id="32" name="Geschweifte Klammer links 31">
                <a:extLst>
                  <a:ext uri="{FF2B5EF4-FFF2-40B4-BE49-F238E27FC236}">
                    <a16:creationId xmlns:a16="http://schemas.microsoft.com/office/drawing/2014/main" id="{353C8646-BAC2-5E44-A22B-E50E35FBAD6D}"/>
                  </a:ext>
                </a:extLst>
              </p:cNvPr>
              <p:cNvSpPr/>
              <p:nvPr/>
            </p:nvSpPr>
            <p:spPr>
              <a:xfrm rot="16200000">
                <a:off x="6673530" y="3522934"/>
                <a:ext cx="307765" cy="1462824"/>
              </a:xfrm>
              <a:prstGeom prst="leftBrace">
                <a:avLst/>
              </a:prstGeom>
              <a:ln w="38100">
                <a:solidFill>
                  <a:srgbClr val="F342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feld 32">
                    <a:extLst>
                      <a:ext uri="{FF2B5EF4-FFF2-40B4-BE49-F238E27FC236}">
                        <a16:creationId xmlns:a16="http://schemas.microsoft.com/office/drawing/2014/main" id="{E291BE39-B843-0143-9308-EB88DE119783}"/>
                      </a:ext>
                    </a:extLst>
                  </p:cNvPr>
                  <p:cNvSpPr txBox="1"/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𝑞𝑠</m:t>
                              </m:r>
                            </m:e>
                            <m:sub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0.3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n w="9525">
                        <a:solidFill>
                          <a:srgbClr val="F34213"/>
                        </a:solidFill>
                      </a:ln>
                      <a:solidFill>
                        <a:srgbClr val="8E8D8A"/>
                      </a:solidFill>
                      <a:latin typeface="Noto Sans Adlam" panose="020B0502040504020204" pitchFamily="34" charset="0"/>
                      <a:ea typeface="Noto Sans Adlam" panose="020B0502040504020204" pitchFamily="34" charset="0"/>
                      <a:cs typeface="Noto Sans Adlam" panose="020B0502040504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feld 32">
                    <a:extLst>
                      <a:ext uri="{FF2B5EF4-FFF2-40B4-BE49-F238E27FC236}">
                        <a16:creationId xmlns:a16="http://schemas.microsoft.com/office/drawing/2014/main" id="{E291BE39-B843-0143-9308-EB88DE1197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B3B7D3B2-DB53-354D-A913-AC1E54B9AFE6}"/>
                </a:ext>
              </a:extLst>
            </p:cNvPr>
            <p:cNvGrpSpPr/>
            <p:nvPr/>
          </p:nvGrpSpPr>
          <p:grpSpPr>
            <a:xfrm>
              <a:off x="2160764" y="2959575"/>
              <a:ext cx="1394521" cy="276999"/>
              <a:chOff x="1992603" y="2707333"/>
              <a:chExt cx="1394521" cy="276999"/>
            </a:xfrm>
          </p:grpSpPr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36BACA13-7C62-1547-94BB-6629582D3B61}"/>
                  </a:ext>
                </a:extLst>
              </p:cNvPr>
              <p:cNvSpPr txBox="1"/>
              <p:nvPr/>
            </p:nvSpPr>
            <p:spPr>
              <a:xfrm>
                <a:off x="2135188" y="2707333"/>
                <a:ext cx="1251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Neighbor based</a:t>
                </a:r>
              </a:p>
            </p:txBody>
          </p:sp>
          <p:pic>
            <p:nvPicPr>
              <p:cNvPr id="38" name="Grafik 37">
                <a:extLst>
                  <a:ext uri="{FF2B5EF4-FFF2-40B4-BE49-F238E27FC236}">
                    <a16:creationId xmlns:a16="http://schemas.microsoft.com/office/drawing/2014/main" id="{7C8A5C0E-4B07-AD44-B62D-A711847E39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grayscl/>
              </a:blip>
              <a:stretch>
                <a:fillRect/>
              </a:stretch>
            </p:blipFill>
            <p:spPr>
              <a:xfrm>
                <a:off x="1992603" y="2743200"/>
                <a:ext cx="202745" cy="20274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0900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feld 39">
            <a:extLst>
              <a:ext uri="{FF2B5EF4-FFF2-40B4-BE49-F238E27FC236}">
                <a16:creationId xmlns:a16="http://schemas.microsoft.com/office/drawing/2014/main" id="{11651858-82FF-8D43-9588-D246915D96E8}"/>
              </a:ext>
            </a:extLst>
          </p:cNvPr>
          <p:cNvSpPr txBox="1"/>
          <p:nvPr/>
        </p:nvSpPr>
        <p:spPr>
          <a:xfrm>
            <a:off x="939800" y="482600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true value in green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28A94C3-89A2-BA4C-9EF6-64695D9A371F}"/>
              </a:ext>
            </a:extLst>
          </p:cNvPr>
          <p:cNvGrpSpPr/>
          <p:nvPr/>
        </p:nvGrpSpPr>
        <p:grpSpPr>
          <a:xfrm>
            <a:off x="2135188" y="2959575"/>
            <a:ext cx="7952241" cy="2082521"/>
            <a:chOff x="2135188" y="2959575"/>
            <a:chExt cx="7952241" cy="2082521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EA0DA02-A5A5-AA47-AD92-A1A1FFAC72A2}"/>
                </a:ext>
              </a:extLst>
            </p:cNvPr>
            <p:cNvGrpSpPr/>
            <p:nvPr/>
          </p:nvGrpSpPr>
          <p:grpSpPr>
            <a:xfrm>
              <a:off x="2135188" y="3415301"/>
              <a:ext cx="7952241" cy="180000"/>
              <a:chOff x="2135188" y="3415301"/>
              <a:chExt cx="7952241" cy="180000"/>
            </a:xfrm>
          </p:grpSpPr>
          <p:cxnSp>
            <p:nvCxnSpPr>
              <p:cNvPr id="7" name="Gerade Verbindung 6">
                <a:extLst>
                  <a:ext uri="{FF2B5EF4-FFF2-40B4-BE49-F238E27FC236}">
                    <a16:creationId xmlns:a16="http://schemas.microsoft.com/office/drawing/2014/main" id="{B49E1C8D-8173-214E-9B46-1333CC255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0692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7">
                <a:extLst>
                  <a:ext uri="{FF2B5EF4-FFF2-40B4-BE49-F238E27FC236}">
                    <a16:creationId xmlns:a16="http://schemas.microsoft.com/office/drawing/2014/main" id="{CB31F6AE-BEE1-BF45-BD86-783BF4A4FB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3176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8">
                <a:extLst>
                  <a:ext uri="{FF2B5EF4-FFF2-40B4-BE49-F238E27FC236}">
                    <a16:creationId xmlns:a16="http://schemas.microsoft.com/office/drawing/2014/main" id="{446D6B3D-FF6D-1A40-84C3-ED9BCFEFE0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8209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9">
                <a:extLst>
                  <a:ext uri="{FF2B5EF4-FFF2-40B4-BE49-F238E27FC236}">
                    <a16:creationId xmlns:a16="http://schemas.microsoft.com/office/drawing/2014/main" id="{CC31313D-47C1-6641-87F6-81387318C5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5725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10">
                <a:extLst>
                  <a:ext uri="{FF2B5EF4-FFF2-40B4-BE49-F238E27FC236}">
                    <a16:creationId xmlns:a16="http://schemas.microsoft.com/office/drawing/2014/main" id="{A8825637-E6D4-0A44-BC7B-64A2A93C6F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4687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 Verbindung 4">
                <a:extLst>
                  <a:ext uri="{FF2B5EF4-FFF2-40B4-BE49-F238E27FC236}">
                    <a16:creationId xmlns:a16="http://schemas.microsoft.com/office/drawing/2014/main" id="{DFDC8CE8-C6B3-3F47-9B28-5A9969D52D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5188" y="3429000"/>
                <a:ext cx="7952241" cy="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D7ADC754-8B12-2646-BF89-C4588D5807F0}"/>
                    </a:ext>
                  </a:extLst>
                </p:cNvPr>
                <p:cNvSpPr txBox="1"/>
                <p:nvPr/>
              </p:nvSpPr>
              <p:spPr>
                <a:xfrm>
                  <a:off x="5866608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𝑚</m:t>
                            </m:r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=</m:t>
                            </m:r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0.5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D7ADC754-8B12-2646-BF89-C4588D5807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6608" y="3610844"/>
                  <a:ext cx="428168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40000" r="-31429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33ECB8D2-02FE-5A4F-B641-6110D637B575}"/>
                    </a:ext>
                  </a:extLst>
                </p:cNvPr>
                <p:cNvSpPr txBox="1"/>
                <p:nvPr/>
              </p:nvSpPr>
              <p:spPr>
                <a:xfrm>
                  <a:off x="3002194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0.3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33ECB8D2-02FE-5A4F-B641-6110D637B5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194" y="3610844"/>
                  <a:ext cx="428168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857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7AB6CAAA-56D5-0B49-9E3F-FA803300C382}"/>
                    </a:ext>
                  </a:extLst>
                </p:cNvPr>
                <p:cNvSpPr txBox="1"/>
                <p:nvPr/>
              </p:nvSpPr>
              <p:spPr>
                <a:xfrm>
                  <a:off x="4449710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0.4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7AB6CAAA-56D5-0B49-9E3F-FA803300C3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9710" y="3610844"/>
                  <a:ext cx="428168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941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EF3A9110-E4B6-D04B-9E36-40DEA92981E3}"/>
                    </a:ext>
                  </a:extLst>
                </p:cNvPr>
                <p:cNvSpPr txBox="1"/>
                <p:nvPr/>
              </p:nvSpPr>
              <p:spPr>
                <a:xfrm>
                  <a:off x="7314123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0.6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EF3A9110-E4B6-D04B-9E36-40DEA92981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123" y="3610844"/>
                  <a:ext cx="428168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941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66A8085E-DBFB-3C49-ABAB-A20CCBB76F5C}"/>
                    </a:ext>
                  </a:extLst>
                </p:cNvPr>
                <p:cNvSpPr txBox="1"/>
                <p:nvPr/>
              </p:nvSpPr>
              <p:spPr>
                <a:xfrm>
                  <a:off x="8786248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0.7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66A8085E-DBFB-3C49-ABAB-A20CCBB76F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6248" y="3610844"/>
                  <a:ext cx="428168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857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2D4AE313-6F94-7D47-BCCF-B741BF3C4944}"/>
                </a:ext>
              </a:extLst>
            </p:cNvPr>
            <p:cNvGrpSpPr/>
            <p:nvPr/>
          </p:nvGrpSpPr>
          <p:grpSpPr>
            <a:xfrm>
              <a:off x="4633176" y="3926291"/>
              <a:ext cx="2925649" cy="615543"/>
              <a:chOff x="6096001" y="4100463"/>
              <a:chExt cx="1462824" cy="615543"/>
            </a:xfrm>
          </p:grpSpPr>
          <p:sp>
            <p:nvSpPr>
              <p:cNvPr id="22" name="Geschweifte Klammer links 21">
                <a:extLst>
                  <a:ext uri="{FF2B5EF4-FFF2-40B4-BE49-F238E27FC236}">
                    <a16:creationId xmlns:a16="http://schemas.microsoft.com/office/drawing/2014/main" id="{ACCB8436-B15D-B64C-856B-35382E3677A6}"/>
                  </a:ext>
                </a:extLst>
              </p:cNvPr>
              <p:cNvSpPr/>
              <p:nvPr/>
            </p:nvSpPr>
            <p:spPr>
              <a:xfrm rot="16200000">
                <a:off x="6673530" y="3522934"/>
                <a:ext cx="307765" cy="1462824"/>
              </a:xfrm>
              <a:prstGeom prst="leftBrace">
                <a:avLst/>
              </a:prstGeom>
              <a:ln w="38100">
                <a:solidFill>
                  <a:srgbClr val="F342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feld 23">
                    <a:extLst>
                      <a:ext uri="{FF2B5EF4-FFF2-40B4-BE49-F238E27FC236}">
                        <a16:creationId xmlns:a16="http://schemas.microsoft.com/office/drawing/2014/main" id="{0689A194-FA9F-F043-8549-DAA7BBA58ACD}"/>
                      </a:ext>
                    </a:extLst>
                  </p:cNvPr>
                  <p:cNvSpPr txBox="1"/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𝑞𝑠</m:t>
                              </m:r>
                            </m:e>
                            <m:sub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0.6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n w="9525">
                        <a:solidFill>
                          <a:srgbClr val="F34213"/>
                        </a:solidFill>
                      </a:ln>
                      <a:solidFill>
                        <a:srgbClr val="8E8D8A"/>
                      </a:solidFill>
                      <a:latin typeface="Noto Sans Adlam" panose="020B0502040504020204" pitchFamily="34" charset="0"/>
                      <a:ea typeface="Noto Sans Adlam" panose="020B0502040504020204" pitchFamily="34" charset="0"/>
                      <a:cs typeface="Noto Sans Adlam" panose="020B0502040504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feld 23">
                    <a:extLst>
                      <a:ext uri="{FF2B5EF4-FFF2-40B4-BE49-F238E27FC236}">
                        <a16:creationId xmlns:a16="http://schemas.microsoft.com/office/drawing/2014/main" id="{0689A194-FA9F-F043-8549-DAA7BBA58A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6D5F2E0C-4D4C-7440-ADF4-301D2047A1E6}"/>
                </a:ext>
              </a:extLst>
            </p:cNvPr>
            <p:cNvGrpSpPr/>
            <p:nvPr/>
          </p:nvGrpSpPr>
          <p:grpSpPr>
            <a:xfrm>
              <a:off x="3216275" y="4426553"/>
              <a:ext cx="5759450" cy="615543"/>
              <a:chOff x="4633177" y="4100463"/>
              <a:chExt cx="1462824" cy="615543"/>
            </a:xfrm>
          </p:grpSpPr>
          <p:sp>
            <p:nvSpPr>
              <p:cNvPr id="28" name="Geschweifte Klammer links 27">
                <a:extLst>
                  <a:ext uri="{FF2B5EF4-FFF2-40B4-BE49-F238E27FC236}">
                    <a16:creationId xmlns:a16="http://schemas.microsoft.com/office/drawing/2014/main" id="{D209575A-92B4-0F48-BAEF-565EB0AAAEC0}"/>
                  </a:ext>
                </a:extLst>
              </p:cNvPr>
              <p:cNvSpPr/>
              <p:nvPr/>
            </p:nvSpPr>
            <p:spPr>
              <a:xfrm rot="16200000">
                <a:off x="5210706" y="3522934"/>
                <a:ext cx="307765" cy="1462824"/>
              </a:xfrm>
              <a:prstGeom prst="leftBrace">
                <a:avLst/>
              </a:prstGeom>
              <a:ln w="38100">
                <a:solidFill>
                  <a:srgbClr val="F342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feld 28">
                    <a:extLst>
                      <a:ext uri="{FF2B5EF4-FFF2-40B4-BE49-F238E27FC236}">
                        <a16:creationId xmlns:a16="http://schemas.microsoft.com/office/drawing/2014/main" id="{AA746626-FE90-184E-A794-EEBD03ADB5C3}"/>
                      </a:ext>
                    </a:extLst>
                  </p:cNvPr>
                  <p:cNvSpPr txBox="1"/>
                  <p:nvPr/>
                </p:nvSpPr>
                <p:spPr>
                  <a:xfrm>
                    <a:off x="5150504" y="4408229"/>
                    <a:ext cx="4281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smtClean="0">
                                  <a:ln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n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𝑞𝑠</m:t>
                              </m:r>
                            </m:e>
                            <m:sub>
                              <m:r>
                                <a:rPr lang="de-DE" sz="1400" b="0" i="1" smtClean="0">
                                  <a:ln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0.3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n>
                        <a:solidFill>
                          <a:srgbClr val="F34213"/>
                        </a:solidFill>
                      </a:ln>
                      <a:solidFill>
                        <a:srgbClr val="8E8D8A"/>
                      </a:solidFill>
                      <a:latin typeface="Noto Sans Adlam" panose="020B0502040504020204" pitchFamily="34" charset="0"/>
                      <a:ea typeface="Noto Sans Adlam" panose="020B0502040504020204" pitchFamily="34" charset="0"/>
                      <a:cs typeface="Noto Sans Adlam" panose="020B0502040504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feld 28">
                    <a:extLst>
                      <a:ext uri="{FF2B5EF4-FFF2-40B4-BE49-F238E27FC236}">
                        <a16:creationId xmlns:a16="http://schemas.microsoft.com/office/drawing/2014/main" id="{AA746626-FE90-184E-A794-EEBD03ADB5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0504" y="4408229"/>
                    <a:ext cx="42816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AE9CE71A-5284-0741-9EF9-05FEFEBD7A16}"/>
                </a:ext>
              </a:extLst>
            </p:cNvPr>
            <p:cNvGrpSpPr/>
            <p:nvPr/>
          </p:nvGrpSpPr>
          <p:grpSpPr>
            <a:xfrm>
              <a:off x="5376613" y="3550557"/>
              <a:ext cx="1418137" cy="0"/>
              <a:chOff x="5376613" y="3207657"/>
              <a:chExt cx="1418137" cy="0"/>
            </a:xfrm>
          </p:grpSpPr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D084769C-2BD0-174B-8412-85EB6940DD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6613" y="3207657"/>
                <a:ext cx="540000" cy="0"/>
              </a:xfrm>
              <a:prstGeom prst="straightConnector1">
                <a:avLst/>
              </a:prstGeom>
              <a:ln w="38100">
                <a:solidFill>
                  <a:srgbClr val="F3421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5A0B1B53-2CDE-5B4F-A129-5AE62F2CD9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4750" y="3207657"/>
                <a:ext cx="540000" cy="0"/>
              </a:xfrm>
              <a:prstGeom prst="straightConnector1">
                <a:avLst/>
              </a:prstGeom>
              <a:ln w="38100">
                <a:solidFill>
                  <a:srgbClr val="F3421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27994356-BE34-334D-98A3-416F72B66B34}"/>
                </a:ext>
              </a:extLst>
            </p:cNvPr>
            <p:cNvGrpSpPr/>
            <p:nvPr/>
          </p:nvGrpSpPr>
          <p:grpSpPr>
            <a:xfrm>
              <a:off x="2160764" y="2959575"/>
              <a:ext cx="1394521" cy="276999"/>
              <a:chOff x="1992603" y="2707333"/>
              <a:chExt cx="1394521" cy="276999"/>
            </a:xfrm>
          </p:grpSpPr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CC8366F6-13C1-304B-A005-2777772165CF}"/>
                  </a:ext>
                </a:extLst>
              </p:cNvPr>
              <p:cNvSpPr txBox="1"/>
              <p:nvPr/>
            </p:nvSpPr>
            <p:spPr>
              <a:xfrm>
                <a:off x="2135188" y="2707333"/>
                <a:ext cx="1251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Interval based</a:t>
                </a:r>
              </a:p>
            </p:txBody>
          </p:sp>
          <p:pic>
            <p:nvPicPr>
              <p:cNvPr id="33" name="Grafik 32">
                <a:extLst>
                  <a:ext uri="{FF2B5EF4-FFF2-40B4-BE49-F238E27FC236}">
                    <a16:creationId xmlns:a16="http://schemas.microsoft.com/office/drawing/2014/main" id="{BE1EC901-EB8C-9F41-BDD7-E48DC659A8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grayscl/>
              </a:blip>
              <a:stretch>
                <a:fillRect/>
              </a:stretch>
            </p:blipFill>
            <p:spPr>
              <a:xfrm>
                <a:off x="1992603" y="2743200"/>
                <a:ext cx="202745" cy="20274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3764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3D5F6DA-26D8-C444-85AF-5CB77AE6F653}"/>
              </a:ext>
            </a:extLst>
          </p:cNvPr>
          <p:cNvGrpSpPr/>
          <p:nvPr/>
        </p:nvGrpSpPr>
        <p:grpSpPr>
          <a:xfrm>
            <a:off x="2135188" y="281531"/>
            <a:ext cx="7952241" cy="2096151"/>
            <a:chOff x="2135188" y="2945945"/>
            <a:chExt cx="7952241" cy="2096151"/>
          </a:xfrm>
        </p:grpSpPr>
        <p:cxnSp>
          <p:nvCxnSpPr>
            <p:cNvPr id="5" name="Gerade Verbindung 4">
              <a:extLst>
                <a:ext uri="{FF2B5EF4-FFF2-40B4-BE49-F238E27FC236}">
                  <a16:creationId xmlns:a16="http://schemas.microsoft.com/office/drawing/2014/main" id="{98D0D96C-CA77-2149-B95E-093430FC9E2C}"/>
                </a:ext>
              </a:extLst>
            </p:cNvPr>
            <p:cNvCxnSpPr>
              <a:cxnSpLocks/>
            </p:cNvCxnSpPr>
            <p:nvPr/>
          </p:nvCxnSpPr>
          <p:spPr>
            <a:xfrm>
              <a:off x="6275388" y="3269472"/>
              <a:ext cx="0" cy="180000"/>
            </a:xfrm>
            <a:prstGeom prst="line">
              <a:avLst/>
            </a:prstGeom>
            <a:ln w="38100">
              <a:solidFill>
                <a:srgbClr val="00EE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D2A00E10-5D37-B947-9DFC-D2AB2E9E93DA}"/>
                </a:ext>
              </a:extLst>
            </p:cNvPr>
            <p:cNvGrpSpPr/>
            <p:nvPr/>
          </p:nvGrpSpPr>
          <p:grpSpPr>
            <a:xfrm>
              <a:off x="2135188" y="3415301"/>
              <a:ext cx="7952241" cy="180000"/>
              <a:chOff x="2135188" y="3415301"/>
              <a:chExt cx="7952241" cy="180000"/>
            </a:xfrm>
          </p:grpSpPr>
          <p:cxnSp>
            <p:nvCxnSpPr>
              <p:cNvPr id="26" name="Gerade Verbindung 25">
                <a:extLst>
                  <a:ext uri="{FF2B5EF4-FFF2-40B4-BE49-F238E27FC236}">
                    <a16:creationId xmlns:a16="http://schemas.microsoft.com/office/drawing/2014/main" id="{43CE3688-D98B-A14F-B550-5923BB51DC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0692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26">
                <a:extLst>
                  <a:ext uri="{FF2B5EF4-FFF2-40B4-BE49-F238E27FC236}">
                    <a16:creationId xmlns:a16="http://schemas.microsoft.com/office/drawing/2014/main" id="{C6B94860-C3EB-574D-B128-ABE44FF55B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3176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27">
                <a:extLst>
                  <a:ext uri="{FF2B5EF4-FFF2-40B4-BE49-F238E27FC236}">
                    <a16:creationId xmlns:a16="http://schemas.microsoft.com/office/drawing/2014/main" id="{F6FF7CB0-6E31-0B4F-A8EE-D4840D334A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8209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28">
                <a:extLst>
                  <a:ext uri="{FF2B5EF4-FFF2-40B4-BE49-F238E27FC236}">
                    <a16:creationId xmlns:a16="http://schemas.microsoft.com/office/drawing/2014/main" id="{3957F66E-3FFF-A748-923E-2977A84C9F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5725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29">
                <a:extLst>
                  <a:ext uri="{FF2B5EF4-FFF2-40B4-BE49-F238E27FC236}">
                    <a16:creationId xmlns:a16="http://schemas.microsoft.com/office/drawing/2014/main" id="{17D8845B-FBB1-AC46-A703-411CADC71F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4687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>
                <a:extLst>
                  <a:ext uri="{FF2B5EF4-FFF2-40B4-BE49-F238E27FC236}">
                    <a16:creationId xmlns:a16="http://schemas.microsoft.com/office/drawing/2014/main" id="{80A7E309-6E11-FF48-B4E8-18F56320F6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5188" y="3429000"/>
                <a:ext cx="7952241" cy="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>
                  <a:extLst>
                    <a:ext uri="{FF2B5EF4-FFF2-40B4-BE49-F238E27FC236}">
                      <a16:creationId xmlns:a16="http://schemas.microsoft.com/office/drawing/2014/main" id="{9CA7E211-D391-8544-855B-7B6ACF6D1E4A}"/>
                    </a:ext>
                  </a:extLst>
                </p:cNvPr>
                <p:cNvSpPr txBox="1"/>
                <p:nvPr/>
              </p:nvSpPr>
              <p:spPr>
                <a:xfrm>
                  <a:off x="5866608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𝑚</m:t>
                            </m:r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=</m:t>
                            </m:r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0.5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feld 6">
                  <a:extLst>
                    <a:ext uri="{FF2B5EF4-FFF2-40B4-BE49-F238E27FC236}">
                      <a16:creationId xmlns:a16="http://schemas.microsoft.com/office/drawing/2014/main" id="{9CA7E211-D391-8544-855B-7B6ACF6D1E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6608" y="3610844"/>
                  <a:ext cx="428168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40000" r="-31429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feld 7">
                  <a:extLst>
                    <a:ext uri="{FF2B5EF4-FFF2-40B4-BE49-F238E27FC236}">
                      <a16:creationId xmlns:a16="http://schemas.microsoft.com/office/drawing/2014/main" id="{F95C670D-A16D-2943-8220-8C60979E963B}"/>
                    </a:ext>
                  </a:extLst>
                </p:cNvPr>
                <p:cNvSpPr txBox="1"/>
                <p:nvPr/>
              </p:nvSpPr>
              <p:spPr>
                <a:xfrm>
                  <a:off x="3002194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0.3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feld 7">
                  <a:extLst>
                    <a:ext uri="{FF2B5EF4-FFF2-40B4-BE49-F238E27FC236}">
                      <a16:creationId xmlns:a16="http://schemas.microsoft.com/office/drawing/2014/main" id="{F95C670D-A16D-2943-8220-8C60979E96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194" y="3610844"/>
                  <a:ext cx="428168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857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220217DE-6651-BD49-AC81-476831F01048}"/>
                    </a:ext>
                  </a:extLst>
                </p:cNvPr>
                <p:cNvSpPr txBox="1"/>
                <p:nvPr/>
              </p:nvSpPr>
              <p:spPr>
                <a:xfrm>
                  <a:off x="4449710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0.4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220217DE-6651-BD49-AC81-476831F010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9710" y="3610844"/>
                  <a:ext cx="428168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941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CF384278-FA3F-3245-B4A8-090886FBAF5C}"/>
                    </a:ext>
                  </a:extLst>
                </p:cNvPr>
                <p:cNvSpPr txBox="1"/>
                <p:nvPr/>
              </p:nvSpPr>
              <p:spPr>
                <a:xfrm>
                  <a:off x="8786248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0.7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CF384278-FA3F-3245-B4A8-090886FBAF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6248" y="3610844"/>
                  <a:ext cx="428168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857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EC5FC3EF-98A6-8B4F-94AD-2171938B5BEB}"/>
                </a:ext>
              </a:extLst>
            </p:cNvPr>
            <p:cNvGrpSpPr/>
            <p:nvPr/>
          </p:nvGrpSpPr>
          <p:grpSpPr>
            <a:xfrm>
              <a:off x="6096001" y="3926291"/>
              <a:ext cx="1462824" cy="615543"/>
              <a:chOff x="6096001" y="4100463"/>
              <a:chExt cx="1462824" cy="615543"/>
            </a:xfrm>
          </p:grpSpPr>
          <p:sp>
            <p:nvSpPr>
              <p:cNvPr id="24" name="Geschweifte Klammer links 23">
                <a:extLst>
                  <a:ext uri="{FF2B5EF4-FFF2-40B4-BE49-F238E27FC236}">
                    <a16:creationId xmlns:a16="http://schemas.microsoft.com/office/drawing/2014/main" id="{0BB98939-DEFB-B04C-99AA-93251DD77AD0}"/>
                  </a:ext>
                </a:extLst>
              </p:cNvPr>
              <p:cNvSpPr/>
              <p:nvPr/>
            </p:nvSpPr>
            <p:spPr>
              <a:xfrm rot="16200000">
                <a:off x="6673530" y="3522934"/>
                <a:ext cx="307765" cy="1462824"/>
              </a:xfrm>
              <a:prstGeom prst="leftBrace">
                <a:avLst/>
              </a:prstGeom>
              <a:ln w="38100">
                <a:solidFill>
                  <a:srgbClr val="F342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feld 24">
                    <a:extLst>
                      <a:ext uri="{FF2B5EF4-FFF2-40B4-BE49-F238E27FC236}">
                        <a16:creationId xmlns:a16="http://schemas.microsoft.com/office/drawing/2014/main" id="{01DB001B-3E9C-324C-A301-FBD7D7B500E5}"/>
                      </a:ext>
                    </a:extLst>
                  </p:cNvPr>
                  <p:cNvSpPr txBox="1"/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𝑞𝑠</m:t>
                              </m:r>
                            </m:e>
                            <m:sub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0.6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n w="9525">
                        <a:solidFill>
                          <a:srgbClr val="F34213"/>
                        </a:solidFill>
                      </a:ln>
                      <a:solidFill>
                        <a:srgbClr val="8E8D8A"/>
                      </a:solidFill>
                      <a:latin typeface="Noto Sans Adlam" panose="020B0502040504020204" pitchFamily="34" charset="0"/>
                      <a:ea typeface="Noto Sans Adlam" panose="020B0502040504020204" pitchFamily="34" charset="0"/>
                      <a:cs typeface="Noto Sans Adlam" panose="020B0502040504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feld 24">
                    <a:extLst>
                      <a:ext uri="{FF2B5EF4-FFF2-40B4-BE49-F238E27FC236}">
                        <a16:creationId xmlns:a16="http://schemas.microsoft.com/office/drawing/2014/main" id="{01DB001B-3E9C-324C-A301-FBD7D7B500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3200C15-87AC-A749-BF62-2B182DF8EDEA}"/>
                </a:ext>
              </a:extLst>
            </p:cNvPr>
            <p:cNvGrpSpPr/>
            <p:nvPr/>
          </p:nvGrpSpPr>
          <p:grpSpPr>
            <a:xfrm>
              <a:off x="3216275" y="4426553"/>
              <a:ext cx="2879725" cy="615543"/>
              <a:chOff x="4633177" y="4100463"/>
              <a:chExt cx="1462824" cy="615543"/>
            </a:xfrm>
          </p:grpSpPr>
          <p:sp>
            <p:nvSpPr>
              <p:cNvPr id="22" name="Geschweifte Klammer links 21">
                <a:extLst>
                  <a:ext uri="{FF2B5EF4-FFF2-40B4-BE49-F238E27FC236}">
                    <a16:creationId xmlns:a16="http://schemas.microsoft.com/office/drawing/2014/main" id="{FCE2F54D-2009-B543-BC20-4BC006638812}"/>
                  </a:ext>
                </a:extLst>
              </p:cNvPr>
              <p:cNvSpPr/>
              <p:nvPr/>
            </p:nvSpPr>
            <p:spPr>
              <a:xfrm rot="16200000">
                <a:off x="5210706" y="3522934"/>
                <a:ext cx="307765" cy="1462824"/>
              </a:xfrm>
              <a:prstGeom prst="leftBrace">
                <a:avLst/>
              </a:prstGeom>
              <a:ln w="38100">
                <a:solidFill>
                  <a:srgbClr val="F342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feld 22">
                    <a:extLst>
                      <a:ext uri="{FF2B5EF4-FFF2-40B4-BE49-F238E27FC236}">
                        <a16:creationId xmlns:a16="http://schemas.microsoft.com/office/drawing/2014/main" id="{670E9D1F-3A32-154A-AD33-D2C09D497B14}"/>
                      </a:ext>
                    </a:extLst>
                  </p:cNvPr>
                  <p:cNvSpPr txBox="1"/>
                  <p:nvPr/>
                </p:nvSpPr>
                <p:spPr>
                  <a:xfrm>
                    <a:off x="5150504" y="4408229"/>
                    <a:ext cx="4281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smtClean="0">
                                  <a:ln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n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𝑞𝑠</m:t>
                              </m:r>
                            </m:e>
                            <m:sub>
                              <m:r>
                                <a:rPr lang="de-DE" sz="1400" b="0" i="1" smtClean="0">
                                  <a:ln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0.3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n>
                        <a:solidFill>
                          <a:srgbClr val="F34213"/>
                        </a:solidFill>
                      </a:ln>
                      <a:solidFill>
                        <a:srgbClr val="8E8D8A"/>
                      </a:solidFill>
                      <a:latin typeface="Noto Sans Adlam" panose="020B0502040504020204" pitchFamily="34" charset="0"/>
                      <a:ea typeface="Noto Sans Adlam" panose="020B0502040504020204" pitchFamily="34" charset="0"/>
                      <a:cs typeface="Noto Sans Adlam" panose="020B0502040504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feld 22">
                    <a:extLst>
                      <a:ext uri="{FF2B5EF4-FFF2-40B4-BE49-F238E27FC236}">
                        <a16:creationId xmlns:a16="http://schemas.microsoft.com/office/drawing/2014/main" id="{670E9D1F-3A32-154A-AD33-D2C09D497B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0504" y="4408229"/>
                    <a:ext cx="42816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C6777A5D-5046-7944-8D34-FDD8BB0EC71C}"/>
                </a:ext>
              </a:extLst>
            </p:cNvPr>
            <p:cNvGrpSpPr/>
            <p:nvPr/>
          </p:nvGrpSpPr>
          <p:grpSpPr>
            <a:xfrm>
              <a:off x="5376613" y="3550557"/>
              <a:ext cx="1418137" cy="0"/>
              <a:chOff x="5376613" y="3207657"/>
              <a:chExt cx="1418137" cy="0"/>
            </a:xfrm>
          </p:grpSpPr>
          <p:cxnSp>
            <p:nvCxnSpPr>
              <p:cNvPr id="20" name="Gerade Verbindung mit Pfeil 19">
                <a:extLst>
                  <a:ext uri="{FF2B5EF4-FFF2-40B4-BE49-F238E27FC236}">
                    <a16:creationId xmlns:a16="http://schemas.microsoft.com/office/drawing/2014/main" id="{EAA244ED-6546-AD44-87AE-CCCC122290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6613" y="3207657"/>
                <a:ext cx="540000" cy="0"/>
              </a:xfrm>
              <a:prstGeom prst="straightConnector1">
                <a:avLst/>
              </a:prstGeom>
              <a:ln w="38100">
                <a:solidFill>
                  <a:srgbClr val="F3421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>
                <a:extLst>
                  <a:ext uri="{FF2B5EF4-FFF2-40B4-BE49-F238E27FC236}">
                    <a16:creationId xmlns:a16="http://schemas.microsoft.com/office/drawing/2014/main" id="{EA465FE9-96A6-3F4B-B0CC-DC9057D27A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4750" y="3207657"/>
                <a:ext cx="540000" cy="0"/>
              </a:xfrm>
              <a:prstGeom prst="straightConnector1">
                <a:avLst/>
              </a:prstGeom>
              <a:ln w="38100">
                <a:solidFill>
                  <a:srgbClr val="F3421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269712EC-BD96-4341-ACAB-484201BD112D}"/>
                    </a:ext>
                  </a:extLst>
                </p:cNvPr>
                <p:cNvSpPr txBox="1"/>
                <p:nvPr/>
              </p:nvSpPr>
              <p:spPr>
                <a:xfrm>
                  <a:off x="6087465" y="2945945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solidFill>
                              <a:srgbClr val="00EE00"/>
                            </a:solidFill>
                            <a:latin typeface="Cambria Math" panose="02040503050406030204" pitchFamily="18" charset="0"/>
                            <a:ea typeface="Noto Sans Adlam" panose="020B0502040504020204" pitchFamily="34" charset="0"/>
                            <a:cs typeface="Noto Sans Adlam" panose="020B0502040504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1400" dirty="0">
                    <a:solidFill>
                      <a:srgbClr val="00EE00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269712EC-BD96-4341-ACAB-484201BD11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7465" y="2945945"/>
                  <a:ext cx="428168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Gerade Verbindung 14">
              <a:extLst>
                <a:ext uri="{FF2B5EF4-FFF2-40B4-BE49-F238E27FC236}">
                  <a16:creationId xmlns:a16="http://schemas.microsoft.com/office/drawing/2014/main" id="{08E6ECC4-EC88-AF44-AD27-7A20EFD48E8F}"/>
                </a:ext>
              </a:extLst>
            </p:cNvPr>
            <p:cNvCxnSpPr>
              <a:cxnSpLocks/>
            </p:cNvCxnSpPr>
            <p:nvPr/>
          </p:nvCxnSpPr>
          <p:spPr>
            <a:xfrm>
              <a:off x="5730134" y="3268998"/>
              <a:ext cx="0" cy="180000"/>
            </a:xfrm>
            <a:prstGeom prst="line">
              <a:avLst/>
            </a:prstGeom>
            <a:ln w="38100">
              <a:solidFill>
                <a:srgbClr val="3747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E280000E-381D-F54B-AA0D-9E9A670C71A3}"/>
                    </a:ext>
                  </a:extLst>
                </p:cNvPr>
                <p:cNvSpPr txBox="1"/>
                <p:nvPr/>
              </p:nvSpPr>
              <p:spPr>
                <a:xfrm>
                  <a:off x="5535789" y="2945945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acc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E280000E-381D-F54B-AA0D-9E9A670C71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789" y="2945945"/>
                  <a:ext cx="428168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006DC393-EEC3-8642-814D-FAA4CFB5591E}"/>
                </a:ext>
              </a:extLst>
            </p:cNvPr>
            <p:cNvGrpSpPr/>
            <p:nvPr/>
          </p:nvGrpSpPr>
          <p:grpSpPr>
            <a:xfrm>
              <a:off x="2160764" y="2959575"/>
              <a:ext cx="1394521" cy="276999"/>
              <a:chOff x="1992603" y="2707333"/>
              <a:chExt cx="1394521" cy="276999"/>
            </a:xfrm>
          </p:grpSpPr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01CE1AB-B06D-A64C-9121-6E359E646EA7}"/>
                  </a:ext>
                </a:extLst>
              </p:cNvPr>
              <p:cNvSpPr txBox="1"/>
              <p:nvPr/>
            </p:nvSpPr>
            <p:spPr>
              <a:xfrm>
                <a:off x="2135188" y="2707333"/>
                <a:ext cx="1251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Median based</a:t>
                </a:r>
              </a:p>
            </p:txBody>
          </p:sp>
          <p:pic>
            <p:nvPicPr>
              <p:cNvPr id="19" name="Grafik 18">
                <a:extLst>
                  <a:ext uri="{FF2B5EF4-FFF2-40B4-BE49-F238E27FC236}">
                    <a16:creationId xmlns:a16="http://schemas.microsoft.com/office/drawing/2014/main" id="{CC12CEA1-3160-984A-9777-DBF62B1B7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grayscl/>
              </a:blip>
              <a:stretch>
                <a:fillRect/>
              </a:stretch>
            </p:blipFill>
            <p:spPr>
              <a:xfrm>
                <a:off x="1992603" y="2743200"/>
                <a:ext cx="202745" cy="202745"/>
              </a:xfrm>
              <a:prstGeom prst="rect">
                <a:avLst/>
              </a:prstGeom>
            </p:spPr>
          </p:pic>
        </p:grp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E842FF7E-7408-7542-A7FB-3D9C31E129A8}"/>
              </a:ext>
            </a:extLst>
          </p:cNvPr>
          <p:cNvGrpSpPr/>
          <p:nvPr/>
        </p:nvGrpSpPr>
        <p:grpSpPr>
          <a:xfrm>
            <a:off x="2135188" y="2202815"/>
            <a:ext cx="7952241" cy="1574586"/>
            <a:chOff x="2135188" y="2959575"/>
            <a:chExt cx="7952241" cy="1574586"/>
          </a:xfrm>
        </p:grpSpPr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83B348C4-0353-5545-8354-F3E020C40664}"/>
                </a:ext>
              </a:extLst>
            </p:cNvPr>
            <p:cNvGrpSpPr/>
            <p:nvPr/>
          </p:nvGrpSpPr>
          <p:grpSpPr>
            <a:xfrm>
              <a:off x="2135188" y="3415301"/>
              <a:ext cx="7952241" cy="180000"/>
              <a:chOff x="2135188" y="3415301"/>
              <a:chExt cx="7952241" cy="180000"/>
            </a:xfrm>
          </p:grpSpPr>
          <p:cxnSp>
            <p:nvCxnSpPr>
              <p:cNvPr id="51" name="Gerade Verbindung 50">
                <a:extLst>
                  <a:ext uri="{FF2B5EF4-FFF2-40B4-BE49-F238E27FC236}">
                    <a16:creationId xmlns:a16="http://schemas.microsoft.com/office/drawing/2014/main" id="{550B6520-5B91-E94D-BB73-1DAC8D2C6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0692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51">
                <a:extLst>
                  <a:ext uri="{FF2B5EF4-FFF2-40B4-BE49-F238E27FC236}">
                    <a16:creationId xmlns:a16="http://schemas.microsoft.com/office/drawing/2014/main" id="{724F0CFB-DA6D-7445-8DC0-A807093A7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3176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 Verbindung 52">
                <a:extLst>
                  <a:ext uri="{FF2B5EF4-FFF2-40B4-BE49-F238E27FC236}">
                    <a16:creationId xmlns:a16="http://schemas.microsoft.com/office/drawing/2014/main" id="{B6AF5351-DEF0-7D4C-B06D-9FC3A9A68A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8209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53">
                <a:extLst>
                  <a:ext uri="{FF2B5EF4-FFF2-40B4-BE49-F238E27FC236}">
                    <a16:creationId xmlns:a16="http://schemas.microsoft.com/office/drawing/2014/main" id="{D8FC4F8A-1843-FF4A-B1A6-16E924B557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5725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>
                <a:extLst>
                  <a:ext uri="{FF2B5EF4-FFF2-40B4-BE49-F238E27FC236}">
                    <a16:creationId xmlns:a16="http://schemas.microsoft.com/office/drawing/2014/main" id="{EC41CBD1-BB17-A54A-AE93-DA1522CC6C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4687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 Verbindung 55">
                <a:extLst>
                  <a:ext uri="{FF2B5EF4-FFF2-40B4-BE49-F238E27FC236}">
                    <a16:creationId xmlns:a16="http://schemas.microsoft.com/office/drawing/2014/main" id="{8706A910-2245-FC4F-9576-0D72688136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5188" y="3429000"/>
                <a:ext cx="7952241" cy="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A9D30891-0111-9645-863C-3DD164AC4F11}"/>
                    </a:ext>
                  </a:extLst>
                </p:cNvPr>
                <p:cNvSpPr txBox="1"/>
                <p:nvPr/>
              </p:nvSpPr>
              <p:spPr>
                <a:xfrm>
                  <a:off x="5866608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𝑚</m:t>
                            </m:r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=</m:t>
                            </m:r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0.5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A9D30891-0111-9645-863C-3DD164AC4F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6608" y="3610844"/>
                  <a:ext cx="428168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40000" r="-31429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3DFD339C-F042-3E4D-8B73-F19BF3E2BACB}"/>
                    </a:ext>
                  </a:extLst>
                </p:cNvPr>
                <p:cNvSpPr txBox="1"/>
                <p:nvPr/>
              </p:nvSpPr>
              <p:spPr>
                <a:xfrm>
                  <a:off x="3002194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0.3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3DFD339C-F042-3E4D-8B73-F19BF3E2BA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194" y="3610844"/>
                  <a:ext cx="428168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857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feld 35">
                  <a:extLst>
                    <a:ext uri="{FF2B5EF4-FFF2-40B4-BE49-F238E27FC236}">
                      <a16:creationId xmlns:a16="http://schemas.microsoft.com/office/drawing/2014/main" id="{2DB54738-AF9E-9A43-999C-A17A38348BE8}"/>
                    </a:ext>
                  </a:extLst>
                </p:cNvPr>
                <p:cNvSpPr txBox="1"/>
                <p:nvPr/>
              </p:nvSpPr>
              <p:spPr>
                <a:xfrm>
                  <a:off x="4449710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0.4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feld 35">
                  <a:extLst>
                    <a:ext uri="{FF2B5EF4-FFF2-40B4-BE49-F238E27FC236}">
                      <a16:creationId xmlns:a16="http://schemas.microsoft.com/office/drawing/2014/main" id="{2DB54738-AF9E-9A43-999C-A17A38348B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9710" y="3610844"/>
                  <a:ext cx="428168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941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EF497443-08CE-0049-AE72-36B7810FD59C}"/>
                    </a:ext>
                  </a:extLst>
                </p:cNvPr>
                <p:cNvSpPr txBox="1"/>
                <p:nvPr/>
              </p:nvSpPr>
              <p:spPr>
                <a:xfrm>
                  <a:off x="7314123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0.6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EF497443-08CE-0049-AE72-36B7810FD5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123" y="3610844"/>
                  <a:ext cx="428168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941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2E8186D9-6B8C-6E46-99F1-1E3A2C1DB670}"/>
                    </a:ext>
                  </a:extLst>
                </p:cNvPr>
                <p:cNvSpPr txBox="1"/>
                <p:nvPr/>
              </p:nvSpPr>
              <p:spPr>
                <a:xfrm>
                  <a:off x="8786248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0.7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2E8186D9-6B8C-6E46-99F1-1E3A2C1DB6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6248" y="3610844"/>
                  <a:ext cx="428168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857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48B05851-1F2C-6E4A-919B-1D11A4464980}"/>
                </a:ext>
              </a:extLst>
            </p:cNvPr>
            <p:cNvGrpSpPr/>
            <p:nvPr/>
          </p:nvGrpSpPr>
          <p:grpSpPr>
            <a:xfrm>
              <a:off x="7536965" y="3918618"/>
              <a:ext cx="1462824" cy="615543"/>
              <a:chOff x="6096001" y="4100463"/>
              <a:chExt cx="1462824" cy="615543"/>
            </a:xfrm>
          </p:grpSpPr>
          <p:sp>
            <p:nvSpPr>
              <p:cNvPr id="49" name="Geschweifte Klammer links 48">
                <a:extLst>
                  <a:ext uri="{FF2B5EF4-FFF2-40B4-BE49-F238E27FC236}">
                    <a16:creationId xmlns:a16="http://schemas.microsoft.com/office/drawing/2014/main" id="{DC96F2A1-073A-2A45-9D2D-03602EA9A8DF}"/>
                  </a:ext>
                </a:extLst>
              </p:cNvPr>
              <p:cNvSpPr/>
              <p:nvPr/>
            </p:nvSpPr>
            <p:spPr>
              <a:xfrm rot="16200000">
                <a:off x="6673530" y="3522934"/>
                <a:ext cx="307765" cy="1462824"/>
              </a:xfrm>
              <a:prstGeom prst="leftBrace">
                <a:avLst/>
              </a:prstGeom>
              <a:ln w="38100">
                <a:solidFill>
                  <a:srgbClr val="F342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feld 49">
                    <a:extLst>
                      <a:ext uri="{FF2B5EF4-FFF2-40B4-BE49-F238E27FC236}">
                        <a16:creationId xmlns:a16="http://schemas.microsoft.com/office/drawing/2014/main" id="{8FBD7F6C-69DA-D94C-8298-41C90B1828C8}"/>
                      </a:ext>
                    </a:extLst>
                  </p:cNvPr>
                  <p:cNvSpPr txBox="1"/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𝑞𝑠</m:t>
                              </m:r>
                            </m:e>
                            <m:sub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0.6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n w="9525">
                        <a:solidFill>
                          <a:srgbClr val="F34213"/>
                        </a:solidFill>
                      </a:ln>
                      <a:solidFill>
                        <a:srgbClr val="8E8D8A"/>
                      </a:solidFill>
                      <a:latin typeface="Noto Sans Adlam" panose="020B0502040504020204" pitchFamily="34" charset="0"/>
                      <a:ea typeface="Noto Sans Adlam" panose="020B0502040504020204" pitchFamily="34" charset="0"/>
                      <a:cs typeface="Noto Sans Adlam" panose="020B0502040504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feld 49">
                    <a:extLst>
                      <a:ext uri="{FF2B5EF4-FFF2-40B4-BE49-F238E27FC236}">
                        <a16:creationId xmlns:a16="http://schemas.microsoft.com/office/drawing/2014/main" id="{8FBD7F6C-69DA-D94C-8298-41C90B1828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D7984506-4373-5E41-9AF5-F12FC3159983}"/>
                </a:ext>
              </a:extLst>
            </p:cNvPr>
            <p:cNvGrpSpPr/>
            <p:nvPr/>
          </p:nvGrpSpPr>
          <p:grpSpPr>
            <a:xfrm>
              <a:off x="7542027" y="3610844"/>
              <a:ext cx="1418137" cy="0"/>
              <a:chOff x="5376613" y="3207657"/>
              <a:chExt cx="1418137" cy="0"/>
            </a:xfrm>
          </p:grpSpPr>
          <p:cxnSp>
            <p:nvCxnSpPr>
              <p:cNvPr id="47" name="Gerade Verbindung mit Pfeil 46">
                <a:extLst>
                  <a:ext uri="{FF2B5EF4-FFF2-40B4-BE49-F238E27FC236}">
                    <a16:creationId xmlns:a16="http://schemas.microsoft.com/office/drawing/2014/main" id="{DC7FE5A5-8464-C346-BC4F-58312F2124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6613" y="3207657"/>
                <a:ext cx="540000" cy="0"/>
              </a:xfrm>
              <a:prstGeom prst="straightConnector1">
                <a:avLst/>
              </a:prstGeom>
              <a:ln w="38100">
                <a:solidFill>
                  <a:srgbClr val="F3421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mit Pfeil 47">
                <a:extLst>
                  <a:ext uri="{FF2B5EF4-FFF2-40B4-BE49-F238E27FC236}">
                    <a16:creationId xmlns:a16="http://schemas.microsoft.com/office/drawing/2014/main" id="{DA41C737-62C5-824F-9B97-CA66160AF5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4750" y="3207657"/>
                <a:ext cx="540000" cy="0"/>
              </a:xfrm>
              <a:prstGeom prst="straightConnector1">
                <a:avLst/>
              </a:prstGeom>
              <a:ln w="38100">
                <a:solidFill>
                  <a:srgbClr val="F3421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AB0F91E4-29A9-D947-8D26-A7CB7799318D}"/>
                </a:ext>
              </a:extLst>
            </p:cNvPr>
            <p:cNvGrpSpPr/>
            <p:nvPr/>
          </p:nvGrpSpPr>
          <p:grpSpPr>
            <a:xfrm>
              <a:off x="3192211" y="3918618"/>
              <a:ext cx="1462824" cy="615543"/>
              <a:chOff x="6096001" y="4100463"/>
              <a:chExt cx="1462824" cy="615543"/>
            </a:xfrm>
          </p:grpSpPr>
          <p:sp>
            <p:nvSpPr>
              <p:cNvPr id="45" name="Geschweifte Klammer links 44">
                <a:extLst>
                  <a:ext uri="{FF2B5EF4-FFF2-40B4-BE49-F238E27FC236}">
                    <a16:creationId xmlns:a16="http://schemas.microsoft.com/office/drawing/2014/main" id="{D3E9484F-F3B7-1842-99DB-C08E2CAF15AE}"/>
                  </a:ext>
                </a:extLst>
              </p:cNvPr>
              <p:cNvSpPr/>
              <p:nvPr/>
            </p:nvSpPr>
            <p:spPr>
              <a:xfrm rot="16200000">
                <a:off x="6673530" y="3522934"/>
                <a:ext cx="307765" cy="1462824"/>
              </a:xfrm>
              <a:prstGeom prst="leftBrace">
                <a:avLst/>
              </a:prstGeom>
              <a:ln w="38100">
                <a:solidFill>
                  <a:srgbClr val="F342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feld 45">
                    <a:extLst>
                      <a:ext uri="{FF2B5EF4-FFF2-40B4-BE49-F238E27FC236}">
                        <a16:creationId xmlns:a16="http://schemas.microsoft.com/office/drawing/2014/main" id="{9B1A77E6-2FC1-504B-8802-0416BD414BD9}"/>
                      </a:ext>
                    </a:extLst>
                  </p:cNvPr>
                  <p:cNvSpPr txBox="1"/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𝑞𝑠</m:t>
                              </m:r>
                            </m:e>
                            <m:sub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0.3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n w="9525">
                        <a:solidFill>
                          <a:srgbClr val="F34213"/>
                        </a:solidFill>
                      </a:ln>
                      <a:solidFill>
                        <a:srgbClr val="8E8D8A"/>
                      </a:solidFill>
                      <a:latin typeface="Noto Sans Adlam" panose="020B0502040504020204" pitchFamily="34" charset="0"/>
                      <a:ea typeface="Noto Sans Adlam" panose="020B0502040504020204" pitchFamily="34" charset="0"/>
                      <a:cs typeface="Noto Sans Adlam" panose="020B0502040504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feld 45">
                    <a:extLst>
                      <a:ext uri="{FF2B5EF4-FFF2-40B4-BE49-F238E27FC236}">
                        <a16:creationId xmlns:a16="http://schemas.microsoft.com/office/drawing/2014/main" id="{9B1A77E6-2FC1-504B-8802-0416BD414B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A2F285F3-6CB2-0948-8AA3-C30BA17F7F33}"/>
                </a:ext>
              </a:extLst>
            </p:cNvPr>
            <p:cNvGrpSpPr/>
            <p:nvPr/>
          </p:nvGrpSpPr>
          <p:grpSpPr>
            <a:xfrm>
              <a:off x="2160764" y="2959575"/>
              <a:ext cx="1394521" cy="276999"/>
              <a:chOff x="1992603" y="2707333"/>
              <a:chExt cx="1394521" cy="276999"/>
            </a:xfrm>
          </p:grpSpPr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73381C2F-BC67-2B49-89D6-07C87883EE7A}"/>
                  </a:ext>
                </a:extLst>
              </p:cNvPr>
              <p:cNvSpPr txBox="1"/>
              <p:nvPr/>
            </p:nvSpPr>
            <p:spPr>
              <a:xfrm>
                <a:off x="2135188" y="2707333"/>
                <a:ext cx="1251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Neighbor based</a:t>
                </a:r>
              </a:p>
            </p:txBody>
          </p:sp>
          <p:pic>
            <p:nvPicPr>
              <p:cNvPr id="44" name="Grafik 43">
                <a:extLst>
                  <a:ext uri="{FF2B5EF4-FFF2-40B4-BE49-F238E27FC236}">
                    <a16:creationId xmlns:a16="http://schemas.microsoft.com/office/drawing/2014/main" id="{D4D584C3-EF81-6C41-A420-B3F1F0BF48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grayscl/>
              </a:blip>
              <a:stretch>
                <a:fillRect/>
              </a:stretch>
            </p:blipFill>
            <p:spPr>
              <a:xfrm>
                <a:off x="1992603" y="2743200"/>
                <a:ext cx="202745" cy="202745"/>
              </a:xfrm>
              <a:prstGeom prst="rect">
                <a:avLst/>
              </a:prstGeom>
            </p:spPr>
          </p:pic>
        </p:grp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729F2DE5-8E0A-C940-803A-BA3A17DF1253}"/>
              </a:ext>
            </a:extLst>
          </p:cNvPr>
          <p:cNvGrpSpPr/>
          <p:nvPr/>
        </p:nvGrpSpPr>
        <p:grpSpPr>
          <a:xfrm>
            <a:off x="2135188" y="3605969"/>
            <a:ext cx="7952241" cy="2082521"/>
            <a:chOff x="2135188" y="2959575"/>
            <a:chExt cx="7952241" cy="2082521"/>
          </a:xfrm>
        </p:grpSpPr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5F39C83-2D29-5C46-9704-1812424A3CD7}"/>
                </a:ext>
              </a:extLst>
            </p:cNvPr>
            <p:cNvGrpSpPr/>
            <p:nvPr/>
          </p:nvGrpSpPr>
          <p:grpSpPr>
            <a:xfrm>
              <a:off x="2135188" y="3415301"/>
              <a:ext cx="7952241" cy="180000"/>
              <a:chOff x="2135188" y="3415301"/>
              <a:chExt cx="7952241" cy="180000"/>
            </a:xfrm>
          </p:grpSpPr>
          <p:cxnSp>
            <p:nvCxnSpPr>
              <p:cNvPr id="101" name="Gerade Verbindung 100">
                <a:extLst>
                  <a:ext uri="{FF2B5EF4-FFF2-40B4-BE49-F238E27FC236}">
                    <a16:creationId xmlns:a16="http://schemas.microsoft.com/office/drawing/2014/main" id="{26DD8094-A5D3-C242-B399-B99E175B78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0692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 Verbindung 101">
                <a:extLst>
                  <a:ext uri="{FF2B5EF4-FFF2-40B4-BE49-F238E27FC236}">
                    <a16:creationId xmlns:a16="http://schemas.microsoft.com/office/drawing/2014/main" id="{EF7EF01E-902E-0941-BA52-F7C82D0705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3176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 Verbindung 102">
                <a:extLst>
                  <a:ext uri="{FF2B5EF4-FFF2-40B4-BE49-F238E27FC236}">
                    <a16:creationId xmlns:a16="http://schemas.microsoft.com/office/drawing/2014/main" id="{5671E30B-C5BE-F445-8E20-C27375C86E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8209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Gerade Verbindung 103">
                <a:extLst>
                  <a:ext uri="{FF2B5EF4-FFF2-40B4-BE49-F238E27FC236}">
                    <a16:creationId xmlns:a16="http://schemas.microsoft.com/office/drawing/2014/main" id="{011D28D8-47FE-354C-A97A-6153FC13B3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5725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Gerade Verbindung 104">
                <a:extLst>
                  <a:ext uri="{FF2B5EF4-FFF2-40B4-BE49-F238E27FC236}">
                    <a16:creationId xmlns:a16="http://schemas.microsoft.com/office/drawing/2014/main" id="{ACD425E6-E3D5-DD4D-9CBA-8ADA806CEF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4687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 Verbindung 105">
                <a:extLst>
                  <a:ext uri="{FF2B5EF4-FFF2-40B4-BE49-F238E27FC236}">
                    <a16:creationId xmlns:a16="http://schemas.microsoft.com/office/drawing/2014/main" id="{F049A7AF-9EDB-C44F-AACC-D036EE0AF6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5188" y="3429000"/>
                <a:ext cx="7952241" cy="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feld 83">
                  <a:extLst>
                    <a:ext uri="{FF2B5EF4-FFF2-40B4-BE49-F238E27FC236}">
                      <a16:creationId xmlns:a16="http://schemas.microsoft.com/office/drawing/2014/main" id="{CB6BDC23-04A0-CF41-9C3C-3BBAAB06F650}"/>
                    </a:ext>
                  </a:extLst>
                </p:cNvPr>
                <p:cNvSpPr txBox="1"/>
                <p:nvPr/>
              </p:nvSpPr>
              <p:spPr>
                <a:xfrm>
                  <a:off x="5866608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𝑚</m:t>
                            </m:r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=</m:t>
                            </m:r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0.5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84" name="Textfeld 83">
                  <a:extLst>
                    <a:ext uri="{FF2B5EF4-FFF2-40B4-BE49-F238E27FC236}">
                      <a16:creationId xmlns:a16="http://schemas.microsoft.com/office/drawing/2014/main" id="{CB6BDC23-04A0-CF41-9C3C-3BBAAB06F6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6608" y="3610844"/>
                  <a:ext cx="428168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40000" r="-31429"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feld 84">
                  <a:extLst>
                    <a:ext uri="{FF2B5EF4-FFF2-40B4-BE49-F238E27FC236}">
                      <a16:creationId xmlns:a16="http://schemas.microsoft.com/office/drawing/2014/main" id="{D98CA4E1-0531-9F4C-A68A-1CDC4D20AF4E}"/>
                    </a:ext>
                  </a:extLst>
                </p:cNvPr>
                <p:cNvSpPr txBox="1"/>
                <p:nvPr/>
              </p:nvSpPr>
              <p:spPr>
                <a:xfrm>
                  <a:off x="3002194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0.3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Textfeld 84">
                  <a:extLst>
                    <a:ext uri="{FF2B5EF4-FFF2-40B4-BE49-F238E27FC236}">
                      <a16:creationId xmlns:a16="http://schemas.microsoft.com/office/drawing/2014/main" id="{D98CA4E1-0531-9F4C-A68A-1CDC4D20AF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194" y="3610844"/>
                  <a:ext cx="428168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2857"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feld 85">
                  <a:extLst>
                    <a:ext uri="{FF2B5EF4-FFF2-40B4-BE49-F238E27FC236}">
                      <a16:creationId xmlns:a16="http://schemas.microsoft.com/office/drawing/2014/main" id="{78A714B0-7DA5-CB4A-B166-959A1C2EA98E}"/>
                    </a:ext>
                  </a:extLst>
                </p:cNvPr>
                <p:cNvSpPr txBox="1"/>
                <p:nvPr/>
              </p:nvSpPr>
              <p:spPr>
                <a:xfrm>
                  <a:off x="4449710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0.4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86" name="Textfeld 85">
                  <a:extLst>
                    <a:ext uri="{FF2B5EF4-FFF2-40B4-BE49-F238E27FC236}">
                      <a16:creationId xmlns:a16="http://schemas.microsoft.com/office/drawing/2014/main" id="{78A714B0-7DA5-CB4A-B166-959A1C2EA9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9710" y="3610844"/>
                  <a:ext cx="428168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2941"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feld 86">
                  <a:extLst>
                    <a:ext uri="{FF2B5EF4-FFF2-40B4-BE49-F238E27FC236}">
                      <a16:creationId xmlns:a16="http://schemas.microsoft.com/office/drawing/2014/main" id="{746520C5-370D-1A43-9182-9BE04A135AA3}"/>
                    </a:ext>
                  </a:extLst>
                </p:cNvPr>
                <p:cNvSpPr txBox="1"/>
                <p:nvPr/>
              </p:nvSpPr>
              <p:spPr>
                <a:xfrm>
                  <a:off x="7314123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0.6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87" name="Textfeld 86">
                  <a:extLst>
                    <a:ext uri="{FF2B5EF4-FFF2-40B4-BE49-F238E27FC236}">
                      <a16:creationId xmlns:a16="http://schemas.microsoft.com/office/drawing/2014/main" id="{746520C5-370D-1A43-9182-9BE04A135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123" y="3610844"/>
                  <a:ext cx="428168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2941"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feld 87">
                  <a:extLst>
                    <a:ext uri="{FF2B5EF4-FFF2-40B4-BE49-F238E27FC236}">
                      <a16:creationId xmlns:a16="http://schemas.microsoft.com/office/drawing/2014/main" id="{64A2D72B-DC55-884D-856E-EA7B5179ABC2}"/>
                    </a:ext>
                  </a:extLst>
                </p:cNvPr>
                <p:cNvSpPr txBox="1"/>
                <p:nvPr/>
              </p:nvSpPr>
              <p:spPr>
                <a:xfrm>
                  <a:off x="8786248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0.7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88" name="Textfeld 87">
                  <a:extLst>
                    <a:ext uri="{FF2B5EF4-FFF2-40B4-BE49-F238E27FC236}">
                      <a16:creationId xmlns:a16="http://schemas.microsoft.com/office/drawing/2014/main" id="{64A2D72B-DC55-884D-856E-EA7B5179A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6248" y="3610844"/>
                  <a:ext cx="428168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2857"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6E751D85-DD41-C74A-912B-313B5DA97712}"/>
                </a:ext>
              </a:extLst>
            </p:cNvPr>
            <p:cNvGrpSpPr/>
            <p:nvPr/>
          </p:nvGrpSpPr>
          <p:grpSpPr>
            <a:xfrm>
              <a:off x="4633176" y="3926291"/>
              <a:ext cx="2925649" cy="615543"/>
              <a:chOff x="6096001" y="4100463"/>
              <a:chExt cx="1462824" cy="615543"/>
            </a:xfrm>
          </p:grpSpPr>
          <p:sp>
            <p:nvSpPr>
              <p:cNvPr id="99" name="Geschweifte Klammer links 98">
                <a:extLst>
                  <a:ext uri="{FF2B5EF4-FFF2-40B4-BE49-F238E27FC236}">
                    <a16:creationId xmlns:a16="http://schemas.microsoft.com/office/drawing/2014/main" id="{D453D045-A4D2-2944-ABF1-8F13913E1571}"/>
                  </a:ext>
                </a:extLst>
              </p:cNvPr>
              <p:cNvSpPr/>
              <p:nvPr/>
            </p:nvSpPr>
            <p:spPr>
              <a:xfrm rot="16200000">
                <a:off x="6673530" y="3522934"/>
                <a:ext cx="307765" cy="1462824"/>
              </a:xfrm>
              <a:prstGeom prst="leftBrace">
                <a:avLst/>
              </a:prstGeom>
              <a:ln w="38100">
                <a:solidFill>
                  <a:srgbClr val="F342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feld 99">
                    <a:extLst>
                      <a:ext uri="{FF2B5EF4-FFF2-40B4-BE49-F238E27FC236}">
                        <a16:creationId xmlns:a16="http://schemas.microsoft.com/office/drawing/2014/main" id="{AE954CE3-29EC-7C4E-8431-EF679055A1CF}"/>
                      </a:ext>
                    </a:extLst>
                  </p:cNvPr>
                  <p:cNvSpPr txBox="1"/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𝑞𝑠</m:t>
                              </m:r>
                            </m:e>
                            <m:sub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0.6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n w="9525">
                        <a:solidFill>
                          <a:srgbClr val="F34213"/>
                        </a:solidFill>
                      </a:ln>
                      <a:solidFill>
                        <a:srgbClr val="8E8D8A"/>
                      </a:solidFill>
                      <a:latin typeface="Noto Sans Adlam" panose="020B0502040504020204" pitchFamily="34" charset="0"/>
                      <a:ea typeface="Noto Sans Adlam" panose="020B0502040504020204" pitchFamily="34" charset="0"/>
                      <a:cs typeface="Noto Sans Adlam" panose="020B0502040504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Textfeld 99">
                    <a:extLst>
                      <a:ext uri="{FF2B5EF4-FFF2-40B4-BE49-F238E27FC236}">
                        <a16:creationId xmlns:a16="http://schemas.microsoft.com/office/drawing/2014/main" id="{AE954CE3-29EC-7C4E-8431-EF679055A1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0" name="Gruppieren 89">
              <a:extLst>
                <a:ext uri="{FF2B5EF4-FFF2-40B4-BE49-F238E27FC236}">
                  <a16:creationId xmlns:a16="http://schemas.microsoft.com/office/drawing/2014/main" id="{06186061-F1A7-3C46-8E57-54A6C4402E33}"/>
                </a:ext>
              </a:extLst>
            </p:cNvPr>
            <p:cNvGrpSpPr/>
            <p:nvPr/>
          </p:nvGrpSpPr>
          <p:grpSpPr>
            <a:xfrm>
              <a:off x="3216275" y="4426553"/>
              <a:ext cx="5759450" cy="615543"/>
              <a:chOff x="4633177" y="4100463"/>
              <a:chExt cx="1462824" cy="615543"/>
            </a:xfrm>
          </p:grpSpPr>
          <p:sp>
            <p:nvSpPr>
              <p:cNvPr id="97" name="Geschweifte Klammer links 96">
                <a:extLst>
                  <a:ext uri="{FF2B5EF4-FFF2-40B4-BE49-F238E27FC236}">
                    <a16:creationId xmlns:a16="http://schemas.microsoft.com/office/drawing/2014/main" id="{EB8A7652-1CE0-034B-A77E-8921D3DFFB53}"/>
                  </a:ext>
                </a:extLst>
              </p:cNvPr>
              <p:cNvSpPr/>
              <p:nvPr/>
            </p:nvSpPr>
            <p:spPr>
              <a:xfrm rot="16200000">
                <a:off x="5210706" y="3522934"/>
                <a:ext cx="307765" cy="1462824"/>
              </a:xfrm>
              <a:prstGeom prst="leftBrace">
                <a:avLst/>
              </a:prstGeom>
              <a:ln w="38100">
                <a:solidFill>
                  <a:srgbClr val="F342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feld 97">
                    <a:extLst>
                      <a:ext uri="{FF2B5EF4-FFF2-40B4-BE49-F238E27FC236}">
                        <a16:creationId xmlns:a16="http://schemas.microsoft.com/office/drawing/2014/main" id="{25305DA6-BF10-6143-93AE-DDD54F289B0A}"/>
                      </a:ext>
                    </a:extLst>
                  </p:cNvPr>
                  <p:cNvSpPr txBox="1"/>
                  <p:nvPr/>
                </p:nvSpPr>
                <p:spPr>
                  <a:xfrm>
                    <a:off x="5150504" y="4408229"/>
                    <a:ext cx="4281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smtClean="0">
                                  <a:ln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n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𝑞𝑠</m:t>
                              </m:r>
                            </m:e>
                            <m:sub>
                              <m:r>
                                <a:rPr lang="de-DE" sz="1400" b="0" i="1" smtClean="0">
                                  <a:ln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0.3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n>
                        <a:solidFill>
                          <a:srgbClr val="F34213"/>
                        </a:solidFill>
                      </a:ln>
                      <a:solidFill>
                        <a:srgbClr val="8E8D8A"/>
                      </a:solidFill>
                      <a:latin typeface="Noto Sans Adlam" panose="020B0502040504020204" pitchFamily="34" charset="0"/>
                      <a:ea typeface="Noto Sans Adlam" panose="020B0502040504020204" pitchFamily="34" charset="0"/>
                      <a:cs typeface="Noto Sans Adlam" panose="020B0502040504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feld 97">
                    <a:extLst>
                      <a:ext uri="{FF2B5EF4-FFF2-40B4-BE49-F238E27FC236}">
                        <a16:creationId xmlns:a16="http://schemas.microsoft.com/office/drawing/2014/main" id="{25305DA6-BF10-6143-93AE-DDD54F289B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0504" y="4408229"/>
                    <a:ext cx="428168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C92C7F5E-F815-A448-8A48-13DE7E39D5C6}"/>
                </a:ext>
              </a:extLst>
            </p:cNvPr>
            <p:cNvGrpSpPr/>
            <p:nvPr/>
          </p:nvGrpSpPr>
          <p:grpSpPr>
            <a:xfrm>
              <a:off x="5376613" y="3550557"/>
              <a:ext cx="1418137" cy="0"/>
              <a:chOff x="5376613" y="3207657"/>
              <a:chExt cx="1418137" cy="0"/>
            </a:xfrm>
          </p:grpSpPr>
          <p:cxnSp>
            <p:nvCxnSpPr>
              <p:cNvPr id="95" name="Gerade Verbindung mit Pfeil 94">
                <a:extLst>
                  <a:ext uri="{FF2B5EF4-FFF2-40B4-BE49-F238E27FC236}">
                    <a16:creationId xmlns:a16="http://schemas.microsoft.com/office/drawing/2014/main" id="{B8CF658B-3E5D-8147-AA9D-8AFB2821E4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6613" y="3207657"/>
                <a:ext cx="540000" cy="0"/>
              </a:xfrm>
              <a:prstGeom prst="straightConnector1">
                <a:avLst/>
              </a:prstGeom>
              <a:ln w="38100">
                <a:solidFill>
                  <a:srgbClr val="F3421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rade Verbindung mit Pfeil 95">
                <a:extLst>
                  <a:ext uri="{FF2B5EF4-FFF2-40B4-BE49-F238E27FC236}">
                    <a16:creationId xmlns:a16="http://schemas.microsoft.com/office/drawing/2014/main" id="{56AEB8B0-7606-234E-8885-815922C95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4750" y="3207657"/>
                <a:ext cx="540000" cy="0"/>
              </a:xfrm>
              <a:prstGeom prst="straightConnector1">
                <a:avLst/>
              </a:prstGeom>
              <a:ln w="38100">
                <a:solidFill>
                  <a:srgbClr val="F3421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uppieren 91">
              <a:extLst>
                <a:ext uri="{FF2B5EF4-FFF2-40B4-BE49-F238E27FC236}">
                  <a16:creationId xmlns:a16="http://schemas.microsoft.com/office/drawing/2014/main" id="{C93243CC-A82D-C448-B969-E2B2476F67DC}"/>
                </a:ext>
              </a:extLst>
            </p:cNvPr>
            <p:cNvGrpSpPr/>
            <p:nvPr/>
          </p:nvGrpSpPr>
          <p:grpSpPr>
            <a:xfrm>
              <a:off x="2160764" y="2959575"/>
              <a:ext cx="1394521" cy="276999"/>
              <a:chOff x="1992603" y="2707333"/>
              <a:chExt cx="1394521" cy="276999"/>
            </a:xfrm>
          </p:grpSpPr>
          <p:sp>
            <p:nvSpPr>
              <p:cNvPr id="93" name="Textfeld 92">
                <a:extLst>
                  <a:ext uri="{FF2B5EF4-FFF2-40B4-BE49-F238E27FC236}">
                    <a16:creationId xmlns:a16="http://schemas.microsoft.com/office/drawing/2014/main" id="{0DEBC344-D8D0-5749-983D-72D7FE70A9E8}"/>
                  </a:ext>
                </a:extLst>
              </p:cNvPr>
              <p:cNvSpPr txBox="1"/>
              <p:nvPr/>
            </p:nvSpPr>
            <p:spPr>
              <a:xfrm>
                <a:off x="2135188" y="2707333"/>
                <a:ext cx="1251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Interval based</a:t>
                </a:r>
              </a:p>
            </p:txBody>
          </p:sp>
          <p:pic>
            <p:nvPicPr>
              <p:cNvPr id="94" name="Grafik 93">
                <a:extLst>
                  <a:ext uri="{FF2B5EF4-FFF2-40B4-BE49-F238E27FC236}">
                    <a16:creationId xmlns:a16="http://schemas.microsoft.com/office/drawing/2014/main" id="{FD439366-53CA-A444-9DD9-7B436AFF4E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grayscl/>
              </a:blip>
              <a:stretch>
                <a:fillRect/>
              </a:stretch>
            </p:blipFill>
            <p:spPr>
              <a:xfrm>
                <a:off x="1992603" y="2743200"/>
                <a:ext cx="202745" cy="202745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FF7824A2-D4DF-C34C-8E14-A5C81E6DB896}"/>
                  </a:ext>
                </a:extLst>
              </p:cNvPr>
              <p:cNvSpPr txBox="1"/>
              <p:nvPr/>
            </p:nvSpPr>
            <p:spPr>
              <a:xfrm>
                <a:off x="7326428" y="930880"/>
                <a:ext cx="428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rgbClr val="8E8D8A"/>
                              </a:solidFill>
                              <a:latin typeface="Cambria Math" panose="02040503050406030204" pitchFamily="18" charset="0"/>
                              <a:ea typeface="Noto Sans Adlam" panose="020B0502040504020204" pitchFamily="34" charset="0"/>
                              <a:cs typeface="Noto Sans Adlam" panose="020B0502040504020204" pitchFamily="34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rgbClr val="8E8D8A"/>
                              </a:solidFill>
                              <a:latin typeface="Cambria Math" panose="02040503050406030204" pitchFamily="18" charset="0"/>
                              <a:ea typeface="Noto Sans Adlam" panose="020B0502040504020204" pitchFamily="34" charset="0"/>
                              <a:cs typeface="Noto Sans Adlam" panose="020B0502040504020204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rgbClr val="8E8D8A"/>
                              </a:solidFill>
                              <a:latin typeface="Cambria Math" panose="02040503050406030204" pitchFamily="18" charset="0"/>
                              <a:ea typeface="Noto Sans Adlam" panose="020B0502040504020204" pitchFamily="34" charset="0"/>
                              <a:cs typeface="Noto Sans Adlam" panose="020B0502040504020204" pitchFamily="34" charset="0"/>
                            </a:rPr>
                            <m:t>0.6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8E8D8A"/>
                  </a:solidFill>
                  <a:latin typeface="Noto Sans Adlam" panose="020B0502040504020204" pitchFamily="34" charset="0"/>
                  <a:ea typeface="Noto Sans Adlam" panose="020B0502040504020204" pitchFamily="34" charset="0"/>
                  <a:cs typeface="Noto Sans Adlam" panose="020B0502040504020204" pitchFamily="34" charset="0"/>
                </a:endParaRPr>
              </a:p>
            </p:txBody>
          </p:sp>
        </mc:Choice>
        <mc:Fallback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FF7824A2-D4DF-C34C-8E14-A5C81E6DB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428" y="930880"/>
                <a:ext cx="428168" cy="307777"/>
              </a:xfrm>
              <a:prstGeom prst="rect">
                <a:avLst/>
              </a:prstGeom>
              <a:blipFill>
                <a:blip r:embed="rId2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10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E842FF7E-7408-7542-A7FB-3D9C31E129A8}"/>
              </a:ext>
            </a:extLst>
          </p:cNvPr>
          <p:cNvGrpSpPr/>
          <p:nvPr/>
        </p:nvGrpSpPr>
        <p:grpSpPr>
          <a:xfrm>
            <a:off x="2135188" y="2202815"/>
            <a:ext cx="7952241" cy="1574586"/>
            <a:chOff x="2135188" y="2959575"/>
            <a:chExt cx="7952241" cy="1574586"/>
          </a:xfrm>
        </p:grpSpPr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83B348C4-0353-5545-8354-F3E020C40664}"/>
                </a:ext>
              </a:extLst>
            </p:cNvPr>
            <p:cNvGrpSpPr/>
            <p:nvPr/>
          </p:nvGrpSpPr>
          <p:grpSpPr>
            <a:xfrm>
              <a:off x="2135188" y="3415301"/>
              <a:ext cx="7952241" cy="180000"/>
              <a:chOff x="2135188" y="3415301"/>
              <a:chExt cx="7952241" cy="180000"/>
            </a:xfrm>
          </p:grpSpPr>
          <p:cxnSp>
            <p:nvCxnSpPr>
              <p:cNvPr id="51" name="Gerade Verbindung 50">
                <a:extLst>
                  <a:ext uri="{FF2B5EF4-FFF2-40B4-BE49-F238E27FC236}">
                    <a16:creationId xmlns:a16="http://schemas.microsoft.com/office/drawing/2014/main" id="{550B6520-5B91-E94D-BB73-1DAC8D2C6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0692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51">
                <a:extLst>
                  <a:ext uri="{FF2B5EF4-FFF2-40B4-BE49-F238E27FC236}">
                    <a16:creationId xmlns:a16="http://schemas.microsoft.com/office/drawing/2014/main" id="{724F0CFB-DA6D-7445-8DC0-A807093A7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3176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 Verbindung 52">
                <a:extLst>
                  <a:ext uri="{FF2B5EF4-FFF2-40B4-BE49-F238E27FC236}">
                    <a16:creationId xmlns:a16="http://schemas.microsoft.com/office/drawing/2014/main" id="{B6AF5351-DEF0-7D4C-B06D-9FC3A9A68A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8209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53">
                <a:extLst>
                  <a:ext uri="{FF2B5EF4-FFF2-40B4-BE49-F238E27FC236}">
                    <a16:creationId xmlns:a16="http://schemas.microsoft.com/office/drawing/2014/main" id="{D8FC4F8A-1843-FF4A-B1A6-16E924B557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5725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>
                <a:extLst>
                  <a:ext uri="{FF2B5EF4-FFF2-40B4-BE49-F238E27FC236}">
                    <a16:creationId xmlns:a16="http://schemas.microsoft.com/office/drawing/2014/main" id="{EC41CBD1-BB17-A54A-AE93-DA1522CC6C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4687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 Verbindung 55">
                <a:extLst>
                  <a:ext uri="{FF2B5EF4-FFF2-40B4-BE49-F238E27FC236}">
                    <a16:creationId xmlns:a16="http://schemas.microsoft.com/office/drawing/2014/main" id="{8706A910-2245-FC4F-9576-0D72688136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5188" y="3429000"/>
                <a:ext cx="7952241" cy="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A9D30891-0111-9645-863C-3DD164AC4F11}"/>
                    </a:ext>
                  </a:extLst>
                </p:cNvPr>
                <p:cNvSpPr txBox="1"/>
                <p:nvPr/>
              </p:nvSpPr>
              <p:spPr>
                <a:xfrm>
                  <a:off x="5866608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𝑚</m:t>
                            </m:r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=</m:t>
                            </m:r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0.5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A9D30891-0111-9645-863C-3DD164AC4F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6608" y="3610844"/>
                  <a:ext cx="428168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40000" r="-31429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3DFD339C-F042-3E4D-8B73-F19BF3E2BACB}"/>
                    </a:ext>
                  </a:extLst>
                </p:cNvPr>
                <p:cNvSpPr txBox="1"/>
                <p:nvPr/>
              </p:nvSpPr>
              <p:spPr>
                <a:xfrm>
                  <a:off x="3002194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0.3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3DFD339C-F042-3E4D-8B73-F19BF3E2BA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194" y="3610844"/>
                  <a:ext cx="428168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857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feld 35">
                  <a:extLst>
                    <a:ext uri="{FF2B5EF4-FFF2-40B4-BE49-F238E27FC236}">
                      <a16:creationId xmlns:a16="http://schemas.microsoft.com/office/drawing/2014/main" id="{2DB54738-AF9E-9A43-999C-A17A38348BE8}"/>
                    </a:ext>
                  </a:extLst>
                </p:cNvPr>
                <p:cNvSpPr txBox="1"/>
                <p:nvPr/>
              </p:nvSpPr>
              <p:spPr>
                <a:xfrm>
                  <a:off x="4449710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0.4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feld 35">
                  <a:extLst>
                    <a:ext uri="{FF2B5EF4-FFF2-40B4-BE49-F238E27FC236}">
                      <a16:creationId xmlns:a16="http://schemas.microsoft.com/office/drawing/2014/main" id="{2DB54738-AF9E-9A43-999C-A17A38348B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9710" y="3610844"/>
                  <a:ext cx="428168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941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EF497443-08CE-0049-AE72-36B7810FD59C}"/>
                    </a:ext>
                  </a:extLst>
                </p:cNvPr>
                <p:cNvSpPr txBox="1"/>
                <p:nvPr/>
              </p:nvSpPr>
              <p:spPr>
                <a:xfrm>
                  <a:off x="7314123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0.6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EF497443-08CE-0049-AE72-36B7810FD5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123" y="3610844"/>
                  <a:ext cx="428168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941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2E8186D9-6B8C-6E46-99F1-1E3A2C1DB670}"/>
                    </a:ext>
                  </a:extLst>
                </p:cNvPr>
                <p:cNvSpPr txBox="1"/>
                <p:nvPr/>
              </p:nvSpPr>
              <p:spPr>
                <a:xfrm>
                  <a:off x="8786248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0.7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2E8186D9-6B8C-6E46-99F1-1E3A2C1DB6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6248" y="3610844"/>
                  <a:ext cx="428168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857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48B05851-1F2C-6E4A-919B-1D11A4464980}"/>
                </a:ext>
              </a:extLst>
            </p:cNvPr>
            <p:cNvGrpSpPr/>
            <p:nvPr/>
          </p:nvGrpSpPr>
          <p:grpSpPr>
            <a:xfrm>
              <a:off x="7536965" y="3918618"/>
              <a:ext cx="1462824" cy="615543"/>
              <a:chOff x="6096001" y="4100463"/>
              <a:chExt cx="1462824" cy="615543"/>
            </a:xfrm>
          </p:grpSpPr>
          <p:sp>
            <p:nvSpPr>
              <p:cNvPr id="49" name="Geschweifte Klammer links 48">
                <a:extLst>
                  <a:ext uri="{FF2B5EF4-FFF2-40B4-BE49-F238E27FC236}">
                    <a16:creationId xmlns:a16="http://schemas.microsoft.com/office/drawing/2014/main" id="{DC96F2A1-073A-2A45-9D2D-03602EA9A8DF}"/>
                  </a:ext>
                </a:extLst>
              </p:cNvPr>
              <p:cNvSpPr/>
              <p:nvPr/>
            </p:nvSpPr>
            <p:spPr>
              <a:xfrm rot="16200000">
                <a:off x="6673530" y="3522934"/>
                <a:ext cx="307765" cy="1462824"/>
              </a:xfrm>
              <a:prstGeom prst="leftBrace">
                <a:avLst/>
              </a:prstGeom>
              <a:ln w="38100">
                <a:solidFill>
                  <a:srgbClr val="F342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feld 49">
                    <a:extLst>
                      <a:ext uri="{FF2B5EF4-FFF2-40B4-BE49-F238E27FC236}">
                        <a16:creationId xmlns:a16="http://schemas.microsoft.com/office/drawing/2014/main" id="{8FBD7F6C-69DA-D94C-8298-41C90B1828C8}"/>
                      </a:ext>
                    </a:extLst>
                  </p:cNvPr>
                  <p:cNvSpPr txBox="1"/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𝑞𝑠</m:t>
                              </m:r>
                            </m:e>
                            <m:sub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0.6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n w="9525">
                        <a:solidFill>
                          <a:srgbClr val="F34213"/>
                        </a:solidFill>
                      </a:ln>
                      <a:solidFill>
                        <a:srgbClr val="8E8D8A"/>
                      </a:solidFill>
                      <a:latin typeface="Noto Sans Adlam" panose="020B0502040504020204" pitchFamily="34" charset="0"/>
                      <a:ea typeface="Noto Sans Adlam" panose="020B0502040504020204" pitchFamily="34" charset="0"/>
                      <a:cs typeface="Noto Sans Adlam" panose="020B0502040504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feld 49">
                    <a:extLst>
                      <a:ext uri="{FF2B5EF4-FFF2-40B4-BE49-F238E27FC236}">
                        <a16:creationId xmlns:a16="http://schemas.microsoft.com/office/drawing/2014/main" id="{8FBD7F6C-69DA-D94C-8298-41C90B1828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D7984506-4373-5E41-9AF5-F12FC3159983}"/>
                </a:ext>
              </a:extLst>
            </p:cNvPr>
            <p:cNvGrpSpPr/>
            <p:nvPr/>
          </p:nvGrpSpPr>
          <p:grpSpPr>
            <a:xfrm>
              <a:off x="7542027" y="3610844"/>
              <a:ext cx="1418137" cy="0"/>
              <a:chOff x="5376613" y="3207657"/>
              <a:chExt cx="1418137" cy="0"/>
            </a:xfrm>
          </p:grpSpPr>
          <p:cxnSp>
            <p:nvCxnSpPr>
              <p:cNvPr id="47" name="Gerade Verbindung mit Pfeil 46">
                <a:extLst>
                  <a:ext uri="{FF2B5EF4-FFF2-40B4-BE49-F238E27FC236}">
                    <a16:creationId xmlns:a16="http://schemas.microsoft.com/office/drawing/2014/main" id="{DC7FE5A5-8464-C346-BC4F-58312F2124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6613" y="3207657"/>
                <a:ext cx="540000" cy="0"/>
              </a:xfrm>
              <a:prstGeom prst="straightConnector1">
                <a:avLst/>
              </a:prstGeom>
              <a:ln w="38100">
                <a:solidFill>
                  <a:srgbClr val="F3421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mit Pfeil 47">
                <a:extLst>
                  <a:ext uri="{FF2B5EF4-FFF2-40B4-BE49-F238E27FC236}">
                    <a16:creationId xmlns:a16="http://schemas.microsoft.com/office/drawing/2014/main" id="{DA41C737-62C5-824F-9B97-CA66160AF5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4750" y="3207657"/>
                <a:ext cx="540000" cy="0"/>
              </a:xfrm>
              <a:prstGeom prst="straightConnector1">
                <a:avLst/>
              </a:prstGeom>
              <a:ln w="38100">
                <a:solidFill>
                  <a:srgbClr val="F3421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AB0F91E4-29A9-D947-8D26-A7CB7799318D}"/>
                </a:ext>
              </a:extLst>
            </p:cNvPr>
            <p:cNvGrpSpPr/>
            <p:nvPr/>
          </p:nvGrpSpPr>
          <p:grpSpPr>
            <a:xfrm>
              <a:off x="3192211" y="3918618"/>
              <a:ext cx="1462824" cy="615543"/>
              <a:chOff x="6096001" y="4100463"/>
              <a:chExt cx="1462824" cy="615543"/>
            </a:xfrm>
          </p:grpSpPr>
          <p:sp>
            <p:nvSpPr>
              <p:cNvPr id="45" name="Geschweifte Klammer links 44">
                <a:extLst>
                  <a:ext uri="{FF2B5EF4-FFF2-40B4-BE49-F238E27FC236}">
                    <a16:creationId xmlns:a16="http://schemas.microsoft.com/office/drawing/2014/main" id="{D3E9484F-F3B7-1842-99DB-C08E2CAF15AE}"/>
                  </a:ext>
                </a:extLst>
              </p:cNvPr>
              <p:cNvSpPr/>
              <p:nvPr/>
            </p:nvSpPr>
            <p:spPr>
              <a:xfrm rot="16200000">
                <a:off x="6673530" y="3522934"/>
                <a:ext cx="307765" cy="1462824"/>
              </a:xfrm>
              <a:prstGeom prst="leftBrace">
                <a:avLst/>
              </a:prstGeom>
              <a:ln w="38100">
                <a:solidFill>
                  <a:srgbClr val="F342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feld 45">
                    <a:extLst>
                      <a:ext uri="{FF2B5EF4-FFF2-40B4-BE49-F238E27FC236}">
                        <a16:creationId xmlns:a16="http://schemas.microsoft.com/office/drawing/2014/main" id="{9B1A77E6-2FC1-504B-8802-0416BD414BD9}"/>
                      </a:ext>
                    </a:extLst>
                  </p:cNvPr>
                  <p:cNvSpPr txBox="1"/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𝑞𝑠</m:t>
                              </m:r>
                            </m:e>
                            <m:sub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0.3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n w="9525">
                        <a:solidFill>
                          <a:srgbClr val="F34213"/>
                        </a:solidFill>
                      </a:ln>
                      <a:solidFill>
                        <a:srgbClr val="8E8D8A"/>
                      </a:solidFill>
                      <a:latin typeface="Noto Sans Adlam" panose="020B0502040504020204" pitchFamily="34" charset="0"/>
                      <a:ea typeface="Noto Sans Adlam" panose="020B0502040504020204" pitchFamily="34" charset="0"/>
                      <a:cs typeface="Noto Sans Adlam" panose="020B0502040504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feld 45">
                    <a:extLst>
                      <a:ext uri="{FF2B5EF4-FFF2-40B4-BE49-F238E27FC236}">
                        <a16:creationId xmlns:a16="http://schemas.microsoft.com/office/drawing/2014/main" id="{9B1A77E6-2FC1-504B-8802-0416BD414B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A2F285F3-6CB2-0948-8AA3-C30BA17F7F33}"/>
                </a:ext>
              </a:extLst>
            </p:cNvPr>
            <p:cNvGrpSpPr/>
            <p:nvPr/>
          </p:nvGrpSpPr>
          <p:grpSpPr>
            <a:xfrm>
              <a:off x="2160764" y="2959575"/>
              <a:ext cx="1394521" cy="276999"/>
              <a:chOff x="1992603" y="2707333"/>
              <a:chExt cx="1394521" cy="276999"/>
            </a:xfrm>
          </p:grpSpPr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73381C2F-BC67-2B49-89D6-07C87883EE7A}"/>
                  </a:ext>
                </a:extLst>
              </p:cNvPr>
              <p:cNvSpPr txBox="1"/>
              <p:nvPr/>
            </p:nvSpPr>
            <p:spPr>
              <a:xfrm>
                <a:off x="2135188" y="2707333"/>
                <a:ext cx="1251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Neighbor based</a:t>
                </a:r>
              </a:p>
            </p:txBody>
          </p:sp>
          <p:pic>
            <p:nvPicPr>
              <p:cNvPr id="44" name="Grafik 43">
                <a:extLst>
                  <a:ext uri="{FF2B5EF4-FFF2-40B4-BE49-F238E27FC236}">
                    <a16:creationId xmlns:a16="http://schemas.microsoft.com/office/drawing/2014/main" id="{D4D584C3-EF81-6C41-A420-B3F1F0BF48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grayscl/>
              </a:blip>
              <a:stretch>
                <a:fillRect/>
              </a:stretch>
            </p:blipFill>
            <p:spPr>
              <a:xfrm>
                <a:off x="1992603" y="2743200"/>
                <a:ext cx="202745" cy="202745"/>
              </a:xfrm>
              <a:prstGeom prst="rect">
                <a:avLst/>
              </a:prstGeom>
            </p:spPr>
          </p:pic>
        </p:grp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729F2DE5-8E0A-C940-803A-BA3A17DF1253}"/>
              </a:ext>
            </a:extLst>
          </p:cNvPr>
          <p:cNvGrpSpPr/>
          <p:nvPr/>
        </p:nvGrpSpPr>
        <p:grpSpPr>
          <a:xfrm>
            <a:off x="2135188" y="3605969"/>
            <a:ext cx="7952241" cy="2082521"/>
            <a:chOff x="2135188" y="2959575"/>
            <a:chExt cx="7952241" cy="2082521"/>
          </a:xfrm>
        </p:grpSpPr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5F39C83-2D29-5C46-9704-1812424A3CD7}"/>
                </a:ext>
              </a:extLst>
            </p:cNvPr>
            <p:cNvGrpSpPr/>
            <p:nvPr/>
          </p:nvGrpSpPr>
          <p:grpSpPr>
            <a:xfrm>
              <a:off x="2135188" y="3415301"/>
              <a:ext cx="7952241" cy="180000"/>
              <a:chOff x="2135188" y="3415301"/>
              <a:chExt cx="7952241" cy="180000"/>
            </a:xfrm>
          </p:grpSpPr>
          <p:cxnSp>
            <p:nvCxnSpPr>
              <p:cNvPr id="101" name="Gerade Verbindung 100">
                <a:extLst>
                  <a:ext uri="{FF2B5EF4-FFF2-40B4-BE49-F238E27FC236}">
                    <a16:creationId xmlns:a16="http://schemas.microsoft.com/office/drawing/2014/main" id="{26DD8094-A5D3-C242-B399-B99E175B78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0692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 Verbindung 101">
                <a:extLst>
                  <a:ext uri="{FF2B5EF4-FFF2-40B4-BE49-F238E27FC236}">
                    <a16:creationId xmlns:a16="http://schemas.microsoft.com/office/drawing/2014/main" id="{EF7EF01E-902E-0941-BA52-F7C82D0705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3176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 Verbindung 102">
                <a:extLst>
                  <a:ext uri="{FF2B5EF4-FFF2-40B4-BE49-F238E27FC236}">
                    <a16:creationId xmlns:a16="http://schemas.microsoft.com/office/drawing/2014/main" id="{5671E30B-C5BE-F445-8E20-C27375C86E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8209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Gerade Verbindung 103">
                <a:extLst>
                  <a:ext uri="{FF2B5EF4-FFF2-40B4-BE49-F238E27FC236}">
                    <a16:creationId xmlns:a16="http://schemas.microsoft.com/office/drawing/2014/main" id="{011D28D8-47FE-354C-A97A-6153FC13B3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5725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Gerade Verbindung 104">
                <a:extLst>
                  <a:ext uri="{FF2B5EF4-FFF2-40B4-BE49-F238E27FC236}">
                    <a16:creationId xmlns:a16="http://schemas.microsoft.com/office/drawing/2014/main" id="{ACD425E6-E3D5-DD4D-9CBA-8ADA806CEF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4687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 Verbindung 105">
                <a:extLst>
                  <a:ext uri="{FF2B5EF4-FFF2-40B4-BE49-F238E27FC236}">
                    <a16:creationId xmlns:a16="http://schemas.microsoft.com/office/drawing/2014/main" id="{F049A7AF-9EDB-C44F-AACC-D036EE0AF6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5188" y="3429000"/>
                <a:ext cx="7952241" cy="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feld 83">
                  <a:extLst>
                    <a:ext uri="{FF2B5EF4-FFF2-40B4-BE49-F238E27FC236}">
                      <a16:creationId xmlns:a16="http://schemas.microsoft.com/office/drawing/2014/main" id="{CB6BDC23-04A0-CF41-9C3C-3BBAAB06F650}"/>
                    </a:ext>
                  </a:extLst>
                </p:cNvPr>
                <p:cNvSpPr txBox="1"/>
                <p:nvPr/>
              </p:nvSpPr>
              <p:spPr>
                <a:xfrm>
                  <a:off x="5866608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𝑚</m:t>
                            </m:r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=</m:t>
                            </m:r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0.5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84" name="Textfeld 83">
                  <a:extLst>
                    <a:ext uri="{FF2B5EF4-FFF2-40B4-BE49-F238E27FC236}">
                      <a16:creationId xmlns:a16="http://schemas.microsoft.com/office/drawing/2014/main" id="{CB6BDC23-04A0-CF41-9C3C-3BBAAB06F6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6608" y="3610844"/>
                  <a:ext cx="428168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40000" r="-31429"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feld 84">
                  <a:extLst>
                    <a:ext uri="{FF2B5EF4-FFF2-40B4-BE49-F238E27FC236}">
                      <a16:creationId xmlns:a16="http://schemas.microsoft.com/office/drawing/2014/main" id="{D98CA4E1-0531-9F4C-A68A-1CDC4D20AF4E}"/>
                    </a:ext>
                  </a:extLst>
                </p:cNvPr>
                <p:cNvSpPr txBox="1"/>
                <p:nvPr/>
              </p:nvSpPr>
              <p:spPr>
                <a:xfrm>
                  <a:off x="3002194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0.3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Textfeld 84">
                  <a:extLst>
                    <a:ext uri="{FF2B5EF4-FFF2-40B4-BE49-F238E27FC236}">
                      <a16:creationId xmlns:a16="http://schemas.microsoft.com/office/drawing/2014/main" id="{D98CA4E1-0531-9F4C-A68A-1CDC4D20AF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194" y="3610844"/>
                  <a:ext cx="428168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2857"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feld 85">
                  <a:extLst>
                    <a:ext uri="{FF2B5EF4-FFF2-40B4-BE49-F238E27FC236}">
                      <a16:creationId xmlns:a16="http://schemas.microsoft.com/office/drawing/2014/main" id="{78A714B0-7DA5-CB4A-B166-959A1C2EA98E}"/>
                    </a:ext>
                  </a:extLst>
                </p:cNvPr>
                <p:cNvSpPr txBox="1"/>
                <p:nvPr/>
              </p:nvSpPr>
              <p:spPr>
                <a:xfrm>
                  <a:off x="4449710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0.4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86" name="Textfeld 85">
                  <a:extLst>
                    <a:ext uri="{FF2B5EF4-FFF2-40B4-BE49-F238E27FC236}">
                      <a16:creationId xmlns:a16="http://schemas.microsoft.com/office/drawing/2014/main" id="{78A714B0-7DA5-CB4A-B166-959A1C2EA9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9710" y="3610844"/>
                  <a:ext cx="428168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2941"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feld 86">
                  <a:extLst>
                    <a:ext uri="{FF2B5EF4-FFF2-40B4-BE49-F238E27FC236}">
                      <a16:creationId xmlns:a16="http://schemas.microsoft.com/office/drawing/2014/main" id="{746520C5-370D-1A43-9182-9BE04A135AA3}"/>
                    </a:ext>
                  </a:extLst>
                </p:cNvPr>
                <p:cNvSpPr txBox="1"/>
                <p:nvPr/>
              </p:nvSpPr>
              <p:spPr>
                <a:xfrm>
                  <a:off x="7314123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0.6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87" name="Textfeld 86">
                  <a:extLst>
                    <a:ext uri="{FF2B5EF4-FFF2-40B4-BE49-F238E27FC236}">
                      <a16:creationId xmlns:a16="http://schemas.microsoft.com/office/drawing/2014/main" id="{746520C5-370D-1A43-9182-9BE04A135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123" y="3610844"/>
                  <a:ext cx="428168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2941"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feld 87">
                  <a:extLst>
                    <a:ext uri="{FF2B5EF4-FFF2-40B4-BE49-F238E27FC236}">
                      <a16:creationId xmlns:a16="http://schemas.microsoft.com/office/drawing/2014/main" id="{64A2D72B-DC55-884D-856E-EA7B5179ABC2}"/>
                    </a:ext>
                  </a:extLst>
                </p:cNvPr>
                <p:cNvSpPr txBox="1"/>
                <p:nvPr/>
              </p:nvSpPr>
              <p:spPr>
                <a:xfrm>
                  <a:off x="8786248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0.7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88" name="Textfeld 87">
                  <a:extLst>
                    <a:ext uri="{FF2B5EF4-FFF2-40B4-BE49-F238E27FC236}">
                      <a16:creationId xmlns:a16="http://schemas.microsoft.com/office/drawing/2014/main" id="{64A2D72B-DC55-884D-856E-EA7B5179A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6248" y="3610844"/>
                  <a:ext cx="428168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2857"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6E751D85-DD41-C74A-912B-313B5DA97712}"/>
                </a:ext>
              </a:extLst>
            </p:cNvPr>
            <p:cNvGrpSpPr/>
            <p:nvPr/>
          </p:nvGrpSpPr>
          <p:grpSpPr>
            <a:xfrm>
              <a:off x="4633176" y="3926291"/>
              <a:ext cx="2925649" cy="615543"/>
              <a:chOff x="6096001" y="4100463"/>
              <a:chExt cx="1462824" cy="615543"/>
            </a:xfrm>
          </p:grpSpPr>
          <p:sp>
            <p:nvSpPr>
              <p:cNvPr id="99" name="Geschweifte Klammer links 98">
                <a:extLst>
                  <a:ext uri="{FF2B5EF4-FFF2-40B4-BE49-F238E27FC236}">
                    <a16:creationId xmlns:a16="http://schemas.microsoft.com/office/drawing/2014/main" id="{D453D045-A4D2-2944-ABF1-8F13913E1571}"/>
                  </a:ext>
                </a:extLst>
              </p:cNvPr>
              <p:cNvSpPr/>
              <p:nvPr/>
            </p:nvSpPr>
            <p:spPr>
              <a:xfrm rot="16200000">
                <a:off x="6673530" y="3522934"/>
                <a:ext cx="307765" cy="1462824"/>
              </a:xfrm>
              <a:prstGeom prst="leftBrace">
                <a:avLst/>
              </a:prstGeom>
              <a:ln w="38100">
                <a:solidFill>
                  <a:srgbClr val="F342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feld 99">
                    <a:extLst>
                      <a:ext uri="{FF2B5EF4-FFF2-40B4-BE49-F238E27FC236}">
                        <a16:creationId xmlns:a16="http://schemas.microsoft.com/office/drawing/2014/main" id="{AE954CE3-29EC-7C4E-8431-EF679055A1CF}"/>
                      </a:ext>
                    </a:extLst>
                  </p:cNvPr>
                  <p:cNvSpPr txBox="1"/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𝑞𝑠</m:t>
                              </m:r>
                            </m:e>
                            <m:sub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0.6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n w="9525">
                        <a:solidFill>
                          <a:srgbClr val="F34213"/>
                        </a:solidFill>
                      </a:ln>
                      <a:solidFill>
                        <a:srgbClr val="8E8D8A"/>
                      </a:solidFill>
                      <a:latin typeface="Noto Sans Adlam" panose="020B0502040504020204" pitchFamily="34" charset="0"/>
                      <a:ea typeface="Noto Sans Adlam" panose="020B0502040504020204" pitchFamily="34" charset="0"/>
                      <a:cs typeface="Noto Sans Adlam" panose="020B0502040504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Textfeld 99">
                    <a:extLst>
                      <a:ext uri="{FF2B5EF4-FFF2-40B4-BE49-F238E27FC236}">
                        <a16:creationId xmlns:a16="http://schemas.microsoft.com/office/drawing/2014/main" id="{AE954CE3-29EC-7C4E-8431-EF679055A1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0" name="Gruppieren 89">
              <a:extLst>
                <a:ext uri="{FF2B5EF4-FFF2-40B4-BE49-F238E27FC236}">
                  <a16:creationId xmlns:a16="http://schemas.microsoft.com/office/drawing/2014/main" id="{06186061-F1A7-3C46-8E57-54A6C4402E33}"/>
                </a:ext>
              </a:extLst>
            </p:cNvPr>
            <p:cNvGrpSpPr/>
            <p:nvPr/>
          </p:nvGrpSpPr>
          <p:grpSpPr>
            <a:xfrm>
              <a:off x="3216275" y="4426553"/>
              <a:ext cx="5759450" cy="615543"/>
              <a:chOff x="4633177" y="4100463"/>
              <a:chExt cx="1462824" cy="615543"/>
            </a:xfrm>
          </p:grpSpPr>
          <p:sp>
            <p:nvSpPr>
              <p:cNvPr id="97" name="Geschweifte Klammer links 96">
                <a:extLst>
                  <a:ext uri="{FF2B5EF4-FFF2-40B4-BE49-F238E27FC236}">
                    <a16:creationId xmlns:a16="http://schemas.microsoft.com/office/drawing/2014/main" id="{EB8A7652-1CE0-034B-A77E-8921D3DFFB53}"/>
                  </a:ext>
                </a:extLst>
              </p:cNvPr>
              <p:cNvSpPr/>
              <p:nvPr/>
            </p:nvSpPr>
            <p:spPr>
              <a:xfrm rot="16200000">
                <a:off x="5210706" y="3522934"/>
                <a:ext cx="307765" cy="1462824"/>
              </a:xfrm>
              <a:prstGeom prst="leftBrace">
                <a:avLst/>
              </a:prstGeom>
              <a:ln w="38100">
                <a:solidFill>
                  <a:srgbClr val="F342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feld 97">
                    <a:extLst>
                      <a:ext uri="{FF2B5EF4-FFF2-40B4-BE49-F238E27FC236}">
                        <a16:creationId xmlns:a16="http://schemas.microsoft.com/office/drawing/2014/main" id="{25305DA6-BF10-6143-93AE-DDD54F289B0A}"/>
                      </a:ext>
                    </a:extLst>
                  </p:cNvPr>
                  <p:cNvSpPr txBox="1"/>
                  <p:nvPr/>
                </p:nvSpPr>
                <p:spPr>
                  <a:xfrm>
                    <a:off x="5150504" y="4408229"/>
                    <a:ext cx="4281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smtClean="0">
                                  <a:ln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n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𝑞𝑠</m:t>
                              </m:r>
                            </m:e>
                            <m:sub>
                              <m:r>
                                <a:rPr lang="de-DE" sz="1400" b="0" i="1" smtClean="0">
                                  <a:ln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0.3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n>
                        <a:solidFill>
                          <a:srgbClr val="F34213"/>
                        </a:solidFill>
                      </a:ln>
                      <a:solidFill>
                        <a:srgbClr val="8E8D8A"/>
                      </a:solidFill>
                      <a:latin typeface="Noto Sans Adlam" panose="020B0502040504020204" pitchFamily="34" charset="0"/>
                      <a:ea typeface="Noto Sans Adlam" panose="020B0502040504020204" pitchFamily="34" charset="0"/>
                      <a:cs typeface="Noto Sans Adlam" panose="020B0502040504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feld 97">
                    <a:extLst>
                      <a:ext uri="{FF2B5EF4-FFF2-40B4-BE49-F238E27FC236}">
                        <a16:creationId xmlns:a16="http://schemas.microsoft.com/office/drawing/2014/main" id="{25305DA6-BF10-6143-93AE-DDD54F289B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0504" y="4408229"/>
                    <a:ext cx="428168" cy="30777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C92C7F5E-F815-A448-8A48-13DE7E39D5C6}"/>
                </a:ext>
              </a:extLst>
            </p:cNvPr>
            <p:cNvGrpSpPr/>
            <p:nvPr/>
          </p:nvGrpSpPr>
          <p:grpSpPr>
            <a:xfrm>
              <a:off x="5376613" y="3550557"/>
              <a:ext cx="1418137" cy="0"/>
              <a:chOff x="5376613" y="3207657"/>
              <a:chExt cx="1418137" cy="0"/>
            </a:xfrm>
          </p:grpSpPr>
          <p:cxnSp>
            <p:nvCxnSpPr>
              <p:cNvPr id="95" name="Gerade Verbindung mit Pfeil 94">
                <a:extLst>
                  <a:ext uri="{FF2B5EF4-FFF2-40B4-BE49-F238E27FC236}">
                    <a16:creationId xmlns:a16="http://schemas.microsoft.com/office/drawing/2014/main" id="{B8CF658B-3E5D-8147-AA9D-8AFB2821E4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6613" y="3207657"/>
                <a:ext cx="540000" cy="0"/>
              </a:xfrm>
              <a:prstGeom prst="straightConnector1">
                <a:avLst/>
              </a:prstGeom>
              <a:ln w="38100">
                <a:solidFill>
                  <a:srgbClr val="F3421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rade Verbindung mit Pfeil 95">
                <a:extLst>
                  <a:ext uri="{FF2B5EF4-FFF2-40B4-BE49-F238E27FC236}">
                    <a16:creationId xmlns:a16="http://schemas.microsoft.com/office/drawing/2014/main" id="{56AEB8B0-7606-234E-8885-815922C95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4750" y="3207657"/>
                <a:ext cx="540000" cy="0"/>
              </a:xfrm>
              <a:prstGeom prst="straightConnector1">
                <a:avLst/>
              </a:prstGeom>
              <a:ln w="38100">
                <a:solidFill>
                  <a:srgbClr val="F3421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uppieren 91">
              <a:extLst>
                <a:ext uri="{FF2B5EF4-FFF2-40B4-BE49-F238E27FC236}">
                  <a16:creationId xmlns:a16="http://schemas.microsoft.com/office/drawing/2014/main" id="{C93243CC-A82D-C448-B969-E2B2476F67DC}"/>
                </a:ext>
              </a:extLst>
            </p:cNvPr>
            <p:cNvGrpSpPr/>
            <p:nvPr/>
          </p:nvGrpSpPr>
          <p:grpSpPr>
            <a:xfrm>
              <a:off x="2160764" y="2959575"/>
              <a:ext cx="1394521" cy="276999"/>
              <a:chOff x="1992603" y="2707333"/>
              <a:chExt cx="1394521" cy="276999"/>
            </a:xfrm>
          </p:grpSpPr>
          <p:sp>
            <p:nvSpPr>
              <p:cNvPr id="93" name="Textfeld 92">
                <a:extLst>
                  <a:ext uri="{FF2B5EF4-FFF2-40B4-BE49-F238E27FC236}">
                    <a16:creationId xmlns:a16="http://schemas.microsoft.com/office/drawing/2014/main" id="{0DEBC344-D8D0-5749-983D-72D7FE70A9E8}"/>
                  </a:ext>
                </a:extLst>
              </p:cNvPr>
              <p:cNvSpPr txBox="1"/>
              <p:nvPr/>
            </p:nvSpPr>
            <p:spPr>
              <a:xfrm>
                <a:off x="2135188" y="2707333"/>
                <a:ext cx="1251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Interval based</a:t>
                </a:r>
              </a:p>
            </p:txBody>
          </p:sp>
          <p:pic>
            <p:nvPicPr>
              <p:cNvPr id="94" name="Grafik 93">
                <a:extLst>
                  <a:ext uri="{FF2B5EF4-FFF2-40B4-BE49-F238E27FC236}">
                    <a16:creationId xmlns:a16="http://schemas.microsoft.com/office/drawing/2014/main" id="{FD439366-53CA-A444-9DD9-7B436AFF4E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grayscl/>
              </a:blip>
              <a:stretch>
                <a:fillRect/>
              </a:stretch>
            </p:blipFill>
            <p:spPr>
              <a:xfrm>
                <a:off x="1992603" y="2743200"/>
                <a:ext cx="202745" cy="20274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64581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Macintosh PowerPoint</Application>
  <PresentationFormat>Breitbild</PresentationFormat>
  <Paragraphs>82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Noto Sans Adlam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matthias.herp</dc:creator>
  <cp:lastModifiedBy>matthias.herp</cp:lastModifiedBy>
  <cp:revision>6</cp:revision>
  <dcterms:created xsi:type="dcterms:W3CDTF">2022-02-08T11:01:01Z</dcterms:created>
  <dcterms:modified xsi:type="dcterms:W3CDTF">2022-02-11T07:53:13Z</dcterms:modified>
</cp:coreProperties>
</file>