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roup1816"/>
          <p:cNvGrpSpPr/>
          <p:nvPr/>
        </p:nvGrpSpPr>
        <p:grpSpPr>
          <a:xfrm>
            <a:off x="93202" y="0"/>
            <a:ext cx="9377794" cy="6990276"/>
            <a:chOff x="-2621216" y="-984624"/>
            <a:chExt cx="14944336" cy="9176131"/>
          </a:xfrm>
        </p:grpSpPr>
        <p:grpSp>
          <p:nvGrpSpPr>
            <p:cNvPr id="105" name="Pare-feu"/>
            <p:cNvGrpSpPr/>
            <p:nvPr/>
          </p:nvGrpSpPr>
          <p:grpSpPr>
            <a:xfrm>
              <a:off x="414222" y="1682976"/>
              <a:ext cx="1507854" cy="1367705"/>
              <a:chOff x="414222" y="1682976"/>
              <a:chExt cx="1507854" cy="1367705"/>
            </a:xfrm>
          </p:grpSpPr>
          <p:sp>
            <p:nvSpPr>
              <p:cNvPr id="106" name="Forme libre : forme 105"/>
              <p:cNvSpPr/>
              <p:nvPr/>
            </p:nvSpPr>
            <p:spPr>
              <a:xfrm>
                <a:off x="695424" y="1682976"/>
                <a:ext cx="562400" cy="29777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97770">
                    <a:moveTo>
                      <a:pt x="130877" y="0"/>
                    </a:moveTo>
                    <a:lnTo>
                      <a:pt x="562400" y="226801"/>
                    </a:lnTo>
                    <a:lnTo>
                      <a:pt x="431826" y="297770"/>
                    </a:lnTo>
                    <a:lnTo>
                      <a:pt x="0" y="69212"/>
                    </a:lnTo>
                    <a:lnTo>
                      <a:pt x="130877" y="0"/>
                    </a:lnTo>
                    <a:close/>
                  </a:path>
                </a:pathLst>
              </a:custGeom>
              <a:solidFill>
                <a:srgbClr val="E2E4E9"/>
              </a:solidFill>
              <a:ln w="3800" cap="flat">
                <a:solidFill>
                  <a:srgbClr val="E2E4E9"/>
                </a:solidFill>
                <a:bevel/>
              </a:ln>
            </p:spPr>
          </p:sp>
          <p:sp>
            <p:nvSpPr>
              <p:cNvPr id="107" name="Forme libre : forme 106"/>
              <p:cNvSpPr/>
              <p:nvPr/>
            </p:nvSpPr>
            <p:spPr>
              <a:xfrm>
                <a:off x="695424" y="1752188"/>
                <a:ext cx="431536" cy="827587"/>
              </a:xfrm>
              <a:custGeom>
                <a:avLst/>
                <a:gdLst/>
                <a:ahLst/>
                <a:cxnLst/>
                <a:rect l="0" t="0" r="0" b="0"/>
                <a:pathLst>
                  <a:path w="431536" h="827587">
                    <a:moveTo>
                      <a:pt x="0" y="0"/>
                    </a:moveTo>
                    <a:lnTo>
                      <a:pt x="431536" y="228559"/>
                    </a:lnTo>
                    <a:lnTo>
                      <a:pt x="431536" y="827587"/>
                    </a:lnTo>
                    <a:lnTo>
                      <a:pt x="0" y="5990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8DF"/>
              </a:solidFill>
              <a:ln w="3800" cap="flat">
                <a:solidFill>
                  <a:srgbClr val="D6D8DF"/>
                </a:solidFill>
                <a:bevel/>
              </a:ln>
            </p:spPr>
          </p:sp>
          <p:sp>
            <p:nvSpPr>
              <p:cNvPr id="108" name="Forme libre : forme 107"/>
              <p:cNvSpPr/>
              <p:nvPr/>
            </p:nvSpPr>
            <p:spPr>
              <a:xfrm>
                <a:off x="1126960" y="1909777"/>
                <a:ext cx="130486" cy="669999"/>
              </a:xfrm>
              <a:custGeom>
                <a:avLst/>
                <a:gdLst/>
                <a:ahLst/>
                <a:cxnLst/>
                <a:rect l="0" t="0" r="0" b="0"/>
                <a:pathLst>
                  <a:path w="130486" h="669999">
                    <a:moveTo>
                      <a:pt x="0" y="70969"/>
                    </a:moveTo>
                    <a:lnTo>
                      <a:pt x="130486" y="0"/>
                    </a:lnTo>
                    <a:lnTo>
                      <a:pt x="130486" y="599030"/>
                    </a:lnTo>
                    <a:lnTo>
                      <a:pt x="0" y="669999"/>
                    </a:lnTo>
                    <a:lnTo>
                      <a:pt x="0" y="70969"/>
                    </a:lnTo>
                    <a:close/>
                  </a:path>
                </a:pathLst>
              </a:custGeom>
              <a:solidFill>
                <a:srgbClr val="CACCD3"/>
              </a:solidFill>
              <a:ln w="3800" cap="flat">
                <a:solidFill>
                  <a:srgbClr val="CACCD3"/>
                </a:solidFill>
                <a:bevel/>
              </a:ln>
            </p:spPr>
          </p:sp>
          <p:sp>
            <p:nvSpPr>
              <p:cNvPr id="109" name="Forme libre : forme 108"/>
              <p:cNvSpPr/>
              <p:nvPr/>
            </p:nvSpPr>
            <p:spPr>
              <a:xfrm>
                <a:off x="831125" y="1756624"/>
                <a:ext cx="137771" cy="665885"/>
              </a:xfrm>
              <a:custGeom>
                <a:avLst/>
                <a:gdLst/>
                <a:ahLst/>
                <a:cxnLst/>
                <a:rect l="0" t="0" r="0" b="0"/>
                <a:pathLst>
                  <a:path w="137771" h="665885" fill="none">
                    <a:moveTo>
                      <a:pt x="0" y="665885"/>
                    </a:moveTo>
                    <a:lnTo>
                      <a:pt x="0" y="67906"/>
                    </a:lnTo>
                    <a:lnTo>
                      <a:pt x="137771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10" name="Forme libre : forme 109"/>
              <p:cNvSpPr/>
              <p:nvPr/>
            </p:nvSpPr>
            <p:spPr>
              <a:xfrm>
                <a:off x="974846" y="1831406"/>
                <a:ext cx="131559" cy="667424"/>
              </a:xfrm>
              <a:custGeom>
                <a:avLst/>
                <a:gdLst/>
                <a:ahLst/>
                <a:cxnLst/>
                <a:rect l="0" t="0" r="0" b="0"/>
                <a:pathLst>
                  <a:path w="131559" h="667424" fill="none">
                    <a:moveTo>
                      <a:pt x="0" y="667424"/>
                    </a:moveTo>
                    <a:lnTo>
                      <a:pt x="0" y="69446"/>
                    </a:lnTo>
                    <a:lnTo>
                      <a:pt x="131559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11" name="Forme libre : forme 110"/>
              <p:cNvSpPr/>
              <p:nvPr/>
            </p:nvSpPr>
            <p:spPr>
              <a:xfrm>
                <a:off x="696422" y="2117251"/>
                <a:ext cx="560403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0403" h="224044" fill="none">
                    <a:moveTo>
                      <a:pt x="560403" y="158771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12" name="Forme libre : forme 111"/>
              <p:cNvSpPr/>
              <p:nvPr/>
            </p:nvSpPr>
            <p:spPr>
              <a:xfrm>
                <a:off x="696422" y="1882034"/>
                <a:ext cx="560403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0403" h="224044" fill="none">
                    <a:moveTo>
                      <a:pt x="560403" y="158753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13" name="Forme libre : forme 112"/>
              <p:cNvSpPr/>
              <p:nvPr/>
            </p:nvSpPr>
            <p:spPr>
              <a:xfrm>
                <a:off x="696663" y="1999642"/>
                <a:ext cx="561161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1161" h="224044" fill="none">
                    <a:moveTo>
                      <a:pt x="561161" y="159531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14" name="Forme libre : forme 113"/>
              <p:cNvSpPr/>
              <p:nvPr/>
            </p:nvSpPr>
            <p:spPr>
              <a:xfrm>
                <a:off x="696663" y="2234860"/>
                <a:ext cx="561161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1161" h="224044" fill="none">
                    <a:moveTo>
                      <a:pt x="561161" y="158780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grpSp>
            <p:nvGrpSpPr>
              <p:cNvPr id="115" name="Groupe 114"/>
              <p:cNvGrpSpPr/>
              <p:nvPr/>
            </p:nvGrpSpPr>
            <p:grpSpPr>
              <a:xfrm rot="600000">
                <a:off x="737537" y="1977076"/>
                <a:ext cx="325218" cy="544580"/>
                <a:chOff x="737537" y="1977076"/>
                <a:chExt cx="325218" cy="544580"/>
              </a:xfrm>
            </p:grpSpPr>
            <p:sp>
              <p:nvSpPr>
                <p:cNvPr id="116" name="Forme libre : forme 115"/>
                <p:cNvSpPr/>
                <p:nvPr/>
              </p:nvSpPr>
              <p:spPr>
                <a:xfrm>
                  <a:off x="935035" y="2083636"/>
                  <a:ext cx="80658" cy="309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0658" h="309254">
                      <a:moveTo>
                        <a:pt x="91349" y="189107"/>
                      </a:moveTo>
                      <a:cubicBezTo>
                        <a:pt x="91349" y="189107"/>
                        <a:pt x="64948" y="171097"/>
                        <a:pt x="48579" y="96804"/>
                      </a:cubicBezTo>
                      <a:lnTo>
                        <a:pt x="16897" y="33019"/>
                      </a:lnTo>
                      <a:cubicBezTo>
                        <a:pt x="16897" y="33019"/>
                        <a:pt x="11089" y="30767"/>
                        <a:pt x="6864" y="0"/>
                      </a:cubicBezTo>
                      <a:cubicBezTo>
                        <a:pt x="6864" y="0"/>
                        <a:pt x="2112" y="33769"/>
                        <a:pt x="0" y="74292"/>
                      </a:cubicBezTo>
                      <a:lnTo>
                        <a:pt x="98213" y="297918"/>
                      </a:lnTo>
                      <a:lnTo>
                        <a:pt x="113527" y="253643"/>
                      </a:lnTo>
                      <a:lnTo>
                        <a:pt x="91349" y="18910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17" name="Forme libre : forme 116"/>
                <p:cNvSpPr/>
                <p:nvPr/>
              </p:nvSpPr>
              <p:spPr>
                <a:xfrm>
                  <a:off x="808828" y="1989083"/>
                  <a:ext cx="45537" cy="1446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537" h="144687">
                      <a:moveTo>
                        <a:pt x="32218" y="0"/>
                      </a:moveTo>
                      <a:cubicBezTo>
                        <a:pt x="32218" y="0"/>
                        <a:pt x="-8440" y="32268"/>
                        <a:pt x="1592" y="88550"/>
                      </a:cubicBezTo>
                      <a:cubicBezTo>
                        <a:pt x="11625" y="144832"/>
                        <a:pt x="14265" y="150085"/>
                        <a:pt x="14265" y="150085"/>
                      </a:cubicBezTo>
                      <a:lnTo>
                        <a:pt x="38026" y="93052"/>
                      </a:lnTo>
                      <a:cubicBezTo>
                        <a:pt x="38026" y="93052"/>
                        <a:pt x="22185" y="81046"/>
                        <a:pt x="23241" y="48777"/>
                      </a:cubicBezTo>
                      <a:cubicBezTo>
                        <a:pt x="24298" y="16509"/>
                        <a:pt x="32218" y="3002"/>
                        <a:pt x="3221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100000">
                      <a:srgbClr val="F28739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18" name="Forme libre : forme 117"/>
                <p:cNvSpPr/>
                <p:nvPr/>
              </p:nvSpPr>
              <p:spPr>
                <a:xfrm>
                  <a:off x="812117" y="2196199"/>
                  <a:ext cx="162276" cy="3231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76" h="323193">
                      <a:moveTo>
                        <a:pt x="61668" y="326434"/>
                      </a:moveTo>
                      <a:cubicBezTo>
                        <a:pt x="61668" y="326434"/>
                        <a:pt x="94934" y="336190"/>
                        <a:pt x="156185" y="312926"/>
                      </a:cubicBezTo>
                      <a:lnTo>
                        <a:pt x="170441" y="273154"/>
                      </a:lnTo>
                      <a:cubicBezTo>
                        <a:pt x="170441" y="273154"/>
                        <a:pt x="174138" y="223626"/>
                        <a:pt x="155129" y="189857"/>
                      </a:cubicBezTo>
                      <a:cubicBezTo>
                        <a:pt x="136120" y="156088"/>
                        <a:pt x="87013" y="155338"/>
                        <a:pt x="108134" y="53280"/>
                      </a:cubicBezTo>
                      <a:cubicBezTo>
                        <a:pt x="108134" y="53280"/>
                        <a:pt x="97046" y="24014"/>
                        <a:pt x="97046" y="0"/>
                      </a:cubicBezTo>
                      <a:lnTo>
                        <a:pt x="33154" y="97555"/>
                      </a:lnTo>
                      <a:cubicBezTo>
                        <a:pt x="33154" y="97555"/>
                        <a:pt x="-4336" y="150085"/>
                        <a:pt x="416" y="209368"/>
                      </a:cubicBezTo>
                      <a:cubicBezTo>
                        <a:pt x="416" y="209368"/>
                        <a:pt x="416" y="261147"/>
                        <a:pt x="61668" y="3264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19" name="Forme libre : forme 118"/>
                <p:cNvSpPr/>
                <p:nvPr/>
              </p:nvSpPr>
              <p:spPr>
                <a:xfrm>
                  <a:off x="958268" y="2380054"/>
                  <a:ext cx="131615" cy="1094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1615" h="109482">
                      <a:moveTo>
                        <a:pt x="0" y="129073"/>
                      </a:moveTo>
                      <a:cubicBezTo>
                        <a:pt x="0" y="129073"/>
                        <a:pt x="75508" y="139579"/>
                        <a:pt x="110886" y="0"/>
                      </a:cubicBezTo>
                      <a:cubicBezTo>
                        <a:pt x="110886" y="0"/>
                        <a:pt x="98213" y="2251"/>
                        <a:pt x="92933" y="15008"/>
                      </a:cubicBezTo>
                      <a:cubicBezTo>
                        <a:pt x="92933" y="15008"/>
                        <a:pt x="62307" y="90051"/>
                        <a:pt x="7920" y="115565"/>
                      </a:cubicBezTo>
                      <a:cubicBezTo>
                        <a:pt x="7920" y="115565"/>
                        <a:pt x="2640" y="117817"/>
                        <a:pt x="0" y="129073"/>
                      </a:cubicBezTo>
                      <a:close/>
                    </a:path>
                  </a:pathLst>
                </a:custGeom>
                <a:solidFill>
                  <a:srgbClr val="E64E4B"/>
                </a:soli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0" name="Forme libre : forme 119"/>
                <p:cNvSpPr/>
                <p:nvPr/>
              </p:nvSpPr>
              <p:spPr>
                <a:xfrm>
                  <a:off x="857480" y="2380053"/>
                  <a:ext cx="84471" cy="1471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471" h="147101">
                      <a:moveTo>
                        <a:pt x="4159" y="0"/>
                      </a:moveTo>
                      <a:cubicBezTo>
                        <a:pt x="4159" y="0"/>
                        <a:pt x="4159" y="24764"/>
                        <a:pt x="24752" y="46526"/>
                      </a:cubicBezTo>
                      <a:lnTo>
                        <a:pt x="87588" y="117066"/>
                      </a:lnTo>
                      <a:cubicBezTo>
                        <a:pt x="87588" y="117066"/>
                        <a:pt x="91284" y="115565"/>
                        <a:pt x="100788" y="129073"/>
                      </a:cubicBezTo>
                      <a:cubicBezTo>
                        <a:pt x="100788" y="129073"/>
                        <a:pt x="63298" y="149334"/>
                        <a:pt x="33201" y="126071"/>
                      </a:cubicBezTo>
                      <a:cubicBezTo>
                        <a:pt x="3103" y="102808"/>
                        <a:pt x="-6401" y="24014"/>
                        <a:pt x="415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D6501"/>
                    </a:gs>
                    <a:gs pos="40000">
                      <a:srgbClr val="E5391C"/>
                    </a:gs>
                    <a:gs pos="100000">
                      <a:srgbClr val="E64E4B"/>
                    </a:gs>
                  </a:gsLst>
                  <a:lin ang="354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1" name="Forme libre : forme 120"/>
                <p:cNvSpPr/>
                <p:nvPr/>
              </p:nvSpPr>
              <p:spPr>
                <a:xfrm>
                  <a:off x="850551" y="2284784"/>
                  <a:ext cx="56334" cy="2248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334" h="224839">
                      <a:moveTo>
                        <a:pt x="0" y="716"/>
                      </a:moveTo>
                      <a:cubicBezTo>
                        <a:pt x="0" y="716"/>
                        <a:pt x="39602" y="-9040"/>
                        <a:pt x="63891" y="43490"/>
                      </a:cubicBezTo>
                      <a:cubicBezTo>
                        <a:pt x="63891" y="43490"/>
                        <a:pt x="76036" y="89266"/>
                        <a:pt x="72340" y="133540"/>
                      </a:cubicBezTo>
                      <a:cubicBezTo>
                        <a:pt x="72340" y="133540"/>
                        <a:pt x="69172" y="181568"/>
                        <a:pt x="94517" y="212335"/>
                      </a:cubicBezTo>
                      <a:cubicBezTo>
                        <a:pt x="94517" y="212335"/>
                        <a:pt x="42770" y="203330"/>
                        <a:pt x="31682" y="140294"/>
                      </a:cubicBezTo>
                      <a:cubicBezTo>
                        <a:pt x="31682" y="140294"/>
                        <a:pt x="30626" y="120033"/>
                        <a:pt x="34850" y="99771"/>
                      </a:cubicBezTo>
                      <a:cubicBezTo>
                        <a:pt x="34850" y="99771"/>
                        <a:pt x="48051" y="41238"/>
                        <a:pt x="0" y="7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57000">
                      <a:srgbClr val="E5391C"/>
                    </a:gs>
                    <a:gs pos="100000">
                      <a:srgbClr val="E64E4B"/>
                    </a:gs>
                  </a:gsLst>
                  <a:lin ang="354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2" name="Forme libre : forme 121"/>
                <p:cNvSpPr/>
                <p:nvPr/>
              </p:nvSpPr>
              <p:spPr>
                <a:xfrm>
                  <a:off x="800909" y="1977076"/>
                  <a:ext cx="154877" cy="4329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877" h="432960">
                      <a:moveTo>
                        <a:pt x="76044" y="0"/>
                      </a:moveTo>
                      <a:cubicBezTo>
                        <a:pt x="76044" y="0"/>
                        <a:pt x="36970" y="36771"/>
                        <a:pt x="35386" y="126821"/>
                      </a:cubicBezTo>
                      <a:cubicBezTo>
                        <a:pt x="35386" y="126821"/>
                        <a:pt x="39082" y="167344"/>
                        <a:pt x="27465" y="194359"/>
                      </a:cubicBezTo>
                      <a:cubicBezTo>
                        <a:pt x="27465" y="194359"/>
                        <a:pt x="10568" y="229629"/>
                        <a:pt x="9512" y="254393"/>
                      </a:cubicBezTo>
                      <a:lnTo>
                        <a:pt x="0" y="327935"/>
                      </a:lnTo>
                      <a:cubicBezTo>
                        <a:pt x="0" y="327935"/>
                        <a:pt x="-520" y="417235"/>
                        <a:pt x="15849" y="450254"/>
                      </a:cubicBezTo>
                      <a:cubicBezTo>
                        <a:pt x="15849" y="450254"/>
                        <a:pt x="-520" y="403728"/>
                        <a:pt x="42250" y="329436"/>
                      </a:cubicBezTo>
                      <a:cubicBezTo>
                        <a:pt x="85020" y="255144"/>
                        <a:pt x="113534" y="246139"/>
                        <a:pt x="117232" y="161341"/>
                      </a:cubicBezTo>
                      <a:cubicBezTo>
                        <a:pt x="117232" y="161341"/>
                        <a:pt x="117758" y="124570"/>
                        <a:pt x="96637" y="104308"/>
                      </a:cubicBezTo>
                      <a:cubicBezTo>
                        <a:pt x="96637" y="104308"/>
                        <a:pt x="68123" y="79545"/>
                        <a:pt x="760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74000">
                      <a:srgbClr val="F28739"/>
                    </a:gs>
                    <a:gs pos="87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3" name="Forme libre : forme 122"/>
                <p:cNvSpPr/>
                <p:nvPr/>
              </p:nvSpPr>
              <p:spPr>
                <a:xfrm>
                  <a:off x="752390" y="2097894"/>
                  <a:ext cx="86432" cy="2415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432" h="241585">
                      <a:moveTo>
                        <a:pt x="30573" y="0"/>
                      </a:moveTo>
                      <a:cubicBezTo>
                        <a:pt x="30573" y="0"/>
                        <a:pt x="65423" y="30017"/>
                        <a:pt x="60143" y="93803"/>
                      </a:cubicBezTo>
                      <a:cubicBezTo>
                        <a:pt x="54863" y="157589"/>
                        <a:pt x="63839" y="175599"/>
                        <a:pt x="63839" y="175599"/>
                      </a:cubicBezTo>
                      <a:cubicBezTo>
                        <a:pt x="63839" y="175599"/>
                        <a:pt x="48526" y="225127"/>
                        <a:pt x="30573" y="242387"/>
                      </a:cubicBezTo>
                      <a:cubicBezTo>
                        <a:pt x="30573" y="242387"/>
                        <a:pt x="-1616" y="266972"/>
                        <a:pt x="0" y="208345"/>
                      </a:cubicBezTo>
                      <a:cubicBezTo>
                        <a:pt x="1799" y="133497"/>
                        <a:pt x="23743" y="128039"/>
                        <a:pt x="34167" y="69565"/>
                      </a:cubicBezTo>
                      <a:cubicBezTo>
                        <a:pt x="34167" y="69565"/>
                        <a:pt x="40201" y="38379"/>
                        <a:pt x="305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4" name="Forme libre : forme 123"/>
                <p:cNvSpPr/>
                <p:nvPr/>
              </p:nvSpPr>
              <p:spPr>
                <a:xfrm>
                  <a:off x="737537" y="2358599"/>
                  <a:ext cx="106798" cy="1849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6798" h="184934">
                      <a:moveTo>
                        <a:pt x="543" y="9449"/>
                      </a:moveTo>
                      <a:cubicBezTo>
                        <a:pt x="543" y="9449"/>
                        <a:pt x="39618" y="170039"/>
                        <a:pt x="136247" y="164036"/>
                      </a:cubicBezTo>
                      <a:cubicBezTo>
                        <a:pt x="136247" y="164036"/>
                        <a:pt x="124894" y="150903"/>
                        <a:pt x="118822" y="142274"/>
                      </a:cubicBezTo>
                      <a:cubicBezTo>
                        <a:pt x="118822" y="142274"/>
                        <a:pt x="52818" y="109255"/>
                        <a:pt x="13216" y="13201"/>
                      </a:cubicBezTo>
                      <a:cubicBezTo>
                        <a:pt x="13216" y="13201"/>
                        <a:pt x="-3153" y="-13814"/>
                        <a:pt x="543" y="9449"/>
                      </a:cubicBezTo>
                      <a:close/>
                    </a:path>
                  </a:pathLst>
                </a:custGeom>
                <a:solidFill>
                  <a:srgbClr val="E64E4B"/>
                </a:soli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5" name="Forme libre : forme 124"/>
                <p:cNvSpPr/>
                <p:nvPr/>
              </p:nvSpPr>
              <p:spPr>
                <a:xfrm>
                  <a:off x="751000" y="2087389"/>
                  <a:ext cx="146786" cy="4110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786" h="411053">
                      <a:moveTo>
                        <a:pt x="45692" y="120068"/>
                      </a:moveTo>
                      <a:cubicBezTo>
                        <a:pt x="45692" y="120068"/>
                        <a:pt x="-7111" y="169596"/>
                        <a:pt x="810" y="282159"/>
                      </a:cubicBezTo>
                      <a:cubicBezTo>
                        <a:pt x="810" y="282159"/>
                        <a:pt x="2394" y="291914"/>
                        <a:pt x="10842" y="309174"/>
                      </a:cubicBezTo>
                      <a:cubicBezTo>
                        <a:pt x="10842" y="309174"/>
                        <a:pt x="49916" y="387218"/>
                        <a:pt x="105360" y="413483"/>
                      </a:cubicBezTo>
                      <a:cubicBezTo>
                        <a:pt x="105360" y="413483"/>
                        <a:pt x="67869" y="364706"/>
                        <a:pt x="60477" y="315928"/>
                      </a:cubicBezTo>
                      <a:cubicBezTo>
                        <a:pt x="53084" y="267151"/>
                        <a:pt x="92687" y="206741"/>
                        <a:pt x="100079" y="186105"/>
                      </a:cubicBezTo>
                      <a:cubicBezTo>
                        <a:pt x="107472" y="165093"/>
                        <a:pt x="137041" y="70540"/>
                        <a:pt x="83182" y="0"/>
                      </a:cubicBezTo>
                      <a:cubicBezTo>
                        <a:pt x="83182" y="0"/>
                        <a:pt x="106943" y="62285"/>
                        <a:pt x="71565" y="169596"/>
                      </a:cubicBezTo>
                      <a:cubicBezTo>
                        <a:pt x="71565" y="169596"/>
                        <a:pt x="40940" y="250641"/>
                        <a:pt x="30379" y="250641"/>
                      </a:cubicBezTo>
                      <a:cubicBezTo>
                        <a:pt x="30379" y="250641"/>
                        <a:pt x="9786" y="246139"/>
                        <a:pt x="45692" y="120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65000">
                      <a:srgbClr val="F28739"/>
                    </a:gs>
                    <a:gs pos="83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6" name="Forme libre : forme 125"/>
                <p:cNvSpPr/>
                <p:nvPr/>
              </p:nvSpPr>
              <p:spPr>
                <a:xfrm>
                  <a:off x="918210" y="2058078"/>
                  <a:ext cx="89832" cy="3715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832" h="371566">
                      <a:moveTo>
                        <a:pt x="42544" y="0"/>
                      </a:moveTo>
                      <a:cubicBezTo>
                        <a:pt x="42544" y="0"/>
                        <a:pt x="45650" y="39728"/>
                        <a:pt x="25771" y="80340"/>
                      </a:cubicBezTo>
                      <a:cubicBezTo>
                        <a:pt x="5892" y="120950"/>
                        <a:pt x="-4047" y="158913"/>
                        <a:pt x="1544" y="194227"/>
                      </a:cubicBezTo>
                      <a:lnTo>
                        <a:pt x="79661" y="370753"/>
                      </a:lnTo>
                      <a:lnTo>
                        <a:pt x="94974" y="345989"/>
                      </a:lnTo>
                      <a:lnTo>
                        <a:pt x="58540" y="153130"/>
                      </a:lnTo>
                      <a:lnTo>
                        <a:pt x="69100" y="128366"/>
                      </a:lnTo>
                      <a:cubicBezTo>
                        <a:pt x="69100" y="128366"/>
                        <a:pt x="89383" y="75749"/>
                        <a:pt x="425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7" name="Forme libre : forme 126"/>
                <p:cNvSpPr/>
                <p:nvPr/>
              </p:nvSpPr>
              <p:spPr>
                <a:xfrm>
                  <a:off x="912734" y="2193198"/>
                  <a:ext cx="71412" cy="277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412" h="277290">
                      <a:moveTo>
                        <a:pt x="45007" y="0"/>
                      </a:moveTo>
                      <a:cubicBezTo>
                        <a:pt x="45007" y="0"/>
                        <a:pt x="31806" y="80296"/>
                        <a:pt x="53983" y="126821"/>
                      </a:cubicBezTo>
                      <a:cubicBezTo>
                        <a:pt x="76160" y="173348"/>
                        <a:pt x="114179" y="208939"/>
                        <a:pt x="67184" y="277657"/>
                      </a:cubicBezTo>
                      <a:cubicBezTo>
                        <a:pt x="67184" y="277657"/>
                        <a:pt x="68768" y="228128"/>
                        <a:pt x="58736" y="202614"/>
                      </a:cubicBezTo>
                      <a:cubicBezTo>
                        <a:pt x="48703" y="177100"/>
                        <a:pt x="-1988" y="161341"/>
                        <a:pt x="0" y="99806"/>
                      </a:cubicBezTo>
                      <a:cubicBezTo>
                        <a:pt x="2237" y="38272"/>
                        <a:pt x="43957" y="0"/>
                        <a:pt x="45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28" name="Forme libre : forme 127"/>
                <p:cNvSpPr/>
                <p:nvPr/>
              </p:nvSpPr>
              <p:spPr>
                <a:xfrm>
                  <a:off x="962794" y="2143670"/>
                  <a:ext cx="126406" cy="3442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406" h="344245">
                      <a:moveTo>
                        <a:pt x="21347" y="39772"/>
                      </a:moveTo>
                      <a:cubicBezTo>
                        <a:pt x="21875" y="25514"/>
                        <a:pt x="24516" y="0"/>
                        <a:pt x="24516" y="0"/>
                      </a:cubicBezTo>
                      <a:cubicBezTo>
                        <a:pt x="17651" y="9756"/>
                        <a:pt x="1282" y="51029"/>
                        <a:pt x="4979" y="115565"/>
                      </a:cubicBezTo>
                      <a:cubicBezTo>
                        <a:pt x="8675" y="180102"/>
                        <a:pt x="32436" y="234883"/>
                        <a:pt x="32436" y="234883"/>
                      </a:cubicBezTo>
                      <a:cubicBezTo>
                        <a:pt x="51445" y="277657"/>
                        <a:pt x="18179" y="327185"/>
                        <a:pt x="18179" y="327185"/>
                      </a:cubicBezTo>
                      <a:lnTo>
                        <a:pt x="0" y="353878"/>
                      </a:lnTo>
                      <a:cubicBezTo>
                        <a:pt x="61779" y="320109"/>
                        <a:pt x="88407" y="251392"/>
                        <a:pt x="88407" y="251392"/>
                      </a:cubicBezTo>
                      <a:cubicBezTo>
                        <a:pt x="98968" y="206367"/>
                        <a:pt x="82599" y="132825"/>
                        <a:pt x="69398" y="104308"/>
                      </a:cubicBezTo>
                      <a:cubicBezTo>
                        <a:pt x="56197" y="75793"/>
                        <a:pt x="69398" y="19511"/>
                        <a:pt x="69398" y="19511"/>
                      </a:cubicBezTo>
                      <a:cubicBezTo>
                        <a:pt x="69398" y="19511"/>
                        <a:pt x="35076" y="56282"/>
                        <a:pt x="46693" y="105809"/>
                      </a:cubicBezTo>
                      <a:cubicBezTo>
                        <a:pt x="46693" y="105809"/>
                        <a:pt x="57253" y="125321"/>
                        <a:pt x="59366" y="131324"/>
                      </a:cubicBezTo>
                      <a:cubicBezTo>
                        <a:pt x="61478" y="137327"/>
                        <a:pt x="83919" y="194735"/>
                        <a:pt x="69398" y="215372"/>
                      </a:cubicBezTo>
                      <a:cubicBezTo>
                        <a:pt x="69398" y="215372"/>
                        <a:pt x="54613" y="198862"/>
                        <a:pt x="35604" y="135076"/>
                      </a:cubicBezTo>
                      <a:cubicBezTo>
                        <a:pt x="16595" y="71290"/>
                        <a:pt x="20819" y="54030"/>
                        <a:pt x="21347" y="397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</p:grpSp>
          <p:sp>
            <p:nvSpPr>
              <p:cNvPr id="1817" name="Text 1817"/>
              <p:cNvSpPr txBox="1"/>
              <p:nvPr/>
            </p:nvSpPr>
            <p:spPr>
              <a:xfrm>
                <a:off x="414222" y="2648177"/>
                <a:ext cx="1507854" cy="402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FW 1</a:t>
                </a:r>
                <a:r>
                  <a:rPr lang="fr-FR" sz="760" dirty="0">
                    <a:solidFill>
                      <a:srgbClr val="303030"/>
                    </a:solidFill>
                    <a:latin typeface="Arial"/>
                  </a:rPr>
                  <a:t> 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.</a:t>
                </a:r>
                <a:r>
                  <a:rPr lang="fr-FR" sz="760" dirty="0">
                    <a:solidFill>
                      <a:srgbClr val="303030"/>
                    </a:solidFill>
                    <a:latin typeface="Arial"/>
                  </a:rPr>
                  <a:t>254</a:t>
                </a:r>
                <a:endParaRPr sz="760" dirty="0">
                  <a:solidFill>
                    <a:srgbClr val="303030"/>
                  </a:solidFill>
                  <a:latin typeface="Arial"/>
                </a:endParaRPr>
              </a:p>
            </p:txBody>
          </p:sp>
        </p:grpSp>
        <p:grpSp>
          <p:nvGrpSpPr>
            <p:cNvPr id="129" name="Pare-feu"/>
            <p:cNvGrpSpPr/>
            <p:nvPr/>
          </p:nvGrpSpPr>
          <p:grpSpPr>
            <a:xfrm>
              <a:off x="6338424" y="1682976"/>
              <a:ext cx="836000" cy="1193833"/>
              <a:chOff x="6338424" y="1682976"/>
              <a:chExt cx="836000" cy="1193833"/>
            </a:xfrm>
          </p:grpSpPr>
          <p:sp>
            <p:nvSpPr>
              <p:cNvPr id="130" name="Forme libre : forme 129"/>
              <p:cNvSpPr/>
              <p:nvPr/>
            </p:nvSpPr>
            <p:spPr>
              <a:xfrm>
                <a:off x="6612024" y="1682976"/>
                <a:ext cx="562400" cy="297770"/>
              </a:xfrm>
              <a:custGeom>
                <a:avLst/>
                <a:gdLst/>
                <a:ahLst/>
                <a:cxnLst/>
                <a:rect l="0" t="0" r="0" b="0"/>
                <a:pathLst>
                  <a:path w="562400" h="297770">
                    <a:moveTo>
                      <a:pt x="130877" y="0"/>
                    </a:moveTo>
                    <a:lnTo>
                      <a:pt x="562400" y="226801"/>
                    </a:lnTo>
                    <a:lnTo>
                      <a:pt x="431826" y="297770"/>
                    </a:lnTo>
                    <a:lnTo>
                      <a:pt x="0" y="69212"/>
                    </a:lnTo>
                    <a:lnTo>
                      <a:pt x="130877" y="0"/>
                    </a:lnTo>
                    <a:close/>
                  </a:path>
                </a:pathLst>
              </a:custGeom>
              <a:solidFill>
                <a:srgbClr val="E2E4E9"/>
              </a:solidFill>
              <a:ln w="3800" cap="flat">
                <a:solidFill>
                  <a:srgbClr val="E2E4E9"/>
                </a:solidFill>
                <a:bevel/>
              </a:ln>
            </p:spPr>
          </p:sp>
          <p:sp>
            <p:nvSpPr>
              <p:cNvPr id="131" name="Forme libre : forme 130"/>
              <p:cNvSpPr/>
              <p:nvPr/>
            </p:nvSpPr>
            <p:spPr>
              <a:xfrm>
                <a:off x="6612024" y="1752188"/>
                <a:ext cx="431536" cy="827587"/>
              </a:xfrm>
              <a:custGeom>
                <a:avLst/>
                <a:gdLst/>
                <a:ahLst/>
                <a:cxnLst/>
                <a:rect l="0" t="0" r="0" b="0"/>
                <a:pathLst>
                  <a:path w="431536" h="827587">
                    <a:moveTo>
                      <a:pt x="0" y="0"/>
                    </a:moveTo>
                    <a:lnTo>
                      <a:pt x="431536" y="228559"/>
                    </a:lnTo>
                    <a:lnTo>
                      <a:pt x="431536" y="827587"/>
                    </a:lnTo>
                    <a:lnTo>
                      <a:pt x="0" y="5990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8DF"/>
              </a:solidFill>
              <a:ln w="3800" cap="flat">
                <a:solidFill>
                  <a:srgbClr val="D6D8DF"/>
                </a:solidFill>
                <a:bevel/>
              </a:ln>
            </p:spPr>
          </p:sp>
          <p:sp>
            <p:nvSpPr>
              <p:cNvPr id="132" name="Forme libre : forme 131"/>
              <p:cNvSpPr/>
              <p:nvPr/>
            </p:nvSpPr>
            <p:spPr>
              <a:xfrm>
                <a:off x="7043560" y="1909777"/>
                <a:ext cx="130486" cy="669999"/>
              </a:xfrm>
              <a:custGeom>
                <a:avLst/>
                <a:gdLst/>
                <a:ahLst/>
                <a:cxnLst/>
                <a:rect l="0" t="0" r="0" b="0"/>
                <a:pathLst>
                  <a:path w="130486" h="669999">
                    <a:moveTo>
                      <a:pt x="0" y="70969"/>
                    </a:moveTo>
                    <a:lnTo>
                      <a:pt x="130486" y="0"/>
                    </a:lnTo>
                    <a:lnTo>
                      <a:pt x="130486" y="599030"/>
                    </a:lnTo>
                    <a:lnTo>
                      <a:pt x="0" y="669999"/>
                    </a:lnTo>
                    <a:lnTo>
                      <a:pt x="0" y="70969"/>
                    </a:lnTo>
                    <a:close/>
                  </a:path>
                </a:pathLst>
              </a:custGeom>
              <a:solidFill>
                <a:srgbClr val="CACCD3"/>
              </a:solidFill>
              <a:ln w="3800" cap="flat">
                <a:solidFill>
                  <a:srgbClr val="CACCD3"/>
                </a:solidFill>
                <a:bevel/>
              </a:ln>
            </p:spPr>
          </p:sp>
          <p:sp>
            <p:nvSpPr>
              <p:cNvPr id="133" name="Forme libre : forme 132"/>
              <p:cNvSpPr/>
              <p:nvPr/>
            </p:nvSpPr>
            <p:spPr>
              <a:xfrm>
                <a:off x="6747725" y="1756624"/>
                <a:ext cx="137771" cy="665885"/>
              </a:xfrm>
              <a:custGeom>
                <a:avLst/>
                <a:gdLst/>
                <a:ahLst/>
                <a:cxnLst/>
                <a:rect l="0" t="0" r="0" b="0"/>
                <a:pathLst>
                  <a:path w="137771" h="665885" fill="none">
                    <a:moveTo>
                      <a:pt x="0" y="665885"/>
                    </a:moveTo>
                    <a:lnTo>
                      <a:pt x="0" y="67906"/>
                    </a:lnTo>
                    <a:lnTo>
                      <a:pt x="137771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34" name="Forme libre : forme 133"/>
              <p:cNvSpPr/>
              <p:nvPr/>
            </p:nvSpPr>
            <p:spPr>
              <a:xfrm>
                <a:off x="6891446" y="1831406"/>
                <a:ext cx="131559" cy="667424"/>
              </a:xfrm>
              <a:custGeom>
                <a:avLst/>
                <a:gdLst/>
                <a:ahLst/>
                <a:cxnLst/>
                <a:rect l="0" t="0" r="0" b="0"/>
                <a:pathLst>
                  <a:path w="131559" h="667424" fill="none">
                    <a:moveTo>
                      <a:pt x="0" y="667424"/>
                    </a:moveTo>
                    <a:lnTo>
                      <a:pt x="0" y="69446"/>
                    </a:lnTo>
                    <a:lnTo>
                      <a:pt x="131559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35" name="Forme libre : forme 134"/>
              <p:cNvSpPr/>
              <p:nvPr/>
            </p:nvSpPr>
            <p:spPr>
              <a:xfrm>
                <a:off x="6613022" y="2117251"/>
                <a:ext cx="560403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0403" h="224044" fill="none">
                    <a:moveTo>
                      <a:pt x="560403" y="158771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36" name="Forme libre : forme 135"/>
              <p:cNvSpPr/>
              <p:nvPr/>
            </p:nvSpPr>
            <p:spPr>
              <a:xfrm>
                <a:off x="6613022" y="1882034"/>
                <a:ext cx="560403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0403" h="224044" fill="none">
                    <a:moveTo>
                      <a:pt x="560403" y="158753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37" name="Forme libre : forme 136"/>
              <p:cNvSpPr/>
              <p:nvPr/>
            </p:nvSpPr>
            <p:spPr>
              <a:xfrm>
                <a:off x="6613263" y="1999642"/>
                <a:ext cx="561161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1161" h="224044" fill="none">
                    <a:moveTo>
                      <a:pt x="561161" y="159531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sp>
            <p:nvSpPr>
              <p:cNvPr id="138" name="Forme libre : forme 137"/>
              <p:cNvSpPr/>
              <p:nvPr/>
            </p:nvSpPr>
            <p:spPr>
              <a:xfrm>
                <a:off x="6613263" y="2234860"/>
                <a:ext cx="561161" cy="224044"/>
              </a:xfrm>
              <a:custGeom>
                <a:avLst/>
                <a:gdLst/>
                <a:ahLst/>
                <a:cxnLst/>
                <a:rect l="0" t="0" r="0" b="0"/>
                <a:pathLst>
                  <a:path w="561161" h="224044" fill="none">
                    <a:moveTo>
                      <a:pt x="561161" y="158780"/>
                    </a:moveTo>
                    <a:lnTo>
                      <a:pt x="430697" y="22404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95757"/>
              </a:solidFill>
              <a:ln w="15200" cap="flat">
                <a:solidFill>
                  <a:srgbClr val="FFFFFF"/>
                </a:solidFill>
                <a:bevel/>
              </a:ln>
            </p:spPr>
          </p:sp>
          <p:grpSp>
            <p:nvGrpSpPr>
              <p:cNvPr id="139" name="Groupe 138"/>
              <p:cNvGrpSpPr/>
              <p:nvPr/>
            </p:nvGrpSpPr>
            <p:grpSpPr>
              <a:xfrm rot="600000">
                <a:off x="6654137" y="1977076"/>
                <a:ext cx="325218" cy="544580"/>
                <a:chOff x="6654137" y="1977076"/>
                <a:chExt cx="325218" cy="544580"/>
              </a:xfrm>
            </p:grpSpPr>
            <p:sp>
              <p:nvSpPr>
                <p:cNvPr id="140" name="Forme libre : forme 139"/>
                <p:cNvSpPr/>
                <p:nvPr/>
              </p:nvSpPr>
              <p:spPr>
                <a:xfrm>
                  <a:off x="6851635" y="2083636"/>
                  <a:ext cx="80658" cy="309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0658" h="309254">
                      <a:moveTo>
                        <a:pt x="91349" y="189107"/>
                      </a:moveTo>
                      <a:cubicBezTo>
                        <a:pt x="91349" y="189107"/>
                        <a:pt x="64948" y="171097"/>
                        <a:pt x="48579" y="96804"/>
                      </a:cubicBezTo>
                      <a:lnTo>
                        <a:pt x="16897" y="33019"/>
                      </a:lnTo>
                      <a:cubicBezTo>
                        <a:pt x="16897" y="33019"/>
                        <a:pt x="11089" y="30767"/>
                        <a:pt x="6864" y="0"/>
                      </a:cubicBezTo>
                      <a:cubicBezTo>
                        <a:pt x="6864" y="0"/>
                        <a:pt x="2112" y="33769"/>
                        <a:pt x="0" y="74292"/>
                      </a:cubicBezTo>
                      <a:lnTo>
                        <a:pt x="98213" y="297918"/>
                      </a:lnTo>
                      <a:lnTo>
                        <a:pt x="113527" y="253643"/>
                      </a:lnTo>
                      <a:lnTo>
                        <a:pt x="91349" y="18910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1" name="Forme libre : forme 140"/>
                <p:cNvSpPr/>
                <p:nvPr/>
              </p:nvSpPr>
              <p:spPr>
                <a:xfrm>
                  <a:off x="6725428" y="1989083"/>
                  <a:ext cx="45537" cy="1446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537" h="144687">
                      <a:moveTo>
                        <a:pt x="32218" y="0"/>
                      </a:moveTo>
                      <a:cubicBezTo>
                        <a:pt x="32218" y="0"/>
                        <a:pt x="-8440" y="32268"/>
                        <a:pt x="1592" y="88550"/>
                      </a:cubicBezTo>
                      <a:cubicBezTo>
                        <a:pt x="11625" y="144832"/>
                        <a:pt x="14265" y="150085"/>
                        <a:pt x="14265" y="150085"/>
                      </a:cubicBezTo>
                      <a:lnTo>
                        <a:pt x="38026" y="93052"/>
                      </a:lnTo>
                      <a:cubicBezTo>
                        <a:pt x="38026" y="93052"/>
                        <a:pt x="22185" y="81046"/>
                        <a:pt x="23241" y="48777"/>
                      </a:cubicBezTo>
                      <a:cubicBezTo>
                        <a:pt x="24298" y="16509"/>
                        <a:pt x="32218" y="3002"/>
                        <a:pt x="3221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100000">
                      <a:srgbClr val="F28739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2" name="Forme libre : forme 141"/>
                <p:cNvSpPr/>
                <p:nvPr/>
              </p:nvSpPr>
              <p:spPr>
                <a:xfrm>
                  <a:off x="6728717" y="2196199"/>
                  <a:ext cx="162276" cy="3231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2276" h="323193">
                      <a:moveTo>
                        <a:pt x="61668" y="326434"/>
                      </a:moveTo>
                      <a:cubicBezTo>
                        <a:pt x="61668" y="326434"/>
                        <a:pt x="94934" y="336190"/>
                        <a:pt x="156185" y="312926"/>
                      </a:cubicBezTo>
                      <a:lnTo>
                        <a:pt x="170441" y="273154"/>
                      </a:lnTo>
                      <a:cubicBezTo>
                        <a:pt x="170441" y="273154"/>
                        <a:pt x="174138" y="223626"/>
                        <a:pt x="155129" y="189857"/>
                      </a:cubicBezTo>
                      <a:cubicBezTo>
                        <a:pt x="136120" y="156088"/>
                        <a:pt x="87013" y="155338"/>
                        <a:pt x="108134" y="53280"/>
                      </a:cubicBezTo>
                      <a:cubicBezTo>
                        <a:pt x="108134" y="53280"/>
                        <a:pt x="97046" y="24014"/>
                        <a:pt x="97046" y="0"/>
                      </a:cubicBezTo>
                      <a:lnTo>
                        <a:pt x="33154" y="97555"/>
                      </a:lnTo>
                      <a:cubicBezTo>
                        <a:pt x="33154" y="97555"/>
                        <a:pt x="-4336" y="150085"/>
                        <a:pt x="416" y="209368"/>
                      </a:cubicBezTo>
                      <a:cubicBezTo>
                        <a:pt x="416" y="209368"/>
                        <a:pt x="416" y="261147"/>
                        <a:pt x="61668" y="3264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3" name="Forme libre : forme 142"/>
                <p:cNvSpPr/>
                <p:nvPr/>
              </p:nvSpPr>
              <p:spPr>
                <a:xfrm>
                  <a:off x="6874868" y="2380054"/>
                  <a:ext cx="131615" cy="1094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1615" h="109482">
                      <a:moveTo>
                        <a:pt x="0" y="129073"/>
                      </a:moveTo>
                      <a:cubicBezTo>
                        <a:pt x="0" y="129073"/>
                        <a:pt x="75508" y="139579"/>
                        <a:pt x="110886" y="0"/>
                      </a:cubicBezTo>
                      <a:cubicBezTo>
                        <a:pt x="110886" y="0"/>
                        <a:pt x="98213" y="2251"/>
                        <a:pt x="92933" y="15008"/>
                      </a:cubicBezTo>
                      <a:cubicBezTo>
                        <a:pt x="92933" y="15008"/>
                        <a:pt x="62307" y="90051"/>
                        <a:pt x="7920" y="115565"/>
                      </a:cubicBezTo>
                      <a:cubicBezTo>
                        <a:pt x="7920" y="115565"/>
                        <a:pt x="2640" y="117817"/>
                        <a:pt x="0" y="129073"/>
                      </a:cubicBezTo>
                      <a:close/>
                    </a:path>
                  </a:pathLst>
                </a:custGeom>
                <a:solidFill>
                  <a:srgbClr val="E64E4B"/>
                </a:soli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4" name="Forme libre : forme 143"/>
                <p:cNvSpPr/>
                <p:nvPr/>
              </p:nvSpPr>
              <p:spPr>
                <a:xfrm>
                  <a:off x="6774080" y="2380053"/>
                  <a:ext cx="84471" cy="1471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4471" h="147101">
                      <a:moveTo>
                        <a:pt x="4159" y="0"/>
                      </a:moveTo>
                      <a:cubicBezTo>
                        <a:pt x="4159" y="0"/>
                        <a:pt x="4159" y="24764"/>
                        <a:pt x="24752" y="46526"/>
                      </a:cubicBezTo>
                      <a:lnTo>
                        <a:pt x="87588" y="117066"/>
                      </a:lnTo>
                      <a:cubicBezTo>
                        <a:pt x="87588" y="117066"/>
                        <a:pt x="91284" y="115565"/>
                        <a:pt x="100788" y="129073"/>
                      </a:cubicBezTo>
                      <a:cubicBezTo>
                        <a:pt x="100788" y="129073"/>
                        <a:pt x="63298" y="149334"/>
                        <a:pt x="33201" y="126071"/>
                      </a:cubicBezTo>
                      <a:cubicBezTo>
                        <a:pt x="3103" y="102808"/>
                        <a:pt x="-6401" y="24014"/>
                        <a:pt x="415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D6501"/>
                    </a:gs>
                    <a:gs pos="40000">
                      <a:srgbClr val="E5391C"/>
                    </a:gs>
                    <a:gs pos="100000">
                      <a:srgbClr val="E64E4B"/>
                    </a:gs>
                  </a:gsLst>
                  <a:lin ang="354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5" name="Forme libre : forme 144"/>
                <p:cNvSpPr/>
                <p:nvPr/>
              </p:nvSpPr>
              <p:spPr>
                <a:xfrm>
                  <a:off x="6767151" y="2284784"/>
                  <a:ext cx="56334" cy="2248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334" h="224839">
                      <a:moveTo>
                        <a:pt x="0" y="716"/>
                      </a:moveTo>
                      <a:cubicBezTo>
                        <a:pt x="0" y="716"/>
                        <a:pt x="39602" y="-9040"/>
                        <a:pt x="63891" y="43490"/>
                      </a:cubicBezTo>
                      <a:cubicBezTo>
                        <a:pt x="63891" y="43490"/>
                        <a:pt x="76036" y="89266"/>
                        <a:pt x="72340" y="133540"/>
                      </a:cubicBezTo>
                      <a:cubicBezTo>
                        <a:pt x="72340" y="133540"/>
                        <a:pt x="69172" y="181568"/>
                        <a:pt x="94517" y="212335"/>
                      </a:cubicBezTo>
                      <a:cubicBezTo>
                        <a:pt x="94517" y="212335"/>
                        <a:pt x="42770" y="203330"/>
                        <a:pt x="31682" y="140294"/>
                      </a:cubicBezTo>
                      <a:cubicBezTo>
                        <a:pt x="31682" y="140294"/>
                        <a:pt x="30626" y="120033"/>
                        <a:pt x="34850" y="99771"/>
                      </a:cubicBezTo>
                      <a:cubicBezTo>
                        <a:pt x="34850" y="99771"/>
                        <a:pt x="48051" y="41238"/>
                        <a:pt x="0" y="71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57000">
                      <a:srgbClr val="E5391C"/>
                    </a:gs>
                    <a:gs pos="100000">
                      <a:srgbClr val="E64E4B"/>
                    </a:gs>
                  </a:gsLst>
                  <a:lin ang="354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6" name="Forme libre : forme 145"/>
                <p:cNvSpPr/>
                <p:nvPr/>
              </p:nvSpPr>
              <p:spPr>
                <a:xfrm>
                  <a:off x="6717509" y="1977076"/>
                  <a:ext cx="154877" cy="4329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4877" h="432960">
                      <a:moveTo>
                        <a:pt x="76044" y="0"/>
                      </a:moveTo>
                      <a:cubicBezTo>
                        <a:pt x="76044" y="0"/>
                        <a:pt x="36970" y="36771"/>
                        <a:pt x="35386" y="126821"/>
                      </a:cubicBezTo>
                      <a:cubicBezTo>
                        <a:pt x="35386" y="126821"/>
                        <a:pt x="39082" y="167344"/>
                        <a:pt x="27465" y="194359"/>
                      </a:cubicBezTo>
                      <a:cubicBezTo>
                        <a:pt x="27465" y="194359"/>
                        <a:pt x="10568" y="229629"/>
                        <a:pt x="9512" y="254393"/>
                      </a:cubicBezTo>
                      <a:lnTo>
                        <a:pt x="0" y="327935"/>
                      </a:lnTo>
                      <a:cubicBezTo>
                        <a:pt x="0" y="327935"/>
                        <a:pt x="-520" y="417235"/>
                        <a:pt x="15849" y="450254"/>
                      </a:cubicBezTo>
                      <a:cubicBezTo>
                        <a:pt x="15849" y="450254"/>
                        <a:pt x="-520" y="403728"/>
                        <a:pt x="42250" y="329436"/>
                      </a:cubicBezTo>
                      <a:cubicBezTo>
                        <a:pt x="85020" y="255144"/>
                        <a:pt x="113534" y="246139"/>
                        <a:pt x="117232" y="161341"/>
                      </a:cubicBezTo>
                      <a:cubicBezTo>
                        <a:pt x="117232" y="161341"/>
                        <a:pt x="117758" y="124570"/>
                        <a:pt x="96637" y="104308"/>
                      </a:cubicBezTo>
                      <a:cubicBezTo>
                        <a:pt x="96637" y="104308"/>
                        <a:pt x="68123" y="79545"/>
                        <a:pt x="760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74000">
                      <a:srgbClr val="F28739"/>
                    </a:gs>
                    <a:gs pos="87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7" name="Forme libre : forme 146"/>
                <p:cNvSpPr/>
                <p:nvPr/>
              </p:nvSpPr>
              <p:spPr>
                <a:xfrm>
                  <a:off x="6668990" y="2097894"/>
                  <a:ext cx="86432" cy="2415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6432" h="241585">
                      <a:moveTo>
                        <a:pt x="30573" y="0"/>
                      </a:moveTo>
                      <a:cubicBezTo>
                        <a:pt x="30573" y="0"/>
                        <a:pt x="65423" y="30017"/>
                        <a:pt x="60143" y="93803"/>
                      </a:cubicBezTo>
                      <a:cubicBezTo>
                        <a:pt x="54863" y="157589"/>
                        <a:pt x="63839" y="175599"/>
                        <a:pt x="63839" y="175599"/>
                      </a:cubicBezTo>
                      <a:cubicBezTo>
                        <a:pt x="63839" y="175599"/>
                        <a:pt x="48526" y="225127"/>
                        <a:pt x="30573" y="242387"/>
                      </a:cubicBezTo>
                      <a:cubicBezTo>
                        <a:pt x="30573" y="242387"/>
                        <a:pt x="-1616" y="266972"/>
                        <a:pt x="0" y="208345"/>
                      </a:cubicBezTo>
                      <a:cubicBezTo>
                        <a:pt x="1799" y="133497"/>
                        <a:pt x="23743" y="128039"/>
                        <a:pt x="34167" y="69565"/>
                      </a:cubicBezTo>
                      <a:cubicBezTo>
                        <a:pt x="34167" y="69565"/>
                        <a:pt x="40201" y="38379"/>
                        <a:pt x="3057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8" name="Forme libre : forme 147"/>
                <p:cNvSpPr/>
                <p:nvPr/>
              </p:nvSpPr>
              <p:spPr>
                <a:xfrm>
                  <a:off x="6654137" y="2358599"/>
                  <a:ext cx="106798" cy="18493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6798" h="184934">
                      <a:moveTo>
                        <a:pt x="543" y="9449"/>
                      </a:moveTo>
                      <a:cubicBezTo>
                        <a:pt x="543" y="9449"/>
                        <a:pt x="39618" y="170039"/>
                        <a:pt x="136247" y="164036"/>
                      </a:cubicBezTo>
                      <a:cubicBezTo>
                        <a:pt x="136247" y="164036"/>
                        <a:pt x="124894" y="150903"/>
                        <a:pt x="118822" y="142274"/>
                      </a:cubicBezTo>
                      <a:cubicBezTo>
                        <a:pt x="118822" y="142274"/>
                        <a:pt x="52818" y="109255"/>
                        <a:pt x="13216" y="13201"/>
                      </a:cubicBezTo>
                      <a:cubicBezTo>
                        <a:pt x="13216" y="13201"/>
                        <a:pt x="-3153" y="-13814"/>
                        <a:pt x="543" y="9449"/>
                      </a:cubicBezTo>
                      <a:close/>
                    </a:path>
                  </a:pathLst>
                </a:custGeom>
                <a:solidFill>
                  <a:srgbClr val="E64E4B"/>
                </a:soli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49" name="Forme libre : forme 148"/>
                <p:cNvSpPr/>
                <p:nvPr/>
              </p:nvSpPr>
              <p:spPr>
                <a:xfrm>
                  <a:off x="6667600" y="2087389"/>
                  <a:ext cx="146786" cy="4110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786" h="411053">
                      <a:moveTo>
                        <a:pt x="45692" y="120068"/>
                      </a:moveTo>
                      <a:cubicBezTo>
                        <a:pt x="45692" y="120068"/>
                        <a:pt x="-7111" y="169596"/>
                        <a:pt x="810" y="282159"/>
                      </a:cubicBezTo>
                      <a:cubicBezTo>
                        <a:pt x="810" y="282159"/>
                        <a:pt x="2394" y="291914"/>
                        <a:pt x="10842" y="309174"/>
                      </a:cubicBezTo>
                      <a:cubicBezTo>
                        <a:pt x="10842" y="309174"/>
                        <a:pt x="49916" y="387218"/>
                        <a:pt x="105360" y="413483"/>
                      </a:cubicBezTo>
                      <a:cubicBezTo>
                        <a:pt x="105360" y="413483"/>
                        <a:pt x="67869" y="364706"/>
                        <a:pt x="60477" y="315928"/>
                      </a:cubicBezTo>
                      <a:cubicBezTo>
                        <a:pt x="53084" y="267151"/>
                        <a:pt x="92687" y="206741"/>
                        <a:pt x="100079" y="186105"/>
                      </a:cubicBezTo>
                      <a:cubicBezTo>
                        <a:pt x="107472" y="165093"/>
                        <a:pt x="137041" y="70540"/>
                        <a:pt x="83182" y="0"/>
                      </a:cubicBezTo>
                      <a:cubicBezTo>
                        <a:pt x="83182" y="0"/>
                        <a:pt x="106943" y="62285"/>
                        <a:pt x="71565" y="169596"/>
                      </a:cubicBezTo>
                      <a:cubicBezTo>
                        <a:pt x="71565" y="169596"/>
                        <a:pt x="40940" y="250641"/>
                        <a:pt x="30379" y="250641"/>
                      </a:cubicBezTo>
                      <a:cubicBezTo>
                        <a:pt x="30379" y="250641"/>
                        <a:pt x="9786" y="246139"/>
                        <a:pt x="45692" y="120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65000">
                      <a:srgbClr val="F28739"/>
                    </a:gs>
                    <a:gs pos="83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50" name="Forme libre : forme 149"/>
                <p:cNvSpPr/>
                <p:nvPr/>
              </p:nvSpPr>
              <p:spPr>
                <a:xfrm>
                  <a:off x="6834810" y="2058078"/>
                  <a:ext cx="89832" cy="3715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832" h="371566">
                      <a:moveTo>
                        <a:pt x="42544" y="0"/>
                      </a:moveTo>
                      <a:cubicBezTo>
                        <a:pt x="42544" y="0"/>
                        <a:pt x="45650" y="39728"/>
                        <a:pt x="25771" y="80340"/>
                      </a:cubicBezTo>
                      <a:cubicBezTo>
                        <a:pt x="5892" y="120950"/>
                        <a:pt x="-4047" y="158913"/>
                        <a:pt x="1544" y="194227"/>
                      </a:cubicBezTo>
                      <a:lnTo>
                        <a:pt x="79661" y="370753"/>
                      </a:lnTo>
                      <a:lnTo>
                        <a:pt x="94974" y="345989"/>
                      </a:lnTo>
                      <a:lnTo>
                        <a:pt x="58540" y="153130"/>
                      </a:lnTo>
                      <a:lnTo>
                        <a:pt x="69100" y="128366"/>
                      </a:lnTo>
                      <a:cubicBezTo>
                        <a:pt x="69100" y="128366"/>
                        <a:pt x="89383" y="75749"/>
                        <a:pt x="425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51" name="Forme libre : forme 150"/>
                <p:cNvSpPr/>
                <p:nvPr/>
              </p:nvSpPr>
              <p:spPr>
                <a:xfrm>
                  <a:off x="6829334" y="2193198"/>
                  <a:ext cx="71412" cy="277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412" h="277290">
                      <a:moveTo>
                        <a:pt x="45007" y="0"/>
                      </a:moveTo>
                      <a:cubicBezTo>
                        <a:pt x="45007" y="0"/>
                        <a:pt x="31806" y="80296"/>
                        <a:pt x="53983" y="126821"/>
                      </a:cubicBezTo>
                      <a:cubicBezTo>
                        <a:pt x="76160" y="173348"/>
                        <a:pt x="114179" y="208939"/>
                        <a:pt x="67184" y="277657"/>
                      </a:cubicBezTo>
                      <a:cubicBezTo>
                        <a:pt x="67184" y="277657"/>
                        <a:pt x="68768" y="228128"/>
                        <a:pt x="58736" y="202614"/>
                      </a:cubicBezTo>
                      <a:cubicBezTo>
                        <a:pt x="48703" y="177100"/>
                        <a:pt x="-1988" y="161341"/>
                        <a:pt x="0" y="99806"/>
                      </a:cubicBezTo>
                      <a:cubicBezTo>
                        <a:pt x="2237" y="38272"/>
                        <a:pt x="43957" y="0"/>
                        <a:pt x="4500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  <p:sp>
              <p:nvSpPr>
                <p:cNvPr id="152" name="Forme libre : forme 151"/>
                <p:cNvSpPr/>
                <p:nvPr/>
              </p:nvSpPr>
              <p:spPr>
                <a:xfrm>
                  <a:off x="6879394" y="2143670"/>
                  <a:ext cx="126406" cy="3442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406" h="344245">
                      <a:moveTo>
                        <a:pt x="21347" y="39772"/>
                      </a:moveTo>
                      <a:cubicBezTo>
                        <a:pt x="21875" y="25514"/>
                        <a:pt x="24516" y="0"/>
                        <a:pt x="24516" y="0"/>
                      </a:cubicBezTo>
                      <a:cubicBezTo>
                        <a:pt x="17651" y="9756"/>
                        <a:pt x="1282" y="51029"/>
                        <a:pt x="4979" y="115565"/>
                      </a:cubicBezTo>
                      <a:cubicBezTo>
                        <a:pt x="8675" y="180102"/>
                        <a:pt x="32436" y="234883"/>
                        <a:pt x="32436" y="234883"/>
                      </a:cubicBezTo>
                      <a:cubicBezTo>
                        <a:pt x="51445" y="277657"/>
                        <a:pt x="18179" y="327185"/>
                        <a:pt x="18179" y="327185"/>
                      </a:cubicBezTo>
                      <a:lnTo>
                        <a:pt x="0" y="353878"/>
                      </a:lnTo>
                      <a:cubicBezTo>
                        <a:pt x="61779" y="320109"/>
                        <a:pt x="88407" y="251392"/>
                        <a:pt x="88407" y="251392"/>
                      </a:cubicBezTo>
                      <a:cubicBezTo>
                        <a:pt x="98968" y="206367"/>
                        <a:pt x="82599" y="132825"/>
                        <a:pt x="69398" y="104308"/>
                      </a:cubicBezTo>
                      <a:cubicBezTo>
                        <a:pt x="56197" y="75793"/>
                        <a:pt x="69398" y="19511"/>
                        <a:pt x="69398" y="19511"/>
                      </a:cubicBezTo>
                      <a:cubicBezTo>
                        <a:pt x="69398" y="19511"/>
                        <a:pt x="35076" y="56282"/>
                        <a:pt x="46693" y="105809"/>
                      </a:cubicBezTo>
                      <a:cubicBezTo>
                        <a:pt x="46693" y="105809"/>
                        <a:pt x="57253" y="125321"/>
                        <a:pt x="59366" y="131324"/>
                      </a:cubicBezTo>
                      <a:cubicBezTo>
                        <a:pt x="61478" y="137327"/>
                        <a:pt x="83919" y="194735"/>
                        <a:pt x="69398" y="215372"/>
                      </a:cubicBezTo>
                      <a:cubicBezTo>
                        <a:pt x="69398" y="215372"/>
                        <a:pt x="54613" y="198862"/>
                        <a:pt x="35604" y="135076"/>
                      </a:cubicBezTo>
                      <a:cubicBezTo>
                        <a:pt x="16595" y="71290"/>
                        <a:pt x="20819" y="54030"/>
                        <a:pt x="21347" y="397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6F"/>
                    </a:gs>
                    <a:gs pos="46000">
                      <a:srgbClr val="F28739"/>
                    </a:gs>
                    <a:gs pos="79000">
                      <a:srgbClr val="E53B03"/>
                    </a:gs>
                    <a:gs pos="100000">
                      <a:srgbClr val="E64E4B"/>
                    </a:gs>
                  </a:gsLst>
                  <a:lin ang="5400000" scaled="0"/>
                </a:gradFill>
                <a:ln w="7600" cap="flat">
                  <a:solidFill>
                    <a:srgbClr val="FFBF30">
                      <a:alpha val="55000"/>
                    </a:srgbClr>
                  </a:solidFill>
                  <a:bevel/>
                </a:ln>
              </p:spPr>
            </p:sp>
          </p:grpSp>
          <p:sp>
            <p:nvSpPr>
              <p:cNvPr id="1818" name="Text 1818"/>
              <p:cNvSpPr txBox="1"/>
              <p:nvPr/>
            </p:nvSpPr>
            <p:spPr>
              <a:xfrm>
                <a:off x="6338424" y="2610176"/>
                <a:ext cx="760000" cy="266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FW 2</a:t>
                </a:r>
                <a:r>
                  <a:rPr lang="fr-FR" sz="760" dirty="0">
                    <a:solidFill>
                      <a:srgbClr val="303030"/>
                    </a:solidFill>
                    <a:latin typeface="Arial"/>
                  </a:rPr>
                  <a:t> .2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54</a:t>
                </a:r>
              </a:p>
            </p:txBody>
          </p:sp>
        </p:grpSp>
        <p:grpSp>
          <p:nvGrpSpPr>
            <p:cNvPr id="168" name="Ethernet"/>
            <p:cNvGrpSpPr/>
            <p:nvPr/>
          </p:nvGrpSpPr>
          <p:grpSpPr>
            <a:xfrm>
              <a:off x="-1037376" y="3879376"/>
              <a:ext cx="2804400" cy="3757805"/>
              <a:chOff x="-1037376" y="3879376"/>
              <a:chExt cx="2804400" cy="3757805"/>
            </a:xfrm>
          </p:grpSpPr>
          <p:sp>
            <p:nvSpPr>
              <p:cNvPr id="169" name="Forme libre : forme 168"/>
              <p:cNvSpPr/>
              <p:nvPr/>
            </p:nvSpPr>
            <p:spPr>
              <a:xfrm>
                <a:off x="-1037376" y="3879376"/>
                <a:ext cx="1754430" cy="3757805"/>
              </a:xfrm>
              <a:custGeom>
                <a:avLst/>
                <a:gdLst/>
                <a:ahLst/>
                <a:cxnLst/>
                <a:rect l="0" t="0" r="0" b="0"/>
                <a:pathLst>
                  <a:path w="1754430" h="3757805" fill="none">
                    <a:moveTo>
                      <a:pt x="560880" y="-243200"/>
                    </a:moveTo>
                    <a:lnTo>
                      <a:pt x="560880" y="121600"/>
                    </a:lnTo>
                    <a:lnTo>
                      <a:pt x="1402200" y="121600"/>
                    </a:lnTo>
                    <a:moveTo>
                      <a:pt x="2014000" y="-1371344"/>
                    </a:moveTo>
                    <a:lnTo>
                      <a:pt x="2014000" y="121600"/>
                    </a:lnTo>
                    <a:lnTo>
                      <a:pt x="1402200" y="121600"/>
                    </a:lnTo>
                    <a:moveTo>
                      <a:pt x="402800" y="2386461"/>
                    </a:moveTo>
                    <a:lnTo>
                      <a:pt x="402800" y="121600"/>
                    </a:lnTo>
                    <a:lnTo>
                      <a:pt x="1402200" y="121600"/>
                    </a:lnTo>
                    <a:moveTo>
                      <a:pt x="981540" y="486400"/>
                    </a:moveTo>
                    <a:lnTo>
                      <a:pt x="981540" y="121600"/>
                    </a:lnTo>
                    <a:lnTo>
                      <a:pt x="1402200" y="121600"/>
                    </a:lnTo>
                    <a:moveTo>
                      <a:pt x="1938000" y="1740400"/>
                    </a:moveTo>
                    <a:lnTo>
                      <a:pt x="1938000" y="121600"/>
                    </a:ln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0330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  <a:moveTo>
                      <a:pt x="2157230" y="121600"/>
                    </a:moveTo>
                    <a:lnTo>
                      <a:pt x="1402200" y="121600"/>
                    </a:lnTo>
                    <a:moveTo>
                      <a:pt x="701100" y="121600"/>
                    </a:moveTo>
                    <a:lnTo>
                      <a:pt x="1402200" y="121600"/>
                    </a:lnTo>
                  </a:path>
                </a:pathLst>
              </a:custGeom>
              <a:gradFill>
                <a:gsLst>
                  <a:gs pos="0">
                    <a:srgbClr val="DCE6F2"/>
                  </a:gs>
                  <a:gs pos="50000">
                    <a:srgbClr val="B9CDE5"/>
                  </a:gs>
                  <a:gs pos="100000">
                    <a:srgbClr val="95B3D7"/>
                  </a:gs>
                </a:gsLst>
                <a:lin ang="5400000" scaled="0"/>
              </a:gradFill>
              <a:ln w="11400" cap="flat">
                <a:solidFill>
                  <a:srgbClr val="454545"/>
                </a:solidFill>
                <a:bevel/>
              </a:ln>
            </p:spPr>
          </p:sp>
          <p:sp>
            <p:nvSpPr>
              <p:cNvPr id="170" name="Forme libre : forme 169"/>
              <p:cNvSpPr/>
              <p:nvPr/>
            </p:nvSpPr>
            <p:spPr>
              <a:xfrm>
                <a:off x="-1037376" y="3879376"/>
                <a:ext cx="2804400" cy="243200"/>
              </a:xfrm>
              <a:custGeom>
                <a:avLst/>
                <a:gdLst/>
                <a:ahLst/>
                <a:cxnLst/>
                <a:rect l="0" t="0" r="0" b="0"/>
                <a:pathLst>
                  <a:path w="2804400" h="243200">
                    <a:moveTo>
                      <a:pt x="60800" y="0"/>
                    </a:moveTo>
                    <a:lnTo>
                      <a:pt x="2743600" y="0"/>
                    </a:lnTo>
                    <a:cubicBezTo>
                      <a:pt x="2777179" y="0"/>
                      <a:pt x="2804400" y="54442"/>
                      <a:pt x="2804400" y="121600"/>
                    </a:cubicBezTo>
                    <a:cubicBezTo>
                      <a:pt x="2804400" y="188758"/>
                      <a:pt x="2777179" y="243200"/>
                      <a:pt x="27436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2804400" h="243200">
                    <a:moveTo>
                      <a:pt x="2743600" y="15200"/>
                    </a:moveTo>
                    <a:cubicBezTo>
                      <a:pt x="2769840" y="23322"/>
                      <a:pt x="2789200" y="68495"/>
                      <a:pt x="2789200" y="121600"/>
                    </a:cubicBezTo>
                    <a:cubicBezTo>
                      <a:pt x="2789200" y="174705"/>
                      <a:pt x="2769840" y="219878"/>
                      <a:pt x="2743600" y="228000"/>
                    </a:cubicBezTo>
                    <a:cubicBezTo>
                      <a:pt x="2717360" y="219878"/>
                      <a:pt x="2698000" y="174705"/>
                      <a:pt x="2698000" y="121600"/>
                    </a:cubicBezTo>
                    <a:cubicBezTo>
                      <a:pt x="2698000" y="68495"/>
                      <a:pt x="2717360" y="23322"/>
                      <a:pt x="2743600" y="15200"/>
                    </a:cubicBezTo>
                    <a:close/>
                  </a:path>
                </a:pathLst>
              </a:custGeom>
              <a:solidFill>
                <a:srgbClr val="BFBFBF"/>
              </a:solidFill>
              <a:ln w="7600" cap="flat">
                <a:solidFill>
                  <a:srgbClr val="454545"/>
                </a:solidFill>
                <a:bevel/>
              </a:ln>
            </p:spPr>
          </p:sp>
          <p:sp>
            <p:nvSpPr>
              <p:cNvPr id="171" name="Forme libre : forme 170"/>
              <p:cNvSpPr/>
              <p:nvPr/>
            </p:nvSpPr>
            <p:spPr>
              <a:xfrm>
                <a:off x="-1037376" y="3879376"/>
                <a:ext cx="2804400" cy="243200"/>
              </a:xfrm>
              <a:custGeom>
                <a:avLst/>
                <a:gdLst/>
                <a:ahLst/>
                <a:cxnLst/>
                <a:rect l="0" t="0" r="0" b="0"/>
                <a:pathLst>
                  <a:path w="2804400" h="243200">
                    <a:moveTo>
                      <a:pt x="60800" y="0"/>
                    </a:moveTo>
                    <a:lnTo>
                      <a:pt x="2743600" y="0"/>
                    </a:lnTo>
                    <a:cubicBezTo>
                      <a:pt x="2777179" y="0"/>
                      <a:pt x="2804400" y="54442"/>
                      <a:pt x="2804400" y="121600"/>
                    </a:cubicBezTo>
                    <a:cubicBezTo>
                      <a:pt x="2804400" y="188758"/>
                      <a:pt x="2777179" y="243200"/>
                      <a:pt x="27436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2804400" h="243200">
                    <a:moveTo>
                      <a:pt x="2743600" y="15200"/>
                    </a:moveTo>
                    <a:cubicBezTo>
                      <a:pt x="2769840" y="23322"/>
                      <a:pt x="2789200" y="68495"/>
                      <a:pt x="2789200" y="121600"/>
                    </a:cubicBezTo>
                    <a:cubicBezTo>
                      <a:pt x="2789200" y="174705"/>
                      <a:pt x="2769840" y="219878"/>
                      <a:pt x="2743600" y="228000"/>
                    </a:cubicBezTo>
                    <a:cubicBezTo>
                      <a:pt x="2717360" y="219878"/>
                      <a:pt x="2698000" y="174705"/>
                      <a:pt x="2698000" y="121600"/>
                    </a:cubicBezTo>
                    <a:cubicBezTo>
                      <a:pt x="2698000" y="68495"/>
                      <a:pt x="2717360" y="23322"/>
                      <a:pt x="2743600" y="15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819" name="Text 1819"/>
              <p:cNvSpPr txBox="1"/>
              <p:nvPr/>
            </p:nvSpPr>
            <p:spPr>
              <a:xfrm>
                <a:off x="-1037376" y="3879376"/>
                <a:ext cx="2804400" cy="2432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b="1">
                    <a:solidFill>
                      <a:srgbClr val="303030"/>
                    </a:solidFill>
                    <a:latin typeface="Arial Black"/>
                  </a:rPr>
                  <a:t>LAN 1 : 10.11.0.0/24</a:t>
                </a:r>
              </a:p>
            </p:txBody>
          </p:sp>
        </p:grpSp>
        <p:grpSp>
          <p:nvGrpSpPr>
            <p:cNvPr id="172" name="Ethernet"/>
            <p:cNvGrpSpPr/>
            <p:nvPr/>
          </p:nvGrpSpPr>
          <p:grpSpPr>
            <a:xfrm rot="5400000">
              <a:off x="-2891776" y="2260576"/>
              <a:ext cx="2736000" cy="1580800"/>
              <a:chOff x="-2891776" y="2260576"/>
              <a:chExt cx="2736000" cy="1580800"/>
            </a:xfrm>
          </p:grpSpPr>
          <p:sp>
            <p:nvSpPr>
              <p:cNvPr id="173" name="Forme libre : forme 172"/>
              <p:cNvSpPr/>
              <p:nvPr/>
            </p:nvSpPr>
            <p:spPr>
              <a:xfrm>
                <a:off x="-2891776" y="2260576"/>
                <a:ext cx="2736000" cy="1288200"/>
              </a:xfrm>
              <a:custGeom>
                <a:avLst/>
                <a:gdLst/>
                <a:ahLst/>
                <a:cxnLst/>
                <a:rect l="0" t="0" r="0" b="0"/>
                <a:pathLst>
                  <a:path w="2736000" h="1288200" fill="none">
                    <a:moveTo>
                      <a:pt x="316160" y="-243200"/>
                    </a:moveTo>
                    <a:lnTo>
                      <a:pt x="316160" y="121600"/>
                    </a:lnTo>
                    <a:lnTo>
                      <a:pt x="790400" y="121600"/>
                    </a:lnTo>
                    <a:moveTo>
                      <a:pt x="448400" y="-1428800"/>
                    </a:moveTo>
                    <a:lnTo>
                      <a:pt x="448400" y="121600"/>
                    </a:lnTo>
                    <a:lnTo>
                      <a:pt x="790400" y="121600"/>
                    </a:lnTo>
                    <a:moveTo>
                      <a:pt x="1489600" y="91200"/>
                    </a:moveTo>
                    <a:lnTo>
                      <a:pt x="1489600" y="121600"/>
                    </a:lnTo>
                    <a:lnTo>
                      <a:pt x="790400" y="121600"/>
                    </a:lnTo>
                    <a:moveTo>
                      <a:pt x="201400" y="1307200"/>
                    </a:moveTo>
                    <a:lnTo>
                      <a:pt x="201400" y="121600"/>
                    </a:lnTo>
                    <a:lnTo>
                      <a:pt x="790400" y="121600"/>
                    </a:lnTo>
                    <a:moveTo>
                      <a:pt x="1027520" y="486400"/>
                    </a:moveTo>
                    <a:lnTo>
                      <a:pt x="1027520" y="121600"/>
                    </a:ln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</a:path>
                </a:pathLst>
              </a:custGeom>
              <a:gradFill>
                <a:gsLst>
                  <a:gs pos="0">
                    <a:srgbClr val="DCE6F2"/>
                  </a:gs>
                  <a:gs pos="50000">
                    <a:srgbClr val="B9CDE5"/>
                  </a:gs>
                  <a:gs pos="100000">
                    <a:srgbClr val="95B3D7"/>
                  </a:gs>
                </a:gsLst>
                <a:lin ang="5400000" scaled="0"/>
              </a:gradFill>
              <a:ln w="11400" cap="flat">
                <a:solidFill>
                  <a:srgbClr val="454545"/>
                </a:solidFill>
                <a:bevel/>
              </a:ln>
            </p:spPr>
          </p:sp>
          <p:sp>
            <p:nvSpPr>
              <p:cNvPr id="174" name="Forme libre : forme 173"/>
              <p:cNvSpPr/>
              <p:nvPr/>
            </p:nvSpPr>
            <p:spPr>
              <a:xfrm>
                <a:off x="-2891776" y="2260576"/>
                <a:ext cx="243200" cy="1580800"/>
              </a:xfrm>
              <a:custGeom>
                <a:avLst/>
                <a:gdLst/>
                <a:ahLst/>
                <a:cxnLst/>
                <a:rect l="0" t="0" r="0" b="0"/>
                <a:pathLst>
                  <a:path w="243200" h="1580800">
                    <a:moveTo>
                      <a:pt x="60800" y="0"/>
                    </a:moveTo>
                    <a:lnTo>
                      <a:pt x="1520000" y="0"/>
                    </a:lnTo>
                    <a:cubicBezTo>
                      <a:pt x="1553579" y="0"/>
                      <a:pt x="1580800" y="54442"/>
                      <a:pt x="1580800" y="121600"/>
                    </a:cubicBezTo>
                    <a:cubicBezTo>
                      <a:pt x="1580800" y="188758"/>
                      <a:pt x="1553579" y="243200"/>
                      <a:pt x="15200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243200" h="1580800">
                    <a:moveTo>
                      <a:pt x="1520000" y="15200"/>
                    </a:moveTo>
                    <a:cubicBezTo>
                      <a:pt x="1546240" y="23322"/>
                      <a:pt x="1565600" y="68495"/>
                      <a:pt x="1565600" y="121600"/>
                    </a:cubicBezTo>
                    <a:cubicBezTo>
                      <a:pt x="1565600" y="174705"/>
                      <a:pt x="1546240" y="219878"/>
                      <a:pt x="1520000" y="228000"/>
                    </a:cubicBezTo>
                    <a:cubicBezTo>
                      <a:pt x="1493760" y="219878"/>
                      <a:pt x="1474400" y="174705"/>
                      <a:pt x="1474400" y="121600"/>
                    </a:cubicBezTo>
                    <a:cubicBezTo>
                      <a:pt x="1474400" y="68495"/>
                      <a:pt x="1493760" y="23322"/>
                      <a:pt x="1520000" y="15200"/>
                    </a:cubicBezTo>
                    <a:close/>
                  </a:path>
                </a:pathLst>
              </a:custGeom>
              <a:solidFill>
                <a:srgbClr val="BFBFBF"/>
              </a:solidFill>
              <a:ln w="7600" cap="flat">
                <a:solidFill>
                  <a:srgbClr val="454545"/>
                </a:solidFill>
                <a:bevel/>
              </a:ln>
            </p:spPr>
          </p:sp>
          <p:sp>
            <p:nvSpPr>
              <p:cNvPr id="175" name="Forme libre : forme 174"/>
              <p:cNvSpPr/>
              <p:nvPr/>
            </p:nvSpPr>
            <p:spPr>
              <a:xfrm>
                <a:off x="-2891776" y="2260576"/>
                <a:ext cx="243200" cy="1580800"/>
              </a:xfrm>
              <a:custGeom>
                <a:avLst/>
                <a:gdLst/>
                <a:ahLst/>
                <a:cxnLst/>
                <a:rect l="0" t="0" r="0" b="0"/>
                <a:pathLst>
                  <a:path w="243200" h="1580800">
                    <a:moveTo>
                      <a:pt x="60800" y="0"/>
                    </a:moveTo>
                    <a:lnTo>
                      <a:pt x="1520000" y="0"/>
                    </a:lnTo>
                    <a:cubicBezTo>
                      <a:pt x="1553579" y="0"/>
                      <a:pt x="1580800" y="54442"/>
                      <a:pt x="1580800" y="121600"/>
                    </a:cubicBezTo>
                    <a:cubicBezTo>
                      <a:pt x="1580800" y="188758"/>
                      <a:pt x="1553579" y="243200"/>
                      <a:pt x="15200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243200" h="1580800">
                    <a:moveTo>
                      <a:pt x="1520000" y="15200"/>
                    </a:moveTo>
                    <a:cubicBezTo>
                      <a:pt x="1546240" y="23322"/>
                      <a:pt x="1565600" y="68495"/>
                      <a:pt x="1565600" y="121600"/>
                    </a:cubicBezTo>
                    <a:cubicBezTo>
                      <a:pt x="1565600" y="174705"/>
                      <a:pt x="1546240" y="219878"/>
                      <a:pt x="1520000" y="228000"/>
                    </a:cubicBezTo>
                    <a:cubicBezTo>
                      <a:pt x="1493760" y="219878"/>
                      <a:pt x="1474400" y="174705"/>
                      <a:pt x="1474400" y="121600"/>
                    </a:cubicBezTo>
                    <a:cubicBezTo>
                      <a:pt x="1474400" y="68495"/>
                      <a:pt x="1493760" y="23322"/>
                      <a:pt x="1520000" y="15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820" name="Text 1820"/>
              <p:cNvSpPr txBox="1"/>
              <p:nvPr/>
            </p:nvSpPr>
            <p:spPr>
              <a:xfrm>
                <a:off x="-2891776" y="2260576"/>
                <a:ext cx="1580800" cy="2432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LAN 2 : 10.11</a:t>
                </a:r>
                <a:r>
                  <a:rPr lang="fr-BE" sz="760" dirty="0">
                    <a:solidFill>
                      <a:srgbClr val="303030"/>
                    </a:solidFill>
                    <a:latin typeface="Arial"/>
                  </a:rPr>
                  <a:t>.</a:t>
                </a:r>
                <a:r>
                  <a:rPr sz="760" dirty="0">
                    <a:solidFill>
                      <a:srgbClr val="303030"/>
                    </a:solidFill>
                    <a:latin typeface="Arial"/>
                  </a:rPr>
                  <a:t>1.0/24</a:t>
                </a:r>
              </a:p>
            </p:txBody>
          </p:sp>
        </p:grpSp>
        <p:grpSp>
          <p:nvGrpSpPr>
            <p:cNvPr id="176" name="Ethernet"/>
            <p:cNvGrpSpPr/>
            <p:nvPr/>
          </p:nvGrpSpPr>
          <p:grpSpPr>
            <a:xfrm rot="-5400000">
              <a:off x="8036645" y="1408997"/>
              <a:ext cx="2128760" cy="1580800"/>
              <a:chOff x="8036644" y="1408996"/>
              <a:chExt cx="2128760" cy="1580800"/>
            </a:xfrm>
          </p:grpSpPr>
          <p:sp>
            <p:nvSpPr>
              <p:cNvPr id="177" name="Forme libre : forme 176"/>
              <p:cNvSpPr/>
              <p:nvPr/>
            </p:nvSpPr>
            <p:spPr>
              <a:xfrm>
                <a:off x="8036644" y="1408996"/>
                <a:ext cx="2128760" cy="948480"/>
              </a:xfrm>
              <a:custGeom>
                <a:avLst/>
                <a:gdLst/>
                <a:ahLst/>
                <a:cxnLst/>
                <a:rect l="0" t="0" r="0" b="0"/>
                <a:pathLst>
                  <a:path w="2128760" h="948480" fill="none">
                    <a:moveTo>
                      <a:pt x="316160" y="-243200"/>
                    </a:moveTo>
                    <a:lnTo>
                      <a:pt x="316160" y="121600"/>
                    </a:lnTo>
                    <a:lnTo>
                      <a:pt x="790400" y="121600"/>
                    </a:lnTo>
                    <a:moveTo>
                      <a:pt x="1132400" y="-1136200"/>
                    </a:moveTo>
                    <a:lnTo>
                      <a:pt x="1132400" y="121600"/>
                    </a:lnTo>
                    <a:lnTo>
                      <a:pt x="790400" y="121600"/>
                    </a:lnTo>
                    <a:moveTo>
                      <a:pt x="1264640" y="-243200"/>
                    </a:moveTo>
                    <a:lnTo>
                      <a:pt x="1264640" y="121600"/>
                    </a:lnTo>
                    <a:lnTo>
                      <a:pt x="790400" y="121600"/>
                    </a:lnTo>
                    <a:moveTo>
                      <a:pt x="553280" y="486400"/>
                    </a:moveTo>
                    <a:lnTo>
                      <a:pt x="553280" y="121600"/>
                    </a:lnTo>
                    <a:lnTo>
                      <a:pt x="790400" y="121600"/>
                    </a:lnTo>
                    <a:moveTo>
                      <a:pt x="1094400" y="992560"/>
                    </a:moveTo>
                    <a:lnTo>
                      <a:pt x="1094400" y="121600"/>
                    </a:ln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  <a:moveTo>
                      <a:pt x="1185600" y="121600"/>
                    </a:moveTo>
                    <a:lnTo>
                      <a:pt x="790400" y="121600"/>
                    </a:lnTo>
                    <a:moveTo>
                      <a:pt x="395200" y="121600"/>
                    </a:moveTo>
                    <a:lnTo>
                      <a:pt x="790400" y="121600"/>
                    </a:lnTo>
                  </a:path>
                </a:pathLst>
              </a:custGeom>
              <a:gradFill>
                <a:gsLst>
                  <a:gs pos="0">
                    <a:srgbClr val="DCE6F2"/>
                  </a:gs>
                  <a:gs pos="50000">
                    <a:srgbClr val="B9CDE5"/>
                  </a:gs>
                  <a:gs pos="100000">
                    <a:srgbClr val="95B3D7"/>
                  </a:gs>
                </a:gsLst>
                <a:lin ang="5400000" scaled="0"/>
              </a:gradFill>
              <a:ln w="11400" cap="flat">
                <a:solidFill>
                  <a:srgbClr val="454545"/>
                </a:solidFill>
                <a:bevel/>
              </a:ln>
            </p:spPr>
          </p:sp>
          <p:sp>
            <p:nvSpPr>
              <p:cNvPr id="178" name="Forme libre : forme 177"/>
              <p:cNvSpPr/>
              <p:nvPr/>
            </p:nvSpPr>
            <p:spPr>
              <a:xfrm>
                <a:off x="8036644" y="1408996"/>
                <a:ext cx="243200" cy="1580800"/>
              </a:xfrm>
              <a:custGeom>
                <a:avLst/>
                <a:gdLst/>
                <a:ahLst/>
                <a:cxnLst/>
                <a:rect l="0" t="0" r="0" b="0"/>
                <a:pathLst>
                  <a:path w="243200" h="1580800">
                    <a:moveTo>
                      <a:pt x="60800" y="0"/>
                    </a:moveTo>
                    <a:lnTo>
                      <a:pt x="1520000" y="0"/>
                    </a:lnTo>
                    <a:cubicBezTo>
                      <a:pt x="1553579" y="0"/>
                      <a:pt x="1580800" y="54442"/>
                      <a:pt x="1580800" y="121600"/>
                    </a:cubicBezTo>
                    <a:cubicBezTo>
                      <a:pt x="1580800" y="188758"/>
                      <a:pt x="1553579" y="243200"/>
                      <a:pt x="15200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243200" h="1580800">
                    <a:moveTo>
                      <a:pt x="1520000" y="15200"/>
                    </a:moveTo>
                    <a:cubicBezTo>
                      <a:pt x="1546240" y="23322"/>
                      <a:pt x="1565600" y="68495"/>
                      <a:pt x="1565600" y="121600"/>
                    </a:cubicBezTo>
                    <a:cubicBezTo>
                      <a:pt x="1565600" y="174705"/>
                      <a:pt x="1546240" y="219878"/>
                      <a:pt x="1520000" y="228000"/>
                    </a:cubicBezTo>
                    <a:cubicBezTo>
                      <a:pt x="1493760" y="219878"/>
                      <a:pt x="1474400" y="174705"/>
                      <a:pt x="1474400" y="121600"/>
                    </a:cubicBezTo>
                    <a:cubicBezTo>
                      <a:pt x="1474400" y="68495"/>
                      <a:pt x="1493760" y="23322"/>
                      <a:pt x="1520000" y="15200"/>
                    </a:cubicBezTo>
                    <a:close/>
                  </a:path>
                </a:pathLst>
              </a:custGeom>
              <a:solidFill>
                <a:srgbClr val="BFBFBF"/>
              </a:solidFill>
              <a:ln w="7600" cap="flat">
                <a:solidFill>
                  <a:srgbClr val="454545"/>
                </a:solidFill>
                <a:bevel/>
              </a:ln>
            </p:spPr>
          </p:sp>
          <p:sp>
            <p:nvSpPr>
              <p:cNvPr id="179" name="Forme libre : forme 178"/>
              <p:cNvSpPr/>
              <p:nvPr/>
            </p:nvSpPr>
            <p:spPr>
              <a:xfrm>
                <a:off x="8036644" y="1408996"/>
                <a:ext cx="243200" cy="1580800"/>
              </a:xfrm>
              <a:custGeom>
                <a:avLst/>
                <a:gdLst/>
                <a:ahLst/>
                <a:cxnLst/>
                <a:rect l="0" t="0" r="0" b="0"/>
                <a:pathLst>
                  <a:path w="243200" h="1580800">
                    <a:moveTo>
                      <a:pt x="60800" y="0"/>
                    </a:moveTo>
                    <a:lnTo>
                      <a:pt x="1520000" y="0"/>
                    </a:lnTo>
                    <a:cubicBezTo>
                      <a:pt x="1553579" y="0"/>
                      <a:pt x="1580800" y="54442"/>
                      <a:pt x="1580800" y="121600"/>
                    </a:cubicBezTo>
                    <a:cubicBezTo>
                      <a:pt x="1580800" y="188758"/>
                      <a:pt x="1553579" y="243200"/>
                      <a:pt x="15200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243200" h="1580800">
                    <a:moveTo>
                      <a:pt x="1520000" y="15200"/>
                    </a:moveTo>
                    <a:cubicBezTo>
                      <a:pt x="1546240" y="23322"/>
                      <a:pt x="1565600" y="68495"/>
                      <a:pt x="1565600" y="121600"/>
                    </a:cubicBezTo>
                    <a:cubicBezTo>
                      <a:pt x="1565600" y="174705"/>
                      <a:pt x="1546240" y="219878"/>
                      <a:pt x="1520000" y="228000"/>
                    </a:cubicBezTo>
                    <a:cubicBezTo>
                      <a:pt x="1493760" y="219878"/>
                      <a:pt x="1474400" y="174705"/>
                      <a:pt x="1474400" y="121600"/>
                    </a:cubicBezTo>
                    <a:cubicBezTo>
                      <a:pt x="1474400" y="68495"/>
                      <a:pt x="1493760" y="23322"/>
                      <a:pt x="1520000" y="15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821" name="Text 1821"/>
              <p:cNvSpPr txBox="1"/>
              <p:nvPr/>
            </p:nvSpPr>
            <p:spPr>
              <a:xfrm>
                <a:off x="8070107" y="1650717"/>
                <a:ext cx="2077134" cy="44008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912" b="1" dirty="0">
                    <a:solidFill>
                      <a:srgbClr val="002060"/>
                    </a:solidFill>
                    <a:latin typeface="Arial"/>
                  </a:rPr>
                  <a:t>DMZ : 192.168.10.0/24</a:t>
                </a:r>
              </a:p>
            </p:txBody>
          </p:sp>
        </p:grpSp>
        <p:grpSp>
          <p:nvGrpSpPr>
            <p:cNvPr id="180" name="Ethernet"/>
            <p:cNvGrpSpPr/>
            <p:nvPr/>
          </p:nvGrpSpPr>
          <p:grpSpPr>
            <a:xfrm>
              <a:off x="3560624" y="3584952"/>
              <a:ext cx="8762496" cy="3970544"/>
              <a:chOff x="3560624" y="3584952"/>
              <a:chExt cx="8762496" cy="3970544"/>
            </a:xfrm>
          </p:grpSpPr>
          <p:sp>
            <p:nvSpPr>
              <p:cNvPr id="181" name="Forme libre : forme 180"/>
              <p:cNvSpPr/>
              <p:nvPr/>
            </p:nvSpPr>
            <p:spPr>
              <a:xfrm>
                <a:off x="3560624" y="3584952"/>
                <a:ext cx="6182638" cy="3970544"/>
              </a:xfrm>
              <a:custGeom>
                <a:avLst/>
                <a:gdLst/>
                <a:ahLst/>
                <a:cxnLst/>
                <a:rect l="0" t="0" r="0" b="0"/>
                <a:pathLst>
                  <a:path w="6182638" h="3970544" fill="none">
                    <a:moveTo>
                      <a:pt x="-557840" y="742824"/>
                    </a:moveTo>
                    <a:lnTo>
                      <a:pt x="-557840" y="121600"/>
                    </a:lnTo>
                    <a:lnTo>
                      <a:pt x="3195800" y="121600"/>
                    </a:lnTo>
                    <a:moveTo>
                      <a:pt x="3332562" y="-1076920"/>
                    </a:moveTo>
                    <a:lnTo>
                      <a:pt x="3332562" y="121600"/>
                    </a:lnTo>
                    <a:lnTo>
                      <a:pt x="3195800" y="121600"/>
                    </a:lnTo>
                    <a:moveTo>
                      <a:pt x="4306160" y="1520000"/>
                    </a:moveTo>
                    <a:lnTo>
                      <a:pt x="4306160" y="121600"/>
                    </a:lnTo>
                    <a:lnTo>
                      <a:pt x="3195800" y="121600"/>
                    </a:lnTo>
                    <a:moveTo>
                      <a:pt x="2581036" y="2893624"/>
                    </a:moveTo>
                    <a:lnTo>
                      <a:pt x="2581036" y="121600"/>
                    </a:lnTo>
                    <a:lnTo>
                      <a:pt x="3195800" y="121600"/>
                    </a:lnTo>
                    <a:moveTo>
                      <a:pt x="5624798" y="2893624"/>
                    </a:moveTo>
                    <a:lnTo>
                      <a:pt x="5624798" y="121600"/>
                    </a:ln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1597900" y="121600"/>
                    </a:move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3800" y="83600"/>
                    </a:moveTo>
                    <a:lnTo>
                      <a:pt x="3800" y="121600"/>
                    </a:lnTo>
                    <a:lnTo>
                      <a:pt x="3195800" y="121600"/>
                    </a:lnTo>
                    <a:moveTo>
                      <a:pt x="4793700" y="121600"/>
                    </a:moveTo>
                    <a:lnTo>
                      <a:pt x="3195800" y="121600"/>
                    </a:lnTo>
                    <a:moveTo>
                      <a:pt x="710632" y="1837148"/>
                    </a:moveTo>
                    <a:lnTo>
                      <a:pt x="710632" y="121600"/>
                    </a:lnTo>
                    <a:lnTo>
                      <a:pt x="3195800" y="121600"/>
                    </a:lnTo>
                  </a:path>
                </a:pathLst>
              </a:custGeom>
              <a:gradFill>
                <a:gsLst>
                  <a:gs pos="0">
                    <a:srgbClr val="DCE6F2"/>
                  </a:gs>
                  <a:gs pos="50000">
                    <a:srgbClr val="B9CDE5"/>
                  </a:gs>
                  <a:gs pos="100000">
                    <a:srgbClr val="95B3D7"/>
                  </a:gs>
                </a:gsLst>
                <a:lin ang="5400000" scaled="0"/>
              </a:gradFill>
              <a:ln w="11400" cap="flat">
                <a:solidFill>
                  <a:srgbClr val="454545"/>
                </a:solidFill>
                <a:bevel/>
              </a:ln>
            </p:spPr>
          </p:sp>
          <p:sp>
            <p:nvSpPr>
              <p:cNvPr id="182" name="Forme libre : forme 181"/>
              <p:cNvSpPr/>
              <p:nvPr/>
            </p:nvSpPr>
            <p:spPr>
              <a:xfrm>
                <a:off x="3560624" y="3584952"/>
                <a:ext cx="6391600" cy="243200"/>
              </a:xfrm>
              <a:custGeom>
                <a:avLst/>
                <a:gdLst/>
                <a:ahLst/>
                <a:cxnLst/>
                <a:rect l="0" t="0" r="0" b="0"/>
                <a:pathLst>
                  <a:path w="6391600" h="243200">
                    <a:moveTo>
                      <a:pt x="60800" y="0"/>
                    </a:moveTo>
                    <a:lnTo>
                      <a:pt x="6330800" y="0"/>
                    </a:lnTo>
                    <a:cubicBezTo>
                      <a:pt x="6364379" y="0"/>
                      <a:pt x="6391600" y="54442"/>
                      <a:pt x="6391600" y="121600"/>
                    </a:cubicBezTo>
                    <a:cubicBezTo>
                      <a:pt x="6391600" y="188758"/>
                      <a:pt x="6364379" y="243200"/>
                      <a:pt x="6330800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6391600" h="243200">
                    <a:moveTo>
                      <a:pt x="6330800" y="15200"/>
                    </a:moveTo>
                    <a:cubicBezTo>
                      <a:pt x="6357040" y="23322"/>
                      <a:pt x="6376400" y="68495"/>
                      <a:pt x="6376400" y="121600"/>
                    </a:cubicBezTo>
                    <a:cubicBezTo>
                      <a:pt x="6376400" y="174705"/>
                      <a:pt x="6357040" y="219878"/>
                      <a:pt x="6330800" y="228000"/>
                    </a:cubicBezTo>
                    <a:cubicBezTo>
                      <a:pt x="6304560" y="219878"/>
                      <a:pt x="6285200" y="174705"/>
                      <a:pt x="6285200" y="121600"/>
                    </a:cubicBezTo>
                    <a:cubicBezTo>
                      <a:pt x="6285200" y="68495"/>
                      <a:pt x="6304560" y="23322"/>
                      <a:pt x="6330800" y="15200"/>
                    </a:cubicBezTo>
                    <a:close/>
                  </a:path>
                </a:pathLst>
              </a:custGeom>
              <a:solidFill>
                <a:srgbClr val="BFBFBF"/>
              </a:solidFill>
              <a:ln w="7600" cap="flat">
                <a:solidFill>
                  <a:srgbClr val="454545"/>
                </a:solidFill>
                <a:bevel/>
              </a:ln>
            </p:spPr>
          </p:sp>
          <p:sp>
            <p:nvSpPr>
              <p:cNvPr id="183" name="Forme libre : forme 182"/>
              <p:cNvSpPr/>
              <p:nvPr/>
            </p:nvSpPr>
            <p:spPr>
              <a:xfrm>
                <a:off x="3560624" y="3584952"/>
                <a:ext cx="8204656" cy="243200"/>
              </a:xfrm>
              <a:custGeom>
                <a:avLst/>
                <a:gdLst/>
                <a:ahLst/>
                <a:cxnLst/>
                <a:rect l="0" t="0" r="0" b="0"/>
                <a:pathLst>
                  <a:path w="8204656" h="243200">
                    <a:moveTo>
                      <a:pt x="60800" y="0"/>
                    </a:moveTo>
                    <a:lnTo>
                      <a:pt x="8143856" y="0"/>
                    </a:lnTo>
                    <a:cubicBezTo>
                      <a:pt x="8177435" y="0"/>
                      <a:pt x="8204656" y="54442"/>
                      <a:pt x="8204656" y="121600"/>
                    </a:cubicBezTo>
                    <a:cubicBezTo>
                      <a:pt x="8204656" y="188758"/>
                      <a:pt x="8177435" y="243200"/>
                      <a:pt x="8143856" y="243200"/>
                    </a:cubicBezTo>
                    <a:lnTo>
                      <a:pt x="60800" y="243200"/>
                    </a:lnTo>
                    <a:cubicBezTo>
                      <a:pt x="27221" y="243200"/>
                      <a:pt x="0" y="188758"/>
                      <a:pt x="0" y="121600"/>
                    </a:cubicBezTo>
                    <a:cubicBezTo>
                      <a:pt x="0" y="54442"/>
                      <a:pt x="27221" y="0"/>
                      <a:pt x="60800" y="0"/>
                    </a:cubicBezTo>
                    <a:close/>
                  </a:path>
                  <a:path w="8204656" h="243200">
                    <a:moveTo>
                      <a:pt x="8143856" y="15200"/>
                    </a:moveTo>
                    <a:cubicBezTo>
                      <a:pt x="8170096" y="23322"/>
                      <a:pt x="8189456" y="68495"/>
                      <a:pt x="8189456" y="121600"/>
                    </a:cubicBezTo>
                    <a:cubicBezTo>
                      <a:pt x="8189456" y="174705"/>
                      <a:pt x="8170096" y="219878"/>
                      <a:pt x="8143856" y="228000"/>
                    </a:cubicBezTo>
                    <a:cubicBezTo>
                      <a:pt x="8117616" y="219878"/>
                      <a:pt x="8098256" y="174705"/>
                      <a:pt x="8098256" y="121600"/>
                    </a:cubicBezTo>
                    <a:cubicBezTo>
                      <a:pt x="8098256" y="68495"/>
                      <a:pt x="8117616" y="23322"/>
                      <a:pt x="8143856" y="152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822" name="Text 1822"/>
              <p:cNvSpPr txBox="1"/>
              <p:nvPr/>
            </p:nvSpPr>
            <p:spPr>
              <a:xfrm>
                <a:off x="3560624" y="3584952"/>
                <a:ext cx="6391600" cy="2432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b="1">
                    <a:solidFill>
                      <a:srgbClr val="303030"/>
                    </a:solidFill>
                    <a:latin typeface="Arial Black"/>
                  </a:rPr>
                  <a:t>LAN1 : 192.168.0.0/24</a:t>
                </a:r>
              </a:p>
            </p:txBody>
          </p:sp>
        </p:grpSp>
        <p:grpSp>
          <p:nvGrpSpPr>
            <p:cNvPr id="258" name="PC de bureau"/>
            <p:cNvGrpSpPr/>
            <p:nvPr/>
          </p:nvGrpSpPr>
          <p:grpSpPr>
            <a:xfrm>
              <a:off x="368624" y="5361376"/>
              <a:ext cx="1033641" cy="866517"/>
              <a:chOff x="368624" y="5361376"/>
              <a:chExt cx="1033641" cy="866517"/>
            </a:xfrm>
          </p:grpSpPr>
          <p:grpSp>
            <p:nvGrpSpPr>
              <p:cNvPr id="259" name="Groupe 258"/>
              <p:cNvGrpSpPr/>
              <p:nvPr/>
            </p:nvGrpSpPr>
            <p:grpSpPr>
              <a:xfrm>
                <a:off x="368624" y="5361376"/>
                <a:ext cx="601946" cy="673779"/>
                <a:chOff x="368624" y="5361376"/>
                <a:chExt cx="601946" cy="673779"/>
              </a:xfrm>
            </p:grpSpPr>
            <p:grpSp>
              <p:nvGrpSpPr>
                <p:cNvPr id="260" name="Groupe 259"/>
                <p:cNvGrpSpPr/>
                <p:nvPr/>
              </p:nvGrpSpPr>
              <p:grpSpPr>
                <a:xfrm>
                  <a:off x="483485" y="5828837"/>
                  <a:ext cx="303811" cy="200047"/>
                  <a:chOff x="483485" y="5828837"/>
                  <a:chExt cx="303811" cy="200047"/>
                </a:xfrm>
              </p:grpSpPr>
              <p:sp>
                <p:nvSpPr>
                  <p:cNvPr id="261" name="Forme libre : forme 260"/>
                  <p:cNvSpPr/>
                  <p:nvPr/>
                </p:nvSpPr>
                <p:spPr>
                  <a:xfrm>
                    <a:off x="484238" y="5840006"/>
                    <a:ext cx="302286" cy="1881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2286" h="188109">
                        <a:moveTo>
                          <a:pt x="-830" y="51711"/>
                        </a:moveTo>
                        <a:cubicBezTo>
                          <a:pt x="11475" y="4829"/>
                          <a:pt x="90726" y="-11689"/>
                          <a:pt x="172981" y="10188"/>
                        </a:cubicBezTo>
                        <a:cubicBezTo>
                          <a:pt x="255099" y="32029"/>
                          <a:pt x="311816" y="87775"/>
                          <a:pt x="299514" y="134657"/>
                        </a:cubicBezTo>
                        <a:cubicBezTo>
                          <a:pt x="287209" y="181540"/>
                          <a:pt x="210539" y="201807"/>
                          <a:pt x="128420" y="179965"/>
                        </a:cubicBezTo>
                        <a:cubicBezTo>
                          <a:pt x="46165" y="158088"/>
                          <a:pt x="-5268" y="101745"/>
                          <a:pt x="-830" y="517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62" name="Forme libre : forme 261"/>
                  <p:cNvSpPr/>
                  <p:nvPr/>
                </p:nvSpPr>
                <p:spPr>
                  <a:xfrm>
                    <a:off x="483684" y="5828746"/>
                    <a:ext cx="300984" cy="1873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0984" h="187369">
                        <a:moveTo>
                          <a:pt x="1549" y="54079"/>
                        </a:moveTo>
                        <a:cubicBezTo>
                          <a:pt x="13854" y="7196"/>
                          <a:pt x="90386" y="-13107"/>
                          <a:pt x="172642" y="8770"/>
                        </a:cubicBezTo>
                        <a:cubicBezTo>
                          <a:pt x="254760" y="30611"/>
                          <a:pt x="311483" y="86355"/>
                          <a:pt x="299175" y="133238"/>
                        </a:cubicBezTo>
                        <a:cubicBezTo>
                          <a:pt x="286870" y="180120"/>
                          <a:pt x="210200" y="200389"/>
                          <a:pt x="128082" y="178547"/>
                        </a:cubicBezTo>
                        <a:cubicBezTo>
                          <a:pt x="45826" y="156669"/>
                          <a:pt x="-10756" y="100961"/>
                          <a:pt x="1549" y="540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63" name="Forme libre : forme 262"/>
                  <p:cNvSpPr/>
                  <p:nvPr/>
                </p:nvSpPr>
                <p:spPr>
                  <a:xfrm>
                    <a:off x="483684" y="5828746"/>
                    <a:ext cx="300984" cy="1873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0984" h="187369">
                        <a:moveTo>
                          <a:pt x="1549" y="54079"/>
                        </a:moveTo>
                        <a:cubicBezTo>
                          <a:pt x="13854" y="7196"/>
                          <a:pt x="90386" y="-13107"/>
                          <a:pt x="172642" y="8770"/>
                        </a:cubicBezTo>
                        <a:cubicBezTo>
                          <a:pt x="254760" y="30611"/>
                          <a:pt x="311483" y="86355"/>
                          <a:pt x="299175" y="133238"/>
                        </a:cubicBezTo>
                        <a:cubicBezTo>
                          <a:pt x="286870" y="180120"/>
                          <a:pt x="210200" y="200389"/>
                          <a:pt x="128082" y="178547"/>
                        </a:cubicBezTo>
                        <a:cubicBezTo>
                          <a:pt x="45826" y="156669"/>
                          <a:pt x="-10756" y="100961"/>
                          <a:pt x="1549" y="54079"/>
                        </a:cubicBezTo>
                        <a:close/>
                      </a:path>
                    </a:pathLst>
                  </a:custGeom>
                  <a:gradFill>
                    <a:gsLst>
                      <a:gs pos="7000">
                        <a:srgbClr val="FFFFFF">
                          <a:alpha val="44000"/>
                        </a:srgbClr>
                      </a:gs>
                      <a:gs pos="20000">
                        <a:srgbClr val="000000">
                          <a:alpha val="0"/>
                        </a:srgbClr>
                      </a:gs>
                    </a:gsLst>
                    <a:lin ang="210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64" name="Forme libre : forme 263"/>
                  <p:cNvSpPr/>
                  <p:nvPr/>
                </p:nvSpPr>
                <p:spPr>
                  <a:xfrm>
                    <a:off x="483684" y="5828746"/>
                    <a:ext cx="300984" cy="1873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0984" h="187369">
                        <a:moveTo>
                          <a:pt x="1549" y="54079"/>
                        </a:moveTo>
                        <a:cubicBezTo>
                          <a:pt x="13854" y="7196"/>
                          <a:pt x="90386" y="-13107"/>
                          <a:pt x="172642" y="8770"/>
                        </a:cubicBezTo>
                        <a:cubicBezTo>
                          <a:pt x="254760" y="30611"/>
                          <a:pt x="311483" y="86355"/>
                          <a:pt x="299175" y="133238"/>
                        </a:cubicBezTo>
                        <a:cubicBezTo>
                          <a:pt x="286870" y="180120"/>
                          <a:pt x="210200" y="200389"/>
                          <a:pt x="128081" y="178547"/>
                        </a:cubicBezTo>
                        <a:cubicBezTo>
                          <a:pt x="45826" y="156669"/>
                          <a:pt x="-10756" y="100961"/>
                          <a:pt x="1549" y="5407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40000"/>
                        </a:srgbClr>
                      </a:gs>
                      <a:gs pos="24000">
                        <a:srgbClr val="000000">
                          <a:alpha val="0"/>
                        </a:srgbClr>
                      </a:gs>
                    </a:gsLst>
                    <a:lin ang="156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65" name="Forme libre : forme 264"/>
                  <p:cNvSpPr/>
                  <p:nvPr/>
                </p:nvSpPr>
                <p:spPr>
                  <a:xfrm>
                    <a:off x="533684" y="5957151"/>
                    <a:ext cx="257367" cy="6185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7367" h="61857">
                        <a:moveTo>
                          <a:pt x="-4097" y="16268"/>
                        </a:moveTo>
                        <a:cubicBezTo>
                          <a:pt x="42358" y="50792"/>
                          <a:pt x="103873" y="67156"/>
                          <a:pt x="170777" y="59481"/>
                        </a:cubicBezTo>
                        <a:cubicBezTo>
                          <a:pt x="242832" y="51215"/>
                          <a:pt x="253270" y="3524"/>
                          <a:pt x="253270" y="3524"/>
                        </a:cubicBezTo>
                        <a:cubicBezTo>
                          <a:pt x="253270" y="3524"/>
                          <a:pt x="253907" y="56145"/>
                          <a:pt x="156634" y="64677"/>
                        </a:cubicBezTo>
                        <a:cubicBezTo>
                          <a:pt x="99022" y="69635"/>
                          <a:pt x="30076" y="47855"/>
                          <a:pt x="-4097" y="16268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000"/>
                    </a:srgbClr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266" name="Forme libre : forme 265"/>
                  <p:cNvSpPr/>
                  <p:nvPr/>
                </p:nvSpPr>
                <p:spPr>
                  <a:xfrm>
                    <a:off x="614160" y="5870717"/>
                    <a:ext cx="81269" cy="476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1269" h="47627">
                        <a:moveTo>
                          <a:pt x="-1929" y="5768"/>
                        </a:moveTo>
                        <a:cubicBezTo>
                          <a:pt x="26541" y="23582"/>
                          <a:pt x="-17558" y="74301"/>
                          <a:pt x="51833" y="43887"/>
                        </a:cubicBezTo>
                        <a:cubicBezTo>
                          <a:pt x="120162" y="13938"/>
                          <a:pt x="39673" y="9786"/>
                          <a:pt x="39673" y="9786"/>
                        </a:cubicBezTo>
                        <a:lnTo>
                          <a:pt x="-1929" y="5768"/>
                        </a:lnTo>
                        <a:close/>
                      </a:path>
                    </a:pathLst>
                  </a:custGeom>
                  <a:gradFill>
                    <a:gsLst>
                      <a:gs pos="22000">
                        <a:srgbClr val="2E2E2E"/>
                      </a:gs>
                      <a:gs pos="43000">
                        <a:srgbClr val="7C7C7C"/>
                      </a:gs>
                      <a:gs pos="79000">
                        <a:srgbClr val="1E1E1E"/>
                      </a:gs>
                    </a:gsLst>
                    <a:lin ang="1200000" scaled="0"/>
                  </a:gra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267" name="Forme libre : forme 266"/>
                <p:cNvSpPr/>
                <p:nvPr/>
              </p:nvSpPr>
              <p:spPr>
                <a:xfrm>
                  <a:off x="369141" y="5361376"/>
                  <a:ext cx="601390" cy="6737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1390" h="673779">
                      <a:moveTo>
                        <a:pt x="0" y="15607"/>
                      </a:moveTo>
                      <a:lnTo>
                        <a:pt x="14909" y="373815"/>
                      </a:lnTo>
                      <a:cubicBezTo>
                        <a:pt x="14909" y="373815"/>
                        <a:pt x="12592" y="391687"/>
                        <a:pt x="27586" y="400059"/>
                      </a:cubicBezTo>
                      <a:cubicBezTo>
                        <a:pt x="43979" y="409211"/>
                        <a:pt x="573108" y="673619"/>
                        <a:pt x="573108" y="673619"/>
                      </a:cubicBezTo>
                      <a:cubicBezTo>
                        <a:pt x="573108" y="673619"/>
                        <a:pt x="599844" y="674360"/>
                        <a:pt x="601390" y="654138"/>
                      </a:cubicBezTo>
                      <a:cubicBezTo>
                        <a:pt x="601390" y="647967"/>
                        <a:pt x="601390" y="239155"/>
                        <a:pt x="601390" y="239155"/>
                      </a:cubicBezTo>
                      <a:cubicBezTo>
                        <a:pt x="601390" y="239155"/>
                        <a:pt x="597994" y="225399"/>
                        <a:pt x="588050" y="218039"/>
                      </a:cubicBezTo>
                      <a:cubicBezTo>
                        <a:pt x="576163" y="208730"/>
                        <a:pt x="79566" y="22184"/>
                        <a:pt x="31346" y="1543"/>
                      </a:cubicBezTo>
                      <a:cubicBezTo>
                        <a:pt x="18153" y="-4104"/>
                        <a:pt x="2873" y="5281"/>
                        <a:pt x="0" y="156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CBCBC"/>
                    </a:gs>
                    <a:gs pos="8000">
                      <a:srgbClr val="F6F6F6"/>
                    </a:gs>
                    <a:gs pos="33000">
                      <a:srgbClr val="B2B2B2"/>
                    </a:gs>
                    <a:gs pos="82000">
                      <a:srgbClr val="F4F4F4"/>
                    </a:gs>
                    <a:gs pos="100000">
                      <a:srgbClr val="A5A5A5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68" name="Forme libre : forme 267"/>
                <p:cNvSpPr/>
                <p:nvPr/>
              </p:nvSpPr>
              <p:spPr>
                <a:xfrm>
                  <a:off x="368702" y="5370222"/>
                  <a:ext cx="587186" cy="6647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7186" h="664704">
                      <a:moveTo>
                        <a:pt x="886" y="6761"/>
                      </a:moveTo>
                      <a:lnTo>
                        <a:pt x="0" y="384793"/>
                      </a:lnTo>
                      <a:cubicBezTo>
                        <a:pt x="0" y="384793"/>
                        <a:pt x="-2239" y="402675"/>
                        <a:pt x="12767" y="411052"/>
                      </a:cubicBezTo>
                      <a:cubicBezTo>
                        <a:pt x="29173" y="420210"/>
                        <a:pt x="574025" y="664701"/>
                        <a:pt x="574025" y="664701"/>
                      </a:cubicBezTo>
                      <a:cubicBezTo>
                        <a:pt x="574025" y="664701"/>
                        <a:pt x="587067" y="664701"/>
                        <a:pt x="587067" y="652165"/>
                      </a:cubicBezTo>
                      <a:cubicBezTo>
                        <a:pt x="587067" y="645979"/>
                        <a:pt x="587067" y="239670"/>
                        <a:pt x="587067" y="239670"/>
                      </a:cubicBezTo>
                      <a:cubicBezTo>
                        <a:pt x="587067" y="239670"/>
                        <a:pt x="587067" y="228285"/>
                        <a:pt x="577530" y="220921"/>
                      </a:cubicBezTo>
                      <a:cubicBezTo>
                        <a:pt x="565635" y="211608"/>
                        <a:pt x="17404" y="1009"/>
                        <a:pt x="17404" y="1009"/>
                      </a:cubicBezTo>
                      <a:cubicBezTo>
                        <a:pt x="17404" y="1009"/>
                        <a:pt x="3861" y="-3571"/>
                        <a:pt x="886" y="67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69" name="Forme libre : forme 268"/>
                <p:cNvSpPr/>
                <p:nvPr/>
              </p:nvSpPr>
              <p:spPr>
                <a:xfrm>
                  <a:off x="387987" y="5396366"/>
                  <a:ext cx="547860" cy="6072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7860" h="607207">
                      <a:moveTo>
                        <a:pt x="1477" y="5588"/>
                      </a:moveTo>
                      <a:lnTo>
                        <a:pt x="0" y="349625"/>
                      </a:lnTo>
                      <a:cubicBezTo>
                        <a:pt x="0" y="349625"/>
                        <a:pt x="-1641" y="364475"/>
                        <a:pt x="11201" y="371431"/>
                      </a:cubicBezTo>
                      <a:cubicBezTo>
                        <a:pt x="25241" y="379036"/>
                        <a:pt x="534960" y="607178"/>
                        <a:pt x="534960" y="607178"/>
                      </a:cubicBezTo>
                      <a:cubicBezTo>
                        <a:pt x="534960" y="607178"/>
                        <a:pt x="546385" y="607178"/>
                        <a:pt x="546385" y="596514"/>
                      </a:cubicBezTo>
                      <a:cubicBezTo>
                        <a:pt x="546385" y="591377"/>
                        <a:pt x="547792" y="223191"/>
                        <a:pt x="547792" y="223191"/>
                      </a:cubicBezTo>
                      <a:cubicBezTo>
                        <a:pt x="547792" y="223191"/>
                        <a:pt x="547792" y="213736"/>
                        <a:pt x="539535" y="207622"/>
                      </a:cubicBezTo>
                      <a:cubicBezTo>
                        <a:pt x="529355" y="199888"/>
                        <a:pt x="15554" y="811"/>
                        <a:pt x="15554" y="811"/>
                      </a:cubicBezTo>
                      <a:cubicBezTo>
                        <a:pt x="15554" y="811"/>
                        <a:pt x="3964" y="-2992"/>
                        <a:pt x="1477" y="5588"/>
                      </a:cubicBezTo>
                      <a:close/>
                    </a:path>
                  </a:pathLst>
                </a:custGeom>
                <a:solidFill>
                  <a:srgbClr val="03548D"/>
                </a:solidFill>
                <a:ln w="7600" cap="flat">
                  <a:noFill/>
                  <a:bevel/>
                </a:ln>
              </p:spPr>
            </p:sp>
          </p:grpSp>
          <p:grpSp>
            <p:nvGrpSpPr>
              <p:cNvPr id="270" name="Groupe 269"/>
              <p:cNvGrpSpPr/>
              <p:nvPr/>
            </p:nvGrpSpPr>
            <p:grpSpPr>
              <a:xfrm>
                <a:off x="853781" y="5410891"/>
                <a:ext cx="548553" cy="816985"/>
                <a:chOff x="853781" y="5410891"/>
                <a:chExt cx="548553" cy="816985"/>
              </a:xfrm>
            </p:grpSpPr>
            <p:sp>
              <p:nvSpPr>
                <p:cNvPr id="271" name="Forme libre : forme 270"/>
                <p:cNvSpPr/>
                <p:nvPr/>
              </p:nvSpPr>
              <p:spPr>
                <a:xfrm>
                  <a:off x="855302" y="5410765"/>
                  <a:ext cx="543743" cy="2886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3743" h="288649">
                      <a:moveTo>
                        <a:pt x="0" y="171221"/>
                      </a:moveTo>
                      <a:cubicBezTo>
                        <a:pt x="-1608" y="167664"/>
                        <a:pt x="6505" y="163710"/>
                        <a:pt x="6505" y="163710"/>
                      </a:cubicBezTo>
                      <a:cubicBezTo>
                        <a:pt x="6505" y="163710"/>
                        <a:pt x="383301" y="-1691"/>
                        <a:pt x="387228" y="0"/>
                      </a:cubicBezTo>
                      <a:cubicBezTo>
                        <a:pt x="391157" y="2264"/>
                        <a:pt x="526970" y="25986"/>
                        <a:pt x="543486" y="31586"/>
                      </a:cubicBezTo>
                      <a:cubicBezTo>
                        <a:pt x="548464" y="36642"/>
                        <a:pt x="151897" y="288637"/>
                        <a:pt x="151897" y="288637"/>
                      </a:cubicBezTo>
                      <a:cubicBezTo>
                        <a:pt x="151897" y="288637"/>
                        <a:pt x="2034" y="174779"/>
                        <a:pt x="0" y="171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52000">
                      <a:srgbClr val="4F4F4F"/>
                    </a:gs>
                    <a:gs pos="78000">
                      <a:srgbClr val="212121"/>
                    </a:gs>
                  </a:gsLst>
                  <a:lin ang="396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72" name="Forme libre : forme 271"/>
                <p:cNvSpPr/>
                <p:nvPr/>
              </p:nvSpPr>
              <p:spPr>
                <a:xfrm>
                  <a:off x="994434" y="5442352"/>
                  <a:ext cx="407792" cy="7803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7792" h="780358">
                      <a:moveTo>
                        <a:pt x="0" y="785384"/>
                      </a:moveTo>
                      <a:lnTo>
                        <a:pt x="407792" y="563722"/>
                      </a:lnTo>
                      <a:lnTo>
                        <a:pt x="407792" y="5026"/>
                      </a:lnTo>
                      <a:lnTo>
                        <a:pt x="0" y="190111"/>
                      </a:lnTo>
                      <a:lnTo>
                        <a:pt x="0" y="785384"/>
                      </a:lnTo>
                      <a:close/>
                    </a:path>
                  </a:pathLst>
                </a:custGeom>
                <a:gradFill>
                  <a:gsLst>
                    <a:gs pos="26000">
                      <a:srgbClr val="414141"/>
                    </a:gs>
                    <a:gs pos="37000">
                      <a:srgbClr val="4F4F4F"/>
                    </a:gs>
                    <a:gs pos="78000">
                      <a:srgbClr val="212121"/>
                    </a:gs>
                  </a:gsLst>
                  <a:lin ang="372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73" name="Forme libre : forme 272"/>
                <p:cNvSpPr/>
                <p:nvPr/>
              </p:nvSpPr>
              <p:spPr>
                <a:xfrm>
                  <a:off x="969048" y="5436843"/>
                  <a:ext cx="433087" cy="2336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33087" h="233697">
                      <a:moveTo>
                        <a:pt x="0" y="184418"/>
                      </a:moveTo>
                      <a:cubicBezTo>
                        <a:pt x="17530" y="191667"/>
                        <a:pt x="26696" y="194303"/>
                        <a:pt x="26696" y="203528"/>
                      </a:cubicBezTo>
                      <a:cubicBezTo>
                        <a:pt x="26696" y="212826"/>
                        <a:pt x="24240" y="233697"/>
                        <a:pt x="24240" y="233697"/>
                      </a:cubicBezTo>
                      <a:lnTo>
                        <a:pt x="432421" y="16640"/>
                      </a:lnTo>
                      <a:cubicBezTo>
                        <a:pt x="432421" y="16640"/>
                        <a:pt x="434544" y="8397"/>
                        <a:pt x="431207" y="5649"/>
                      </a:cubicBezTo>
                      <a:cubicBezTo>
                        <a:pt x="428375" y="3316"/>
                        <a:pt x="404403" y="0"/>
                        <a:pt x="404403" y="0"/>
                      </a:cubicBezTo>
                      <a:lnTo>
                        <a:pt x="0" y="184418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74" name="Forme libre : forme 273"/>
                <p:cNvSpPr/>
                <p:nvPr/>
              </p:nvSpPr>
              <p:spPr>
                <a:xfrm>
                  <a:off x="853672" y="5576335"/>
                  <a:ext cx="146673" cy="651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673" h="651296">
                      <a:moveTo>
                        <a:pt x="8132" y="0"/>
                      </a:moveTo>
                      <a:lnTo>
                        <a:pt x="138312" y="50854"/>
                      </a:lnTo>
                      <a:cubicBezTo>
                        <a:pt x="143328" y="52161"/>
                        <a:pt x="145947" y="56774"/>
                        <a:pt x="146673" y="59241"/>
                      </a:cubicBezTo>
                      <a:lnTo>
                        <a:pt x="146673" y="644093"/>
                      </a:lnTo>
                      <a:cubicBezTo>
                        <a:pt x="146673" y="648725"/>
                        <a:pt x="142693" y="651296"/>
                        <a:pt x="138091" y="651296"/>
                      </a:cubicBezTo>
                      <a:lnTo>
                        <a:pt x="8377" y="578810"/>
                      </a:lnTo>
                      <a:cubicBezTo>
                        <a:pt x="1984" y="575395"/>
                        <a:pt x="963" y="573640"/>
                        <a:pt x="0" y="570423"/>
                      </a:cubicBezTo>
                      <a:lnTo>
                        <a:pt x="0" y="8010"/>
                      </a:lnTo>
                      <a:cubicBezTo>
                        <a:pt x="0" y="3379"/>
                        <a:pt x="3531" y="0"/>
                        <a:pt x="813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7D7D7"/>
                    </a:gs>
                    <a:gs pos="100000">
                      <a:srgbClr val="C2C2C2"/>
                    </a:gs>
                  </a:gsLst>
                  <a:lin ang="5400000" scaled="0"/>
                </a:gradFill>
                <a:ln w="7600" cap="flat">
                  <a:solidFill>
                    <a:srgbClr val="8C8C8C"/>
                  </a:solidFill>
                  <a:bevel/>
                </a:ln>
              </p:spPr>
            </p:sp>
            <p:sp>
              <p:nvSpPr>
                <p:cNvPr id="275" name="Forme libre : forme 274"/>
                <p:cNvSpPr/>
                <p:nvPr/>
              </p:nvSpPr>
              <p:spPr>
                <a:xfrm>
                  <a:off x="859929" y="5590361"/>
                  <a:ext cx="131046" cy="61992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1046" h="619922">
                      <a:moveTo>
                        <a:pt x="3323" y="0"/>
                      </a:moveTo>
                      <a:lnTo>
                        <a:pt x="123530" y="46150"/>
                      </a:lnTo>
                      <a:cubicBezTo>
                        <a:pt x="127954" y="47406"/>
                        <a:pt x="130263" y="51840"/>
                        <a:pt x="131046" y="54210"/>
                      </a:cubicBezTo>
                      <a:lnTo>
                        <a:pt x="131046" y="608155"/>
                      </a:lnTo>
                      <a:cubicBezTo>
                        <a:pt x="129899" y="619922"/>
                        <a:pt x="127393" y="619922"/>
                        <a:pt x="123336" y="619922"/>
                      </a:cubicBezTo>
                      <a:lnTo>
                        <a:pt x="7255" y="555903"/>
                      </a:lnTo>
                      <a:cubicBezTo>
                        <a:pt x="1618" y="552622"/>
                        <a:pt x="717" y="550934"/>
                        <a:pt x="0" y="547843"/>
                      </a:cubicBezTo>
                      <a:lnTo>
                        <a:pt x="0" y="7835"/>
                      </a:lnTo>
                      <a:cubicBezTo>
                        <a:pt x="309" y="3384"/>
                        <a:pt x="-734" y="0"/>
                        <a:pt x="3323" y="0"/>
                      </a:cubicBezTo>
                      <a:close/>
                    </a:path>
                  </a:pathLst>
                </a:custGeom>
                <a:gradFill>
                  <a:gsLst>
                    <a:gs pos="45000">
                      <a:srgbClr val="181818"/>
                    </a:gs>
                    <a:gs pos="57000">
                      <a:srgbClr val="474747"/>
                    </a:gs>
                    <a:gs pos="78000">
                      <a:srgbClr val="212121"/>
                    </a:gs>
                  </a:gsLst>
                  <a:lin ang="6900000" scaled="0"/>
                </a:gradFill>
                <a:ln w="7600" cap="flat">
                  <a:solidFill>
                    <a:srgbClr val="303030"/>
                  </a:solidFill>
                  <a:bevel/>
                </a:ln>
              </p:spPr>
            </p:sp>
            <p:sp>
              <p:nvSpPr>
                <p:cNvPr id="276" name="Forme libre : forme 275"/>
                <p:cNvSpPr/>
                <p:nvPr/>
              </p:nvSpPr>
              <p:spPr>
                <a:xfrm>
                  <a:off x="922427" y="5614704"/>
                  <a:ext cx="67424" cy="3189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424" h="318930">
                      <a:moveTo>
                        <a:pt x="654" y="0"/>
                      </a:moveTo>
                      <a:lnTo>
                        <a:pt x="0" y="286620"/>
                      </a:lnTo>
                      <a:lnTo>
                        <a:pt x="67424" y="318930"/>
                      </a:lnTo>
                      <a:lnTo>
                        <a:pt x="67424" y="28305"/>
                      </a:lnTo>
                      <a:cubicBezTo>
                        <a:pt x="67424" y="28305"/>
                        <a:pt x="66770" y="24351"/>
                        <a:pt x="61199" y="21808"/>
                      </a:cubicBezTo>
                      <a:cubicBezTo>
                        <a:pt x="53432" y="18262"/>
                        <a:pt x="654" y="0"/>
                        <a:pt x="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37000">
                      <a:srgbClr val="474747"/>
                    </a:gs>
                    <a:gs pos="78000">
                      <a:srgbClr val="3F3F3F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77" name="Forme libre : forme 276"/>
                <p:cNvSpPr/>
                <p:nvPr/>
              </p:nvSpPr>
              <p:spPr>
                <a:xfrm flipH="1">
                  <a:off x="862202" y="5592267"/>
                  <a:ext cx="56296" cy="3077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296" h="307738">
                      <a:moveTo>
                        <a:pt x="0" y="21417"/>
                      </a:moveTo>
                      <a:lnTo>
                        <a:pt x="0" y="307738"/>
                      </a:lnTo>
                      <a:lnTo>
                        <a:pt x="56296" y="282038"/>
                      </a:lnTo>
                      <a:lnTo>
                        <a:pt x="56296" y="0"/>
                      </a:lnTo>
                      <a:lnTo>
                        <a:pt x="0" y="214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81818"/>
                    </a:gs>
                    <a:gs pos="37000">
                      <a:srgbClr val="474747"/>
                    </a:gs>
                    <a:gs pos="78000">
                      <a:srgbClr val="3F3F3F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78" name="Forme libre : forme 277"/>
                <p:cNvSpPr/>
                <p:nvPr/>
              </p:nvSpPr>
              <p:spPr>
                <a:xfrm>
                  <a:off x="900586" y="5972491"/>
                  <a:ext cx="41134" cy="482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134" h="48206">
                      <a:moveTo>
                        <a:pt x="-150" y="24035"/>
                      </a:moveTo>
                      <a:cubicBezTo>
                        <a:pt x="-150" y="10724"/>
                        <a:pt x="9058" y="-68"/>
                        <a:pt x="20417" y="-68"/>
                      </a:cubicBezTo>
                      <a:cubicBezTo>
                        <a:pt x="31776" y="-68"/>
                        <a:pt x="40984" y="10724"/>
                        <a:pt x="40984" y="24035"/>
                      </a:cubicBezTo>
                      <a:cubicBezTo>
                        <a:pt x="40984" y="37347"/>
                        <a:pt x="31776" y="48138"/>
                        <a:pt x="20417" y="48138"/>
                      </a:cubicBezTo>
                      <a:cubicBezTo>
                        <a:pt x="9058" y="48138"/>
                        <a:pt x="-150" y="37347"/>
                        <a:pt x="-150" y="240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04040"/>
                    </a:gs>
                    <a:gs pos="50000">
                      <a:srgbClr val="D8D8D8"/>
                    </a:gs>
                    <a:gs pos="100000">
                      <a:srgbClr val="404040"/>
                    </a:gs>
                  </a:gsLst>
                  <a:lin ang="90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79" name="Forme libre : forme 278"/>
                <p:cNvSpPr/>
                <p:nvPr/>
              </p:nvSpPr>
              <p:spPr>
                <a:xfrm>
                  <a:off x="903957" y="5976445"/>
                  <a:ext cx="34392" cy="403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392" h="40304">
                      <a:moveTo>
                        <a:pt x="-125" y="20096"/>
                      </a:moveTo>
                      <a:cubicBezTo>
                        <a:pt x="-125" y="8966"/>
                        <a:pt x="7573" y="-57"/>
                        <a:pt x="17071" y="-57"/>
                      </a:cubicBezTo>
                      <a:cubicBezTo>
                        <a:pt x="26568" y="-57"/>
                        <a:pt x="34266" y="8966"/>
                        <a:pt x="34266" y="20096"/>
                      </a:cubicBezTo>
                      <a:cubicBezTo>
                        <a:pt x="34266" y="31225"/>
                        <a:pt x="26568" y="40248"/>
                        <a:pt x="17071" y="40248"/>
                      </a:cubicBezTo>
                      <a:cubicBezTo>
                        <a:pt x="7573" y="40248"/>
                        <a:pt x="-125" y="31225"/>
                        <a:pt x="-125" y="200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80" name="Forme libre : forme 279"/>
                <p:cNvSpPr/>
                <p:nvPr/>
              </p:nvSpPr>
              <p:spPr>
                <a:xfrm>
                  <a:off x="903957" y="5976445"/>
                  <a:ext cx="34392" cy="403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392" h="40304">
                      <a:moveTo>
                        <a:pt x="-125" y="20096"/>
                      </a:moveTo>
                      <a:cubicBezTo>
                        <a:pt x="-125" y="8966"/>
                        <a:pt x="7573" y="-57"/>
                        <a:pt x="17071" y="-57"/>
                      </a:cubicBezTo>
                      <a:cubicBezTo>
                        <a:pt x="26568" y="-57"/>
                        <a:pt x="34267" y="8966"/>
                        <a:pt x="34267" y="20096"/>
                      </a:cubicBezTo>
                      <a:cubicBezTo>
                        <a:pt x="34267" y="31225"/>
                        <a:pt x="26568" y="40248"/>
                        <a:pt x="17071" y="40248"/>
                      </a:cubicBezTo>
                      <a:cubicBezTo>
                        <a:pt x="7573" y="40248"/>
                        <a:pt x="-125" y="31225"/>
                        <a:pt x="-125" y="20096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FFFFFF">
                        <a:alpha val="39000"/>
                      </a:srgbClr>
                    </a:gs>
                    <a:gs pos="36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81" name="Forme libre : forme 280"/>
                <p:cNvSpPr/>
                <p:nvPr/>
              </p:nvSpPr>
              <p:spPr>
                <a:xfrm>
                  <a:off x="911296" y="6035983"/>
                  <a:ext cx="19738" cy="231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738" h="23131">
                      <a:moveTo>
                        <a:pt x="-72" y="11533"/>
                      </a:moveTo>
                      <a:cubicBezTo>
                        <a:pt x="-72" y="5146"/>
                        <a:pt x="4346" y="-32"/>
                        <a:pt x="9797" y="-32"/>
                      </a:cubicBezTo>
                      <a:cubicBezTo>
                        <a:pt x="15247" y="-32"/>
                        <a:pt x="19666" y="5146"/>
                        <a:pt x="19666" y="11533"/>
                      </a:cubicBezTo>
                      <a:cubicBezTo>
                        <a:pt x="19666" y="17920"/>
                        <a:pt x="15247" y="23098"/>
                        <a:pt x="9797" y="23098"/>
                      </a:cubicBezTo>
                      <a:cubicBezTo>
                        <a:pt x="4346" y="23098"/>
                        <a:pt x="-72" y="17920"/>
                        <a:pt x="-72" y="1153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04040"/>
                    </a:gs>
                    <a:gs pos="50000">
                      <a:srgbClr val="D8D8D8"/>
                    </a:gs>
                    <a:gs pos="100000">
                      <a:srgbClr val="404040"/>
                    </a:gs>
                  </a:gsLst>
                  <a:lin ang="90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82" name="Forme libre : forme 281"/>
                <p:cNvSpPr/>
                <p:nvPr/>
              </p:nvSpPr>
              <p:spPr>
                <a:xfrm>
                  <a:off x="912915" y="6037879"/>
                  <a:ext cx="16502" cy="193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502" h="19339">
                      <a:moveTo>
                        <a:pt x="-60" y="9643"/>
                      </a:moveTo>
                      <a:cubicBezTo>
                        <a:pt x="-60" y="4302"/>
                        <a:pt x="3634" y="-27"/>
                        <a:pt x="8191" y="-27"/>
                      </a:cubicBezTo>
                      <a:cubicBezTo>
                        <a:pt x="12748" y="-27"/>
                        <a:pt x="16442" y="4302"/>
                        <a:pt x="16442" y="9643"/>
                      </a:cubicBezTo>
                      <a:cubicBezTo>
                        <a:pt x="16442" y="14983"/>
                        <a:pt x="12748" y="19312"/>
                        <a:pt x="8191" y="19312"/>
                      </a:cubicBezTo>
                      <a:cubicBezTo>
                        <a:pt x="3634" y="19312"/>
                        <a:pt x="-60" y="14983"/>
                        <a:pt x="-60" y="96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00" cap="flat">
                  <a:noFill/>
                  <a:bevel/>
                </a:ln>
              </p:spPr>
            </p:sp>
            <p:sp>
              <p:nvSpPr>
                <p:cNvPr id="283" name="Forme libre : forme 282"/>
                <p:cNvSpPr/>
                <p:nvPr/>
              </p:nvSpPr>
              <p:spPr>
                <a:xfrm>
                  <a:off x="912915" y="6037879"/>
                  <a:ext cx="16502" cy="193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502" h="19339">
                      <a:moveTo>
                        <a:pt x="-60" y="9643"/>
                      </a:moveTo>
                      <a:cubicBezTo>
                        <a:pt x="-60" y="4302"/>
                        <a:pt x="3634" y="-27"/>
                        <a:pt x="8191" y="-27"/>
                      </a:cubicBezTo>
                      <a:cubicBezTo>
                        <a:pt x="12748" y="-27"/>
                        <a:pt x="16442" y="4302"/>
                        <a:pt x="16442" y="9643"/>
                      </a:cubicBezTo>
                      <a:cubicBezTo>
                        <a:pt x="16442" y="14983"/>
                        <a:pt x="12748" y="19312"/>
                        <a:pt x="8191" y="19312"/>
                      </a:cubicBezTo>
                      <a:cubicBezTo>
                        <a:pt x="3634" y="19312"/>
                        <a:pt x="-60" y="14983"/>
                        <a:pt x="-60" y="9643"/>
                      </a:cubicBezTo>
                      <a:close/>
                    </a:path>
                  </a:pathLst>
                </a:custGeom>
                <a:gradFill>
                  <a:gsLst>
                    <a:gs pos="9000">
                      <a:srgbClr val="FFFFFF">
                        <a:alpha val="39000"/>
                      </a:srgbClr>
                    </a:gs>
                    <a:gs pos="36000">
                      <a:srgbClr val="FFFFFF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84" name="Forme libre : forme 283"/>
                <p:cNvSpPr/>
                <p:nvPr/>
              </p:nvSpPr>
              <p:spPr>
                <a:xfrm>
                  <a:off x="863031" y="5591135"/>
                  <a:ext cx="89812" cy="2598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9812" h="259891">
                      <a:moveTo>
                        <a:pt x="89753" y="32433"/>
                      </a:moveTo>
                      <a:lnTo>
                        <a:pt x="153" y="259777"/>
                      </a:lnTo>
                      <a:lnTo>
                        <a:pt x="153" y="2120"/>
                      </a:lnTo>
                      <a:cubicBezTo>
                        <a:pt x="153" y="2120"/>
                        <a:pt x="-2138" y="-2163"/>
                        <a:pt x="8336" y="1132"/>
                      </a:cubicBezTo>
                      <a:cubicBezTo>
                        <a:pt x="18810" y="4427"/>
                        <a:pt x="89753" y="32433"/>
                        <a:pt x="89753" y="3243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0000"/>
                      </a:srgbClr>
                    </a:gs>
                    <a:gs pos="71000">
                      <a:srgbClr val="FFFFFF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85" name="Forme libre : forme 284"/>
                <p:cNvSpPr/>
                <p:nvPr/>
              </p:nvSpPr>
              <p:spPr>
                <a:xfrm>
                  <a:off x="862203" y="5874305"/>
                  <a:ext cx="127649" cy="639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7649" h="63920">
                      <a:moveTo>
                        <a:pt x="0" y="0"/>
                      </a:moveTo>
                      <a:lnTo>
                        <a:pt x="127649" y="639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72727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1823" name="Text 1823"/>
              <p:cNvSpPr txBox="1"/>
              <p:nvPr/>
            </p:nvSpPr>
            <p:spPr>
              <a:xfrm>
                <a:off x="551024" y="6368765"/>
                <a:ext cx="775200" cy="143622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 b="1" dirty="0">
                    <a:solidFill>
                      <a:srgbClr val="303030"/>
                    </a:solidFill>
                    <a:latin typeface="Arial"/>
                  </a:rPr>
                  <a:t>My Computer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 b="1" dirty="0">
                    <a:solidFill>
                      <a:srgbClr val="303030"/>
                    </a:solidFill>
                    <a:latin typeface="Arial"/>
                  </a:rPr>
                  <a:t>.111</a:t>
                </a:r>
              </a:p>
            </p:txBody>
          </p:sp>
        </p:grpSp>
        <p:grpSp>
          <p:nvGrpSpPr>
            <p:cNvPr id="286" name="Surface"/>
            <p:cNvGrpSpPr/>
            <p:nvPr/>
          </p:nvGrpSpPr>
          <p:grpSpPr>
            <a:xfrm>
              <a:off x="-1645376" y="-232224"/>
              <a:ext cx="1094494" cy="1003477"/>
              <a:chOff x="-1645376" y="-232224"/>
              <a:chExt cx="1094494" cy="1003477"/>
            </a:xfrm>
          </p:grpSpPr>
          <p:sp>
            <p:nvSpPr>
              <p:cNvPr id="287" name="Forme libre : forme 286"/>
              <p:cNvSpPr/>
              <p:nvPr/>
            </p:nvSpPr>
            <p:spPr>
              <a:xfrm>
                <a:off x="-1264893" y="221394"/>
                <a:ext cx="431263" cy="236344"/>
              </a:xfrm>
              <a:custGeom>
                <a:avLst/>
                <a:gdLst/>
                <a:ahLst/>
                <a:cxnLst/>
                <a:rect l="0" t="0" r="0" b="0"/>
                <a:pathLst>
                  <a:path w="431263" h="236344">
                    <a:moveTo>
                      <a:pt x="35649" y="0"/>
                    </a:moveTo>
                    <a:lnTo>
                      <a:pt x="0" y="65186"/>
                    </a:lnTo>
                    <a:lnTo>
                      <a:pt x="399961" y="236344"/>
                    </a:lnTo>
                    <a:lnTo>
                      <a:pt x="431263" y="191477"/>
                    </a:lnTo>
                    <a:lnTo>
                      <a:pt x="35649" y="0"/>
                    </a:lnTo>
                    <a:close/>
                  </a:path>
                </a:pathLst>
              </a:custGeom>
              <a:solidFill>
                <a:srgbClr val="414141"/>
              </a:solidFill>
              <a:ln w="7600" cap="flat">
                <a:noFill/>
                <a:bevel/>
              </a:ln>
            </p:spPr>
          </p:sp>
          <p:sp>
            <p:nvSpPr>
              <p:cNvPr id="288" name="Forme libre : forme 287"/>
              <p:cNvSpPr/>
              <p:nvPr/>
            </p:nvSpPr>
            <p:spPr>
              <a:xfrm>
                <a:off x="-1261806" y="-232324"/>
                <a:ext cx="710819" cy="706680"/>
              </a:xfrm>
              <a:custGeom>
                <a:avLst/>
                <a:gdLst/>
                <a:ahLst/>
                <a:cxnLst/>
                <a:rect l="0" t="0" r="0" b="0"/>
                <a:pathLst>
                  <a:path w="710819" h="706680">
                    <a:moveTo>
                      <a:pt x="484008" y="703562"/>
                    </a:moveTo>
                    <a:cubicBezTo>
                      <a:pt x="484008" y="703562"/>
                      <a:pt x="512834" y="717348"/>
                      <a:pt x="526830" y="686947"/>
                    </a:cubicBezTo>
                    <a:cubicBezTo>
                      <a:pt x="535318" y="668511"/>
                      <a:pt x="653438" y="385543"/>
                      <a:pt x="703638" y="266750"/>
                    </a:cubicBezTo>
                    <a:cubicBezTo>
                      <a:pt x="712317" y="246217"/>
                      <a:pt x="715146" y="238141"/>
                      <a:pt x="700525" y="223406"/>
                    </a:cubicBezTo>
                    <a:cubicBezTo>
                      <a:pt x="685913" y="208671"/>
                      <a:pt x="186403" y="9679"/>
                      <a:pt x="161524" y="0"/>
                    </a:cubicBezTo>
                    <a:cubicBezTo>
                      <a:pt x="136644" y="0"/>
                      <a:pt x="124944" y="13483"/>
                      <a:pt x="124944" y="13483"/>
                    </a:cubicBezTo>
                    <a:lnTo>
                      <a:pt x="0" y="429595"/>
                    </a:lnTo>
                    <a:lnTo>
                      <a:pt x="484008" y="703562"/>
                    </a:lnTo>
                    <a:close/>
                  </a:path>
                </a:pathLst>
              </a:custGeom>
              <a:solidFill>
                <a:srgbClr val="BCBCBC"/>
              </a:solidFill>
              <a:ln w="7600" cap="flat">
                <a:solidFill>
                  <a:srgbClr val="A9A9A9"/>
                </a:solidFill>
                <a:bevel/>
              </a:ln>
            </p:spPr>
          </p:sp>
          <p:sp>
            <p:nvSpPr>
              <p:cNvPr id="289" name="Forme libre : forme 288"/>
              <p:cNvSpPr/>
              <p:nvPr/>
            </p:nvSpPr>
            <p:spPr>
              <a:xfrm>
                <a:off x="-1296005" y="-227819"/>
                <a:ext cx="736680" cy="701006"/>
              </a:xfrm>
              <a:custGeom>
                <a:avLst/>
                <a:gdLst/>
                <a:ahLst/>
                <a:cxnLst/>
                <a:rect l="0" t="0" r="0" b="0"/>
                <a:pathLst>
                  <a:path w="736680" h="701006">
                    <a:moveTo>
                      <a:pt x="521447" y="700948"/>
                    </a:moveTo>
                    <a:cubicBezTo>
                      <a:pt x="521447" y="700948"/>
                      <a:pt x="542530" y="703541"/>
                      <a:pt x="556235" y="674190"/>
                    </a:cubicBezTo>
                    <a:cubicBezTo>
                      <a:pt x="564545" y="656391"/>
                      <a:pt x="680491" y="375397"/>
                      <a:pt x="729645" y="260698"/>
                    </a:cubicBezTo>
                    <a:cubicBezTo>
                      <a:pt x="738136" y="240871"/>
                      <a:pt x="740898" y="239319"/>
                      <a:pt x="726596" y="225091"/>
                    </a:cubicBezTo>
                    <a:cubicBezTo>
                      <a:pt x="712288" y="210863"/>
                      <a:pt x="205002" y="8201"/>
                      <a:pt x="180642" y="0"/>
                    </a:cubicBezTo>
                    <a:cubicBezTo>
                      <a:pt x="156280" y="0"/>
                      <a:pt x="148099" y="26745"/>
                      <a:pt x="148099" y="26745"/>
                    </a:cubicBezTo>
                    <a:cubicBezTo>
                      <a:pt x="148099" y="26745"/>
                      <a:pt x="6575" y="374036"/>
                      <a:pt x="2046" y="398925"/>
                    </a:cubicBezTo>
                    <a:cubicBezTo>
                      <a:pt x="-2002" y="423813"/>
                      <a:pt x="-4569" y="436577"/>
                      <a:pt x="39964" y="462922"/>
                    </a:cubicBezTo>
                    <a:cubicBezTo>
                      <a:pt x="49594" y="468619"/>
                      <a:pt x="521447" y="700948"/>
                      <a:pt x="521447" y="700948"/>
                    </a:cubicBezTo>
                    <a:close/>
                  </a:path>
                </a:pathLst>
              </a:custGeom>
              <a:gradFill>
                <a:gsLst>
                  <a:gs pos="26000">
                    <a:srgbClr val="414141"/>
                  </a:gs>
                  <a:gs pos="37000">
                    <a:srgbClr val="4F4F4F"/>
                  </a:gs>
                  <a:gs pos="78000">
                    <a:srgbClr val="212121"/>
                  </a:gs>
                </a:gsLst>
                <a:lin ang="7320000" scaled="0"/>
              </a:gradFill>
              <a:ln w="7600" cap="flat">
                <a:noFill/>
                <a:bevel/>
              </a:ln>
            </p:spPr>
          </p:sp>
          <p:sp>
            <p:nvSpPr>
              <p:cNvPr id="290" name="Forme libre : forme 289"/>
              <p:cNvSpPr/>
              <p:nvPr/>
            </p:nvSpPr>
            <p:spPr>
              <a:xfrm>
                <a:off x="-1645552" y="256544"/>
                <a:ext cx="868208" cy="514632"/>
              </a:xfrm>
              <a:custGeom>
                <a:avLst/>
                <a:gdLst/>
                <a:ahLst/>
                <a:cxnLst/>
                <a:rect l="0" t="0" r="0" b="0"/>
                <a:pathLst>
                  <a:path w="868208" h="514632">
                    <a:moveTo>
                      <a:pt x="342121" y="4857"/>
                    </a:moveTo>
                    <a:lnTo>
                      <a:pt x="854324" y="221275"/>
                    </a:lnTo>
                    <a:cubicBezTo>
                      <a:pt x="870778" y="229242"/>
                      <a:pt x="870823" y="247702"/>
                      <a:pt x="863983" y="257201"/>
                    </a:cubicBezTo>
                    <a:lnTo>
                      <a:pt x="592070" y="499752"/>
                    </a:lnTo>
                    <a:cubicBezTo>
                      <a:pt x="584402" y="504024"/>
                      <a:pt x="570065" y="520375"/>
                      <a:pt x="543919" y="512490"/>
                    </a:cubicBezTo>
                    <a:lnTo>
                      <a:pt x="17042" y="240199"/>
                    </a:lnTo>
                    <a:cubicBezTo>
                      <a:pt x="-8303" y="225121"/>
                      <a:pt x="0" y="208128"/>
                      <a:pt x="8439" y="202887"/>
                    </a:cubicBezTo>
                    <a:lnTo>
                      <a:pt x="302082" y="9218"/>
                    </a:lnTo>
                    <a:cubicBezTo>
                      <a:pt x="315786" y="-3231"/>
                      <a:pt x="329471" y="-1433"/>
                      <a:pt x="342121" y="4857"/>
                    </a:cubicBezTo>
                    <a:close/>
                  </a:path>
                </a:pathLst>
              </a:custGeom>
              <a:solidFill>
                <a:srgbClr val="BCBCBC"/>
              </a:solidFill>
              <a:ln w="7600" cap="flat">
                <a:solidFill>
                  <a:srgbClr val="A6A6A6"/>
                </a:solidFill>
                <a:bevel/>
              </a:ln>
            </p:spPr>
          </p:sp>
          <p:sp>
            <p:nvSpPr>
              <p:cNvPr id="291" name="Forme libre : forme 290"/>
              <p:cNvSpPr/>
              <p:nvPr/>
            </p:nvSpPr>
            <p:spPr>
              <a:xfrm>
                <a:off x="-1264905" y="-194919"/>
                <a:ext cx="666954" cy="621246"/>
              </a:xfrm>
              <a:custGeom>
                <a:avLst/>
                <a:gdLst/>
                <a:ahLst/>
                <a:cxnLst/>
                <a:rect l="0" t="0" r="0" b="0"/>
                <a:pathLst>
                  <a:path w="666954" h="621246">
                    <a:moveTo>
                      <a:pt x="488638" y="621165"/>
                    </a:moveTo>
                    <a:cubicBezTo>
                      <a:pt x="488638" y="621165"/>
                      <a:pt x="508498" y="623327"/>
                      <a:pt x="520984" y="596171"/>
                    </a:cubicBezTo>
                    <a:cubicBezTo>
                      <a:pt x="528556" y="579706"/>
                      <a:pt x="615679" y="353092"/>
                      <a:pt x="660471" y="246979"/>
                    </a:cubicBezTo>
                    <a:cubicBezTo>
                      <a:pt x="668203" y="228637"/>
                      <a:pt x="670730" y="227199"/>
                      <a:pt x="657692" y="214037"/>
                    </a:cubicBezTo>
                    <a:cubicBezTo>
                      <a:pt x="644655" y="200874"/>
                      <a:pt x="185859" y="6776"/>
                      <a:pt x="163661" y="0"/>
                    </a:cubicBezTo>
                    <a:cubicBezTo>
                      <a:pt x="141463" y="-1165"/>
                      <a:pt x="134007" y="23932"/>
                      <a:pt x="134007" y="23932"/>
                    </a:cubicBezTo>
                    <a:cubicBezTo>
                      <a:pt x="134007" y="23932"/>
                      <a:pt x="8319" y="322090"/>
                      <a:pt x="1296" y="354651"/>
                    </a:cubicBezTo>
                    <a:cubicBezTo>
                      <a:pt x="-5726" y="387214"/>
                      <a:pt x="16042" y="393008"/>
                      <a:pt x="22153" y="396443"/>
                    </a:cubicBezTo>
                    <a:cubicBezTo>
                      <a:pt x="28265" y="399878"/>
                      <a:pt x="488638" y="621165"/>
                      <a:pt x="488638" y="621165"/>
                    </a:cubicBezTo>
                    <a:close/>
                  </a:path>
                </a:pathLst>
              </a:custGeom>
              <a:solidFill>
                <a:srgbClr val="595959"/>
              </a:solidFill>
              <a:ln w="7600" cap="flat">
                <a:solidFill>
                  <a:srgbClr val="595959"/>
                </a:solidFill>
                <a:bevel/>
              </a:ln>
            </p:spPr>
          </p:sp>
          <p:sp>
            <p:nvSpPr>
              <p:cNvPr id="292" name="Forme libre : forme 291"/>
              <p:cNvSpPr/>
              <p:nvPr/>
            </p:nvSpPr>
            <p:spPr>
              <a:xfrm>
                <a:off x="-1641292" y="231849"/>
                <a:ext cx="860674" cy="529265"/>
              </a:xfrm>
              <a:custGeom>
                <a:avLst/>
                <a:gdLst/>
                <a:ahLst/>
                <a:cxnLst/>
                <a:rect l="0" t="0" r="0" b="0"/>
                <a:pathLst>
                  <a:path w="860674" h="529265">
                    <a:moveTo>
                      <a:pt x="357147" y="2947"/>
                    </a:moveTo>
                    <a:lnTo>
                      <a:pt x="850068" y="245963"/>
                    </a:lnTo>
                    <a:cubicBezTo>
                      <a:pt x="864827" y="254348"/>
                      <a:pt x="860480" y="269024"/>
                      <a:pt x="857447" y="272171"/>
                    </a:cubicBezTo>
                    <a:lnTo>
                      <a:pt x="585535" y="514253"/>
                    </a:lnTo>
                    <a:cubicBezTo>
                      <a:pt x="577865" y="518524"/>
                      <a:pt x="563527" y="534879"/>
                      <a:pt x="537384" y="526991"/>
                    </a:cubicBezTo>
                    <a:lnTo>
                      <a:pt x="11788" y="250879"/>
                    </a:lnTo>
                    <a:cubicBezTo>
                      <a:pt x="-3393" y="243672"/>
                      <a:pt x="-2549" y="228995"/>
                      <a:pt x="5463" y="223753"/>
                    </a:cubicBezTo>
                    <a:lnTo>
                      <a:pt x="308652" y="12382"/>
                    </a:lnTo>
                    <a:cubicBezTo>
                      <a:pt x="322359" y="0"/>
                      <a:pt x="344497" y="-3343"/>
                      <a:pt x="357147" y="2947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404040"/>
                  </a:gs>
                  <a:gs pos="26000">
                    <a:srgbClr val="3F3F3F"/>
                  </a:gs>
                  <a:gs pos="78000">
                    <a:srgbClr val="000000"/>
                  </a:gs>
                </a:gsLst>
                <a:lin ang="3120000" scaled="0"/>
              </a:gradFill>
              <a:ln w="7600" cap="flat">
                <a:noFill/>
                <a:bevel/>
              </a:ln>
            </p:spPr>
          </p:sp>
          <p:sp>
            <p:nvSpPr>
              <p:cNvPr id="293" name="Forme libre : forme 292"/>
              <p:cNvSpPr/>
              <p:nvPr/>
            </p:nvSpPr>
            <p:spPr>
              <a:xfrm rot="360000">
                <a:off x="-843070" y="177287"/>
                <a:ext cx="111799" cy="137991"/>
              </a:xfrm>
              <a:custGeom>
                <a:avLst/>
                <a:gdLst/>
                <a:ahLst/>
                <a:cxnLst/>
                <a:rect l="0" t="0" r="0" b="0"/>
                <a:pathLst>
                  <a:path w="111799" h="137991">
                    <a:moveTo>
                      <a:pt x="36412" y="0"/>
                    </a:moveTo>
                    <a:lnTo>
                      <a:pt x="0" y="110706"/>
                    </a:lnTo>
                    <a:lnTo>
                      <a:pt x="66418" y="135597"/>
                    </a:lnTo>
                    <a:lnTo>
                      <a:pt x="103216" y="23178"/>
                    </a:lnTo>
                    <a:lnTo>
                      <a:pt x="36412" y="0"/>
                    </a:lnTo>
                    <a:close/>
                  </a:path>
                </a:pathLst>
              </a:custGeom>
              <a:solidFill>
                <a:srgbClr val="497AD0"/>
              </a:solidFill>
              <a:ln w="7600" cap="flat">
                <a:noFill/>
                <a:bevel/>
              </a:ln>
            </p:spPr>
          </p:sp>
          <p:grpSp>
            <p:nvGrpSpPr>
              <p:cNvPr id="294" name="Groupe 293"/>
              <p:cNvGrpSpPr/>
              <p:nvPr/>
            </p:nvGrpSpPr>
            <p:grpSpPr>
              <a:xfrm>
                <a:off x="-1419697" y="513745"/>
                <a:ext cx="148029" cy="89755"/>
                <a:chOff x="-1419697" y="513745"/>
                <a:chExt cx="148029" cy="89755"/>
              </a:xfrm>
            </p:grpSpPr>
            <p:sp>
              <p:nvSpPr>
                <p:cNvPr id="295" name="Forme libre : forme 294"/>
                <p:cNvSpPr/>
                <p:nvPr/>
              </p:nvSpPr>
              <p:spPr>
                <a:xfrm rot="-18000">
                  <a:off x="-1419697" y="513627"/>
                  <a:ext cx="148029" cy="897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029" h="89755">
                      <a:moveTo>
                        <a:pt x="54901" y="0"/>
                      </a:moveTo>
                      <a:lnTo>
                        <a:pt x="146480" y="45253"/>
                      </a:lnTo>
                      <a:cubicBezTo>
                        <a:pt x="147885" y="46383"/>
                        <a:pt x="148237" y="47106"/>
                        <a:pt x="147614" y="48117"/>
                      </a:cubicBezTo>
                      <a:lnTo>
                        <a:pt x="96008" y="87815"/>
                      </a:lnTo>
                      <a:cubicBezTo>
                        <a:pt x="94060" y="89178"/>
                        <a:pt x="92915" y="90028"/>
                        <a:pt x="91591" y="89858"/>
                      </a:cubicBezTo>
                      <a:lnTo>
                        <a:pt x="1599" y="42055"/>
                      </a:lnTo>
                      <a:cubicBezTo>
                        <a:pt x="-407" y="40884"/>
                        <a:pt x="-407" y="39728"/>
                        <a:pt x="499" y="38873"/>
                      </a:cubicBezTo>
                      <a:lnTo>
                        <a:pt x="51182" y="1427"/>
                      </a:lnTo>
                      <a:cubicBezTo>
                        <a:pt x="52343" y="560"/>
                        <a:pt x="53304" y="-340"/>
                        <a:pt x="54901" y="0"/>
                      </a:cubicBezTo>
                      <a:close/>
                    </a:path>
                  </a:pathLst>
                </a:custGeom>
                <a:solidFill>
                  <a:srgbClr val="373737"/>
                </a:solidFill>
                <a:ln w="7600" cap="flat">
                  <a:solidFill>
                    <a:srgbClr val="1A1A1A"/>
                  </a:solidFill>
                  <a:bevel/>
                </a:ln>
              </p:spPr>
            </p:sp>
            <p:sp>
              <p:nvSpPr>
                <p:cNvPr id="296" name="Forme libre : forme 295"/>
                <p:cNvSpPr/>
                <p:nvPr/>
              </p:nvSpPr>
              <p:spPr>
                <a:xfrm>
                  <a:off x="-1415521" y="541234"/>
                  <a:ext cx="56578" cy="337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78" h="33797">
                      <a:moveTo>
                        <a:pt x="16931" y="0"/>
                      </a:moveTo>
                      <a:lnTo>
                        <a:pt x="56133" y="20969"/>
                      </a:lnTo>
                      <a:cubicBezTo>
                        <a:pt x="56533" y="21303"/>
                        <a:pt x="56653" y="21517"/>
                        <a:pt x="56469" y="21816"/>
                      </a:cubicBezTo>
                      <a:lnTo>
                        <a:pt x="40789" y="33272"/>
                      </a:lnTo>
                      <a:cubicBezTo>
                        <a:pt x="40401" y="33531"/>
                        <a:pt x="40186" y="33830"/>
                        <a:pt x="39794" y="33770"/>
                      </a:cubicBezTo>
                      <a:lnTo>
                        <a:pt x="473" y="12747"/>
                      </a:lnTo>
                      <a:cubicBezTo>
                        <a:pt x="-121" y="12401"/>
                        <a:pt x="-121" y="12059"/>
                        <a:pt x="148" y="11806"/>
                      </a:cubicBezTo>
                      <a:lnTo>
                        <a:pt x="15830" y="430"/>
                      </a:lnTo>
                      <a:cubicBezTo>
                        <a:pt x="16174" y="174"/>
                        <a:pt x="16458" y="-93"/>
                        <a:pt x="16931" y="0"/>
                      </a:cubicBezTo>
                      <a:close/>
                    </a:path>
                  </a:pathLst>
                </a:custGeom>
                <a:solidFill>
                  <a:srgbClr val="454545"/>
                </a:solidFill>
                <a:ln w="7600" cap="flat">
                  <a:solidFill>
                    <a:srgbClr val="5A5A5A"/>
                  </a:solidFill>
                  <a:bevel/>
                </a:ln>
              </p:spPr>
            </p:sp>
            <p:sp>
              <p:nvSpPr>
                <p:cNvPr id="297" name="Forme libre : forme 296"/>
                <p:cNvSpPr/>
                <p:nvPr/>
              </p:nvSpPr>
              <p:spPr>
                <a:xfrm>
                  <a:off x="-1418270" y="514700"/>
                  <a:ext cx="102202" cy="536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202" h="53666">
                      <a:moveTo>
                        <a:pt x="53035" y="-85"/>
                      </a:moveTo>
                      <a:lnTo>
                        <a:pt x="101715" y="23400"/>
                      </a:lnTo>
                      <a:cubicBezTo>
                        <a:pt x="102193" y="23734"/>
                        <a:pt x="102193" y="23948"/>
                        <a:pt x="102193" y="24247"/>
                      </a:cubicBezTo>
                      <a:lnTo>
                        <a:pt x="28856" y="53562"/>
                      </a:lnTo>
                      <a:lnTo>
                        <a:pt x="488" y="39343"/>
                      </a:lnTo>
                      <a:cubicBezTo>
                        <a:pt x="-106" y="38997"/>
                        <a:pt x="-106" y="38655"/>
                        <a:pt x="163" y="38402"/>
                      </a:cubicBezTo>
                      <a:lnTo>
                        <a:pt x="51934" y="346"/>
                      </a:lnTo>
                      <a:cubicBezTo>
                        <a:pt x="52278" y="89"/>
                        <a:pt x="52562" y="-177"/>
                        <a:pt x="53035" y="-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9000"/>
                      </a:srgbClr>
                    </a:gs>
                    <a:gs pos="78000">
                      <a:srgbClr val="FFFFFF">
                        <a:alpha val="0"/>
                      </a:srgbClr>
                    </a:gs>
                  </a:gsLst>
                  <a:lin ang="156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98" name="Forme libre : forme 297"/>
                <p:cNvSpPr/>
                <p:nvPr/>
              </p:nvSpPr>
              <p:spPr>
                <a:xfrm>
                  <a:off x="-1369103" y="566333"/>
                  <a:ext cx="56578" cy="337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78" h="33797">
                      <a:moveTo>
                        <a:pt x="16931" y="0"/>
                      </a:moveTo>
                      <a:lnTo>
                        <a:pt x="56133" y="20969"/>
                      </a:lnTo>
                      <a:cubicBezTo>
                        <a:pt x="56533" y="21303"/>
                        <a:pt x="56653" y="21517"/>
                        <a:pt x="56469" y="21816"/>
                      </a:cubicBezTo>
                      <a:lnTo>
                        <a:pt x="40789" y="33272"/>
                      </a:lnTo>
                      <a:cubicBezTo>
                        <a:pt x="40401" y="33531"/>
                        <a:pt x="40186" y="33830"/>
                        <a:pt x="39794" y="33770"/>
                      </a:cubicBezTo>
                      <a:lnTo>
                        <a:pt x="473" y="12747"/>
                      </a:lnTo>
                      <a:cubicBezTo>
                        <a:pt x="-121" y="12401"/>
                        <a:pt x="-121" y="12059"/>
                        <a:pt x="148" y="11806"/>
                      </a:cubicBezTo>
                      <a:lnTo>
                        <a:pt x="15830" y="430"/>
                      </a:lnTo>
                      <a:cubicBezTo>
                        <a:pt x="16174" y="174"/>
                        <a:pt x="16458" y="-93"/>
                        <a:pt x="16931" y="0"/>
                      </a:cubicBezTo>
                      <a:close/>
                    </a:path>
                  </a:pathLst>
                </a:custGeom>
                <a:solidFill>
                  <a:srgbClr val="454545"/>
                </a:solidFill>
                <a:ln w="7600" cap="flat">
                  <a:solidFill>
                    <a:srgbClr val="5A5A5A"/>
                  </a:solidFill>
                  <a:bevel/>
                </a:ln>
              </p:spPr>
            </p:sp>
          </p:grpSp>
          <p:grpSp>
            <p:nvGrpSpPr>
              <p:cNvPr id="299" name="Groupe 298"/>
              <p:cNvGrpSpPr/>
              <p:nvPr/>
            </p:nvGrpSpPr>
            <p:grpSpPr>
              <a:xfrm rot="6000">
                <a:off x="-1524587" y="300016"/>
                <a:ext cx="642228" cy="359154"/>
                <a:chOff x="-1524587" y="300016"/>
                <a:chExt cx="642228" cy="359154"/>
              </a:xfrm>
            </p:grpSpPr>
            <p:grpSp>
              <p:nvGrpSpPr>
                <p:cNvPr id="300" name="Groupe 299"/>
                <p:cNvGrpSpPr/>
                <p:nvPr/>
              </p:nvGrpSpPr>
              <p:grpSpPr>
                <a:xfrm rot="222000">
                  <a:off x="-1524435" y="383987"/>
                  <a:ext cx="66581" cy="41151"/>
                  <a:chOff x="-1524435" y="383987"/>
                  <a:chExt cx="66581" cy="41151"/>
                </a:xfrm>
              </p:grpSpPr>
              <p:sp>
                <p:nvSpPr>
                  <p:cNvPr id="301" name="Forme libre : forme 300"/>
                  <p:cNvSpPr/>
                  <p:nvPr/>
                </p:nvSpPr>
                <p:spPr>
                  <a:xfrm>
                    <a:off x="-1524435" y="397501"/>
                    <a:ext cx="66581" cy="290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81" h="29060">
                        <a:moveTo>
                          <a:pt x="7270" y="0"/>
                        </a:moveTo>
                        <a:lnTo>
                          <a:pt x="0" y="7827"/>
                        </a:lnTo>
                        <a:lnTo>
                          <a:pt x="43855" y="26694"/>
                        </a:lnTo>
                        <a:lnTo>
                          <a:pt x="66872" y="9992"/>
                        </a:lnTo>
                        <a:lnTo>
                          <a:pt x="62925" y="1969"/>
                        </a:lnTo>
                        <a:lnTo>
                          <a:pt x="727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02" name="Forme libre : forme 301"/>
                  <p:cNvSpPr/>
                  <p:nvPr/>
                </p:nvSpPr>
                <p:spPr>
                  <a:xfrm>
                    <a:off x="-1517282" y="383987"/>
                    <a:ext cx="56360" cy="300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60" h="30040">
                        <a:moveTo>
                          <a:pt x="0" y="13609"/>
                        </a:moveTo>
                        <a:lnTo>
                          <a:pt x="21150" y="0"/>
                        </a:lnTo>
                        <a:lnTo>
                          <a:pt x="56608" y="15465"/>
                        </a:lnTo>
                        <a:lnTo>
                          <a:pt x="36702" y="29073"/>
                        </a:lnTo>
                        <a:lnTo>
                          <a:pt x="0" y="13609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03" name="Groupe 302"/>
                <p:cNvGrpSpPr/>
                <p:nvPr/>
              </p:nvGrpSpPr>
              <p:grpSpPr>
                <a:xfrm rot="138000">
                  <a:off x="-1403177" y="300239"/>
                  <a:ext cx="67039" cy="41018"/>
                  <a:chOff x="-1403177" y="300239"/>
                  <a:chExt cx="67039" cy="41018"/>
                </a:xfrm>
              </p:grpSpPr>
              <p:sp>
                <p:nvSpPr>
                  <p:cNvPr id="304" name="Forme libre : forme 303"/>
                  <p:cNvSpPr/>
                  <p:nvPr/>
                </p:nvSpPr>
                <p:spPr>
                  <a:xfrm>
                    <a:off x="-1403177" y="313817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05" name="Forme libre : forme 304"/>
                  <p:cNvSpPr/>
                  <p:nvPr/>
                </p:nvSpPr>
                <p:spPr>
                  <a:xfrm>
                    <a:off x="-1395989" y="30023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515151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06" name="Groupe 305"/>
                <p:cNvGrpSpPr/>
                <p:nvPr/>
              </p:nvGrpSpPr>
              <p:grpSpPr>
                <a:xfrm rot="138000">
                  <a:off x="-1363287" y="321317"/>
                  <a:ext cx="67039" cy="41018"/>
                  <a:chOff x="-1363287" y="321317"/>
                  <a:chExt cx="67039" cy="41018"/>
                </a:xfrm>
              </p:grpSpPr>
              <p:sp>
                <p:nvSpPr>
                  <p:cNvPr id="307" name="Forme libre : forme 306"/>
                  <p:cNvSpPr/>
                  <p:nvPr/>
                </p:nvSpPr>
                <p:spPr>
                  <a:xfrm>
                    <a:off x="-1363287" y="334895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08" name="Forme libre : forme 307"/>
                  <p:cNvSpPr/>
                  <p:nvPr/>
                </p:nvSpPr>
                <p:spPr>
                  <a:xfrm>
                    <a:off x="-1356099" y="321317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B4B4B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09" name="Groupe 308"/>
                <p:cNvGrpSpPr/>
                <p:nvPr/>
              </p:nvGrpSpPr>
              <p:grpSpPr>
                <a:xfrm rot="138000">
                  <a:off x="-1321390" y="341680"/>
                  <a:ext cx="67039" cy="41018"/>
                  <a:chOff x="-1321390" y="341680"/>
                  <a:chExt cx="67039" cy="41018"/>
                </a:xfrm>
              </p:grpSpPr>
              <p:sp>
                <p:nvSpPr>
                  <p:cNvPr id="310" name="Forme libre : forme 309"/>
                  <p:cNvSpPr/>
                  <p:nvPr/>
                </p:nvSpPr>
                <p:spPr>
                  <a:xfrm>
                    <a:off x="-1321390" y="355258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1" name="Forme libre : forme 310"/>
                  <p:cNvSpPr/>
                  <p:nvPr/>
                </p:nvSpPr>
                <p:spPr>
                  <a:xfrm>
                    <a:off x="-1314202" y="34167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73737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12" name="Groupe 311"/>
                <p:cNvGrpSpPr/>
                <p:nvPr/>
              </p:nvGrpSpPr>
              <p:grpSpPr>
                <a:xfrm rot="138000">
                  <a:off x="-1281223" y="361963"/>
                  <a:ext cx="67039" cy="41018"/>
                  <a:chOff x="-1281223" y="361963"/>
                  <a:chExt cx="67039" cy="41018"/>
                </a:xfrm>
              </p:grpSpPr>
              <p:sp>
                <p:nvSpPr>
                  <p:cNvPr id="313" name="Forme libre : forme 312"/>
                  <p:cNvSpPr/>
                  <p:nvPr/>
                </p:nvSpPr>
                <p:spPr>
                  <a:xfrm>
                    <a:off x="-1281223" y="375541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4" name="Forme libre : forme 313"/>
                  <p:cNvSpPr/>
                  <p:nvPr/>
                </p:nvSpPr>
                <p:spPr>
                  <a:xfrm>
                    <a:off x="-1274035" y="361962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93939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15" name="Groupe 314"/>
                <p:cNvGrpSpPr/>
                <p:nvPr/>
              </p:nvGrpSpPr>
              <p:grpSpPr>
                <a:xfrm rot="138000">
                  <a:off x="-1241181" y="383066"/>
                  <a:ext cx="67039" cy="41018"/>
                  <a:chOff x="-1241181" y="383066"/>
                  <a:chExt cx="67039" cy="41018"/>
                </a:xfrm>
              </p:grpSpPr>
              <p:sp>
                <p:nvSpPr>
                  <p:cNvPr id="316" name="Forme libre : forme 315"/>
                  <p:cNvSpPr/>
                  <p:nvPr/>
                </p:nvSpPr>
                <p:spPr>
                  <a:xfrm>
                    <a:off x="-1241181" y="396644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17" name="Forme libre : forme 316"/>
                  <p:cNvSpPr/>
                  <p:nvPr/>
                </p:nvSpPr>
                <p:spPr>
                  <a:xfrm>
                    <a:off x="-1233993" y="383065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93939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18" name="Groupe 317"/>
                <p:cNvGrpSpPr/>
                <p:nvPr/>
              </p:nvGrpSpPr>
              <p:grpSpPr>
                <a:xfrm rot="138000">
                  <a:off x="-1200822" y="403374"/>
                  <a:ext cx="67039" cy="41018"/>
                  <a:chOff x="-1200822" y="403374"/>
                  <a:chExt cx="67039" cy="41018"/>
                </a:xfrm>
              </p:grpSpPr>
              <p:sp>
                <p:nvSpPr>
                  <p:cNvPr id="319" name="Forme libre : forme 318"/>
                  <p:cNvSpPr/>
                  <p:nvPr/>
                </p:nvSpPr>
                <p:spPr>
                  <a:xfrm>
                    <a:off x="-1200822" y="416953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20" name="Forme libre : forme 319"/>
                  <p:cNvSpPr/>
                  <p:nvPr/>
                </p:nvSpPr>
                <p:spPr>
                  <a:xfrm>
                    <a:off x="-1193634" y="403374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43434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21" name="Groupe 320"/>
                <p:cNvGrpSpPr/>
                <p:nvPr/>
              </p:nvGrpSpPr>
              <p:grpSpPr>
                <a:xfrm rot="138000">
                  <a:off x="-1159529" y="422854"/>
                  <a:ext cx="67039" cy="41018"/>
                  <a:chOff x="-1159529" y="422854"/>
                  <a:chExt cx="67039" cy="41018"/>
                </a:xfrm>
              </p:grpSpPr>
              <p:sp>
                <p:nvSpPr>
                  <p:cNvPr id="322" name="Forme libre : forme 321"/>
                  <p:cNvSpPr/>
                  <p:nvPr/>
                </p:nvSpPr>
                <p:spPr>
                  <a:xfrm>
                    <a:off x="-1159529" y="436432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23" name="Forme libre : forme 322"/>
                  <p:cNvSpPr/>
                  <p:nvPr/>
                </p:nvSpPr>
                <p:spPr>
                  <a:xfrm>
                    <a:off x="-1152341" y="422854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83838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24" name="Groupe 323"/>
                <p:cNvGrpSpPr/>
                <p:nvPr/>
              </p:nvGrpSpPr>
              <p:grpSpPr>
                <a:xfrm rot="138000">
                  <a:off x="-1118163" y="443562"/>
                  <a:ext cx="67039" cy="41018"/>
                  <a:chOff x="-1118163" y="443562"/>
                  <a:chExt cx="67039" cy="41018"/>
                </a:xfrm>
              </p:grpSpPr>
              <p:sp>
                <p:nvSpPr>
                  <p:cNvPr id="325" name="Forme libre : forme 324"/>
                  <p:cNvSpPr/>
                  <p:nvPr/>
                </p:nvSpPr>
                <p:spPr>
                  <a:xfrm>
                    <a:off x="-1118163" y="457141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26" name="Forme libre : forme 325"/>
                  <p:cNvSpPr/>
                  <p:nvPr/>
                </p:nvSpPr>
                <p:spPr>
                  <a:xfrm>
                    <a:off x="-1110976" y="443562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3C3C3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27" name="Groupe 326"/>
                <p:cNvGrpSpPr/>
                <p:nvPr/>
              </p:nvGrpSpPr>
              <p:grpSpPr>
                <a:xfrm rot="138000">
                  <a:off x="-1074213" y="464740"/>
                  <a:ext cx="67039" cy="41018"/>
                  <a:chOff x="-1074213" y="464740"/>
                  <a:chExt cx="67039" cy="41018"/>
                </a:xfrm>
              </p:grpSpPr>
              <p:sp>
                <p:nvSpPr>
                  <p:cNvPr id="328" name="Forme libre : forme 327"/>
                  <p:cNvSpPr/>
                  <p:nvPr/>
                </p:nvSpPr>
                <p:spPr>
                  <a:xfrm>
                    <a:off x="-1074213" y="478318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29" name="Forme libre : forme 328"/>
                  <p:cNvSpPr/>
                  <p:nvPr/>
                </p:nvSpPr>
                <p:spPr>
                  <a:xfrm>
                    <a:off x="-1067025" y="46473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83838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30" name="Groupe 329"/>
                <p:cNvGrpSpPr/>
                <p:nvPr/>
              </p:nvGrpSpPr>
              <p:grpSpPr>
                <a:xfrm rot="138000">
                  <a:off x="-1034253" y="484291"/>
                  <a:ext cx="67039" cy="41018"/>
                  <a:chOff x="-1034253" y="484291"/>
                  <a:chExt cx="67039" cy="41018"/>
                </a:xfrm>
              </p:grpSpPr>
              <p:sp>
                <p:nvSpPr>
                  <p:cNvPr id="331" name="Forme libre : forme 330"/>
                  <p:cNvSpPr/>
                  <p:nvPr/>
                </p:nvSpPr>
                <p:spPr>
                  <a:xfrm>
                    <a:off x="-1034253" y="497869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2" name="Forme libre : forme 331"/>
                  <p:cNvSpPr/>
                  <p:nvPr/>
                </p:nvSpPr>
                <p:spPr>
                  <a:xfrm>
                    <a:off x="-1027065" y="484290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33" name="Groupe 332"/>
                <p:cNvGrpSpPr/>
                <p:nvPr/>
              </p:nvGrpSpPr>
              <p:grpSpPr>
                <a:xfrm rot="138000">
                  <a:off x="-991585" y="504699"/>
                  <a:ext cx="67039" cy="41018"/>
                  <a:chOff x="-991585" y="504699"/>
                  <a:chExt cx="67039" cy="41018"/>
                </a:xfrm>
              </p:grpSpPr>
              <p:sp>
                <p:nvSpPr>
                  <p:cNvPr id="334" name="Forme libre : forme 333"/>
                  <p:cNvSpPr/>
                  <p:nvPr/>
                </p:nvSpPr>
                <p:spPr>
                  <a:xfrm>
                    <a:off x="-991585" y="518277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5" name="Forme libre : forme 334"/>
                  <p:cNvSpPr/>
                  <p:nvPr/>
                </p:nvSpPr>
                <p:spPr>
                  <a:xfrm>
                    <a:off x="-984398" y="50469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535353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36" name="Groupe 335"/>
                <p:cNvGrpSpPr/>
                <p:nvPr/>
              </p:nvGrpSpPr>
              <p:grpSpPr>
                <a:xfrm rot="138000">
                  <a:off x="-948987" y="524301"/>
                  <a:ext cx="67039" cy="41018"/>
                  <a:chOff x="-948987" y="524301"/>
                  <a:chExt cx="67039" cy="41018"/>
                </a:xfrm>
              </p:grpSpPr>
              <p:sp>
                <p:nvSpPr>
                  <p:cNvPr id="337" name="Forme libre : forme 336"/>
                  <p:cNvSpPr/>
                  <p:nvPr/>
                </p:nvSpPr>
                <p:spPr>
                  <a:xfrm>
                    <a:off x="-948987" y="537879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38" name="Forme libre : forme 337"/>
                  <p:cNvSpPr/>
                  <p:nvPr/>
                </p:nvSpPr>
                <p:spPr>
                  <a:xfrm>
                    <a:off x="-941799" y="524301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93939"/>
                      </a:gs>
                      <a:gs pos="61000">
                        <a:srgbClr val="55555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39" name="Groupe 338"/>
                <p:cNvGrpSpPr/>
                <p:nvPr/>
              </p:nvGrpSpPr>
              <p:grpSpPr>
                <a:xfrm rot="156000">
                  <a:off x="-1428787" y="316441"/>
                  <a:ext cx="66960" cy="41058"/>
                  <a:chOff x="-1428787" y="316441"/>
                  <a:chExt cx="66960" cy="41058"/>
                </a:xfrm>
              </p:grpSpPr>
              <p:sp>
                <p:nvSpPr>
                  <p:cNvPr id="340" name="Forme libre : forme 339"/>
                  <p:cNvSpPr/>
                  <p:nvPr/>
                </p:nvSpPr>
                <p:spPr>
                  <a:xfrm>
                    <a:off x="-1428787" y="330008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1" name="Forme libre : forme 340"/>
                  <p:cNvSpPr/>
                  <p:nvPr/>
                </p:nvSpPr>
                <p:spPr>
                  <a:xfrm>
                    <a:off x="-1421605" y="316440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42" name="Groupe 341"/>
                <p:cNvGrpSpPr/>
                <p:nvPr/>
              </p:nvGrpSpPr>
              <p:grpSpPr>
                <a:xfrm rot="156000">
                  <a:off x="-1387369" y="336212"/>
                  <a:ext cx="66960" cy="41058"/>
                  <a:chOff x="-1387369" y="336212"/>
                  <a:chExt cx="66960" cy="41058"/>
                </a:xfrm>
              </p:grpSpPr>
              <p:sp>
                <p:nvSpPr>
                  <p:cNvPr id="343" name="Forme libre : forme 342"/>
                  <p:cNvSpPr/>
                  <p:nvPr/>
                </p:nvSpPr>
                <p:spPr>
                  <a:xfrm>
                    <a:off x="-1387369" y="349780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4" name="Forme libre : forme 343"/>
                  <p:cNvSpPr/>
                  <p:nvPr/>
                </p:nvSpPr>
                <p:spPr>
                  <a:xfrm>
                    <a:off x="-1380187" y="336212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84848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45" name="Groupe 344"/>
                <p:cNvGrpSpPr/>
                <p:nvPr/>
              </p:nvGrpSpPr>
              <p:grpSpPr>
                <a:xfrm rot="156000">
                  <a:off x="-1344777" y="356817"/>
                  <a:ext cx="66960" cy="41058"/>
                  <a:chOff x="-1344777" y="356817"/>
                  <a:chExt cx="66960" cy="41058"/>
                </a:xfrm>
              </p:grpSpPr>
              <p:sp>
                <p:nvSpPr>
                  <p:cNvPr id="346" name="Forme libre : forme 345"/>
                  <p:cNvSpPr/>
                  <p:nvPr/>
                </p:nvSpPr>
                <p:spPr>
                  <a:xfrm>
                    <a:off x="-1344777" y="370385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47" name="Forme libre : forme 346"/>
                  <p:cNvSpPr/>
                  <p:nvPr/>
                </p:nvSpPr>
                <p:spPr>
                  <a:xfrm>
                    <a:off x="-1337595" y="356817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48" name="Groupe 347"/>
                <p:cNvGrpSpPr/>
                <p:nvPr/>
              </p:nvGrpSpPr>
              <p:grpSpPr>
                <a:xfrm rot="156000">
                  <a:off x="-1304233" y="377891"/>
                  <a:ext cx="66960" cy="41058"/>
                  <a:chOff x="-1304233" y="377891"/>
                  <a:chExt cx="66960" cy="41058"/>
                </a:xfrm>
              </p:grpSpPr>
              <p:sp>
                <p:nvSpPr>
                  <p:cNvPr id="349" name="Forme libre : forme 348"/>
                  <p:cNvSpPr/>
                  <p:nvPr/>
                </p:nvSpPr>
                <p:spPr>
                  <a:xfrm>
                    <a:off x="-1304233" y="391458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0" name="Forme libre : forme 349"/>
                  <p:cNvSpPr/>
                  <p:nvPr/>
                </p:nvSpPr>
                <p:spPr>
                  <a:xfrm>
                    <a:off x="-1297051" y="377890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51" name="Groupe 350"/>
                <p:cNvGrpSpPr/>
                <p:nvPr/>
              </p:nvGrpSpPr>
              <p:grpSpPr>
                <a:xfrm rot="156000">
                  <a:off x="-1263201" y="398708"/>
                  <a:ext cx="66960" cy="41058"/>
                  <a:chOff x="-1263201" y="398708"/>
                  <a:chExt cx="66960" cy="41058"/>
                </a:xfrm>
              </p:grpSpPr>
              <p:sp>
                <p:nvSpPr>
                  <p:cNvPr id="352" name="Forme libre : forme 351"/>
                  <p:cNvSpPr/>
                  <p:nvPr/>
                </p:nvSpPr>
                <p:spPr>
                  <a:xfrm>
                    <a:off x="-1263201" y="412276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3" name="Forme libre : forme 352"/>
                  <p:cNvSpPr/>
                  <p:nvPr/>
                </p:nvSpPr>
                <p:spPr>
                  <a:xfrm>
                    <a:off x="-1256018" y="398707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54" name="Groupe 353"/>
                <p:cNvGrpSpPr/>
                <p:nvPr/>
              </p:nvGrpSpPr>
              <p:grpSpPr>
                <a:xfrm rot="156000">
                  <a:off x="-1223184" y="418452"/>
                  <a:ext cx="66960" cy="41058"/>
                  <a:chOff x="-1223184" y="418452"/>
                  <a:chExt cx="66960" cy="41058"/>
                </a:xfrm>
              </p:grpSpPr>
              <p:sp>
                <p:nvSpPr>
                  <p:cNvPr id="355" name="Forme libre : forme 354"/>
                  <p:cNvSpPr/>
                  <p:nvPr/>
                </p:nvSpPr>
                <p:spPr>
                  <a:xfrm>
                    <a:off x="-1223184" y="432020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6" name="Forme libre : forme 355"/>
                  <p:cNvSpPr/>
                  <p:nvPr/>
                </p:nvSpPr>
                <p:spPr>
                  <a:xfrm>
                    <a:off x="-1216001" y="418452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57" name="Groupe 356"/>
                <p:cNvGrpSpPr/>
                <p:nvPr/>
              </p:nvGrpSpPr>
              <p:grpSpPr>
                <a:xfrm rot="156000">
                  <a:off x="-1183262" y="438077"/>
                  <a:ext cx="66960" cy="41058"/>
                  <a:chOff x="-1183262" y="438077"/>
                  <a:chExt cx="66960" cy="41058"/>
                </a:xfrm>
              </p:grpSpPr>
              <p:sp>
                <p:nvSpPr>
                  <p:cNvPr id="358" name="Forme libre : forme 357"/>
                  <p:cNvSpPr/>
                  <p:nvPr/>
                </p:nvSpPr>
                <p:spPr>
                  <a:xfrm>
                    <a:off x="-1183262" y="451644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59" name="Forme libre : forme 358"/>
                  <p:cNvSpPr/>
                  <p:nvPr/>
                </p:nvSpPr>
                <p:spPr>
                  <a:xfrm>
                    <a:off x="-1176080" y="438076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60" name="Groupe 359"/>
                <p:cNvGrpSpPr/>
                <p:nvPr/>
              </p:nvGrpSpPr>
              <p:grpSpPr>
                <a:xfrm rot="156000">
                  <a:off x="-1141081" y="458265"/>
                  <a:ext cx="66960" cy="41058"/>
                  <a:chOff x="-1141081" y="458265"/>
                  <a:chExt cx="66960" cy="41058"/>
                </a:xfrm>
              </p:grpSpPr>
              <p:sp>
                <p:nvSpPr>
                  <p:cNvPr id="361" name="Forme libre : forme 360"/>
                  <p:cNvSpPr/>
                  <p:nvPr/>
                </p:nvSpPr>
                <p:spPr>
                  <a:xfrm>
                    <a:off x="-1141081" y="471833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62" name="Forme libre : forme 361"/>
                  <p:cNvSpPr/>
                  <p:nvPr/>
                </p:nvSpPr>
                <p:spPr>
                  <a:xfrm>
                    <a:off x="-1133899" y="458265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F3F3F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63" name="Groupe 362"/>
                <p:cNvGrpSpPr/>
                <p:nvPr/>
              </p:nvGrpSpPr>
              <p:grpSpPr>
                <a:xfrm rot="156000">
                  <a:off x="-1098245" y="480430"/>
                  <a:ext cx="66960" cy="41058"/>
                  <a:chOff x="-1098245" y="480430"/>
                  <a:chExt cx="66960" cy="41058"/>
                </a:xfrm>
              </p:grpSpPr>
              <p:sp>
                <p:nvSpPr>
                  <p:cNvPr id="364" name="Forme libre : forme 363"/>
                  <p:cNvSpPr/>
                  <p:nvPr/>
                </p:nvSpPr>
                <p:spPr>
                  <a:xfrm>
                    <a:off x="-1098245" y="493998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65" name="Forme libre : forme 364"/>
                  <p:cNvSpPr/>
                  <p:nvPr/>
                </p:nvSpPr>
                <p:spPr>
                  <a:xfrm>
                    <a:off x="-1091063" y="480430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66" name="Groupe 365"/>
                <p:cNvGrpSpPr/>
                <p:nvPr/>
              </p:nvGrpSpPr>
              <p:grpSpPr>
                <a:xfrm rot="156000">
                  <a:off x="-1057626" y="500183"/>
                  <a:ext cx="66960" cy="41058"/>
                  <a:chOff x="-1057626" y="500183"/>
                  <a:chExt cx="66960" cy="41058"/>
                </a:xfrm>
              </p:grpSpPr>
              <p:sp>
                <p:nvSpPr>
                  <p:cNvPr id="367" name="Forme libre : forme 366"/>
                  <p:cNvSpPr/>
                  <p:nvPr/>
                </p:nvSpPr>
                <p:spPr>
                  <a:xfrm>
                    <a:off x="-1057626" y="513751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68" name="Forme libre : forme 367"/>
                  <p:cNvSpPr/>
                  <p:nvPr/>
                </p:nvSpPr>
                <p:spPr>
                  <a:xfrm>
                    <a:off x="-1050444" y="500183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515151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69" name="Groupe 368"/>
                <p:cNvGrpSpPr/>
                <p:nvPr/>
              </p:nvGrpSpPr>
              <p:grpSpPr>
                <a:xfrm rot="156000">
                  <a:off x="-1015037" y="521607"/>
                  <a:ext cx="66960" cy="41058"/>
                  <a:chOff x="-1015037" y="521607"/>
                  <a:chExt cx="66960" cy="41058"/>
                </a:xfrm>
              </p:grpSpPr>
              <p:sp>
                <p:nvSpPr>
                  <p:cNvPr id="370" name="Forme libre : forme 369"/>
                  <p:cNvSpPr/>
                  <p:nvPr/>
                </p:nvSpPr>
                <p:spPr>
                  <a:xfrm>
                    <a:off x="-1015037" y="535174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1" name="Forme libre : forme 370"/>
                  <p:cNvSpPr/>
                  <p:nvPr/>
                </p:nvSpPr>
                <p:spPr>
                  <a:xfrm>
                    <a:off x="-1007855" y="521606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72" name="Groupe 371"/>
                <p:cNvGrpSpPr/>
                <p:nvPr/>
              </p:nvGrpSpPr>
              <p:grpSpPr>
                <a:xfrm rot="156000">
                  <a:off x="-973357" y="541414"/>
                  <a:ext cx="66960" cy="41058"/>
                  <a:chOff x="-973357" y="541414"/>
                  <a:chExt cx="66960" cy="41058"/>
                </a:xfrm>
              </p:grpSpPr>
              <p:sp>
                <p:nvSpPr>
                  <p:cNvPr id="373" name="Forme libre : forme 372"/>
                  <p:cNvSpPr/>
                  <p:nvPr/>
                </p:nvSpPr>
                <p:spPr>
                  <a:xfrm>
                    <a:off x="-973357" y="554981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4" name="Forme libre : forme 373"/>
                  <p:cNvSpPr/>
                  <p:nvPr/>
                </p:nvSpPr>
                <p:spPr>
                  <a:xfrm>
                    <a:off x="-966175" y="541413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A4A4A"/>
                      </a:gs>
                      <a:gs pos="61000">
                        <a:srgbClr val="5F5F5F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75" name="Groupe 374"/>
                <p:cNvGrpSpPr/>
                <p:nvPr/>
              </p:nvGrpSpPr>
              <p:grpSpPr>
                <a:xfrm rot="180000">
                  <a:off x="-1452592" y="332522"/>
                  <a:ext cx="66843" cy="41105"/>
                  <a:chOff x="-1452592" y="332522"/>
                  <a:chExt cx="66843" cy="41105"/>
                </a:xfrm>
              </p:grpSpPr>
              <p:sp>
                <p:nvSpPr>
                  <p:cNvPr id="376" name="Forme libre : forme 375"/>
                  <p:cNvSpPr/>
                  <p:nvPr/>
                </p:nvSpPr>
                <p:spPr>
                  <a:xfrm>
                    <a:off x="-1452592" y="346074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77" name="Forme libre : forme 376"/>
                  <p:cNvSpPr/>
                  <p:nvPr/>
                </p:nvSpPr>
                <p:spPr>
                  <a:xfrm>
                    <a:off x="-1445419" y="332522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78" name="Groupe 377"/>
                <p:cNvGrpSpPr/>
                <p:nvPr/>
              </p:nvGrpSpPr>
              <p:grpSpPr>
                <a:xfrm rot="180000">
                  <a:off x="-1411353" y="352569"/>
                  <a:ext cx="66843" cy="41105"/>
                  <a:chOff x="-1411353" y="352569"/>
                  <a:chExt cx="66843" cy="41105"/>
                </a:xfrm>
              </p:grpSpPr>
              <p:sp>
                <p:nvSpPr>
                  <p:cNvPr id="379" name="Forme libre : forme 378"/>
                  <p:cNvSpPr/>
                  <p:nvPr/>
                </p:nvSpPr>
                <p:spPr>
                  <a:xfrm>
                    <a:off x="-1411353" y="366121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80" name="Forme libre : forme 379"/>
                  <p:cNvSpPr/>
                  <p:nvPr/>
                </p:nvSpPr>
                <p:spPr>
                  <a:xfrm>
                    <a:off x="-1404180" y="352569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44444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81" name="Groupe 380"/>
                <p:cNvGrpSpPr/>
                <p:nvPr/>
              </p:nvGrpSpPr>
              <p:grpSpPr>
                <a:xfrm rot="180000">
                  <a:off x="-1370075" y="372617"/>
                  <a:ext cx="66843" cy="41105"/>
                  <a:chOff x="-1370075" y="372617"/>
                  <a:chExt cx="66843" cy="41105"/>
                </a:xfrm>
              </p:grpSpPr>
              <p:sp>
                <p:nvSpPr>
                  <p:cNvPr id="382" name="Forme libre : forme 381"/>
                  <p:cNvSpPr/>
                  <p:nvPr/>
                </p:nvSpPr>
                <p:spPr>
                  <a:xfrm>
                    <a:off x="-1370075" y="386169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83" name="Forme libre : forme 382"/>
                  <p:cNvSpPr/>
                  <p:nvPr/>
                </p:nvSpPr>
                <p:spPr>
                  <a:xfrm>
                    <a:off x="-1362902" y="372616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84" name="Groupe 383"/>
                <p:cNvGrpSpPr/>
                <p:nvPr/>
              </p:nvGrpSpPr>
              <p:grpSpPr>
                <a:xfrm rot="180000">
                  <a:off x="-1329220" y="393461"/>
                  <a:ext cx="66843" cy="41105"/>
                  <a:chOff x="-1329220" y="393461"/>
                  <a:chExt cx="66843" cy="41105"/>
                </a:xfrm>
              </p:grpSpPr>
              <p:sp>
                <p:nvSpPr>
                  <p:cNvPr id="385" name="Forme libre : forme 384"/>
                  <p:cNvSpPr/>
                  <p:nvPr/>
                </p:nvSpPr>
                <p:spPr>
                  <a:xfrm>
                    <a:off x="-1329220" y="407013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86" name="Forme libre : forme 385"/>
                  <p:cNvSpPr/>
                  <p:nvPr/>
                </p:nvSpPr>
                <p:spPr>
                  <a:xfrm>
                    <a:off x="-1322046" y="393461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24242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87" name="Groupe 386"/>
                <p:cNvGrpSpPr/>
                <p:nvPr/>
              </p:nvGrpSpPr>
              <p:grpSpPr>
                <a:xfrm rot="180000">
                  <a:off x="-1288826" y="414826"/>
                  <a:ext cx="66843" cy="41105"/>
                  <a:chOff x="-1288826" y="414826"/>
                  <a:chExt cx="66843" cy="41105"/>
                </a:xfrm>
              </p:grpSpPr>
              <p:sp>
                <p:nvSpPr>
                  <p:cNvPr id="388" name="Forme libre : forme 387"/>
                  <p:cNvSpPr/>
                  <p:nvPr/>
                </p:nvSpPr>
                <p:spPr>
                  <a:xfrm>
                    <a:off x="-1288826" y="428378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89" name="Forme libre : forme 388"/>
                  <p:cNvSpPr/>
                  <p:nvPr/>
                </p:nvSpPr>
                <p:spPr>
                  <a:xfrm>
                    <a:off x="-1281652" y="414826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90" name="Groupe 389"/>
                <p:cNvGrpSpPr/>
                <p:nvPr/>
              </p:nvGrpSpPr>
              <p:grpSpPr>
                <a:xfrm rot="180000">
                  <a:off x="-1246306" y="434421"/>
                  <a:ext cx="66843" cy="41105"/>
                  <a:chOff x="-1246306" y="434421"/>
                  <a:chExt cx="66843" cy="41105"/>
                </a:xfrm>
              </p:grpSpPr>
              <p:sp>
                <p:nvSpPr>
                  <p:cNvPr id="391" name="Forme libre : forme 390"/>
                  <p:cNvSpPr/>
                  <p:nvPr/>
                </p:nvSpPr>
                <p:spPr>
                  <a:xfrm>
                    <a:off x="-1246306" y="447973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92" name="Forme libre : forme 391"/>
                  <p:cNvSpPr/>
                  <p:nvPr/>
                </p:nvSpPr>
                <p:spPr>
                  <a:xfrm>
                    <a:off x="-1239132" y="434421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93" name="Groupe 392"/>
                <p:cNvGrpSpPr/>
                <p:nvPr/>
              </p:nvGrpSpPr>
              <p:grpSpPr>
                <a:xfrm rot="180000">
                  <a:off x="-1206210" y="456037"/>
                  <a:ext cx="66843" cy="41105"/>
                  <a:chOff x="-1206210" y="456037"/>
                  <a:chExt cx="66843" cy="41105"/>
                </a:xfrm>
              </p:grpSpPr>
              <p:sp>
                <p:nvSpPr>
                  <p:cNvPr id="394" name="Forme libre : forme 393"/>
                  <p:cNvSpPr/>
                  <p:nvPr/>
                </p:nvSpPr>
                <p:spPr>
                  <a:xfrm>
                    <a:off x="-1206210" y="469589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95" name="Forme libre : forme 394"/>
                  <p:cNvSpPr/>
                  <p:nvPr/>
                </p:nvSpPr>
                <p:spPr>
                  <a:xfrm>
                    <a:off x="-1199037" y="456037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96" name="Groupe 395"/>
                <p:cNvGrpSpPr/>
                <p:nvPr/>
              </p:nvGrpSpPr>
              <p:grpSpPr>
                <a:xfrm rot="180000">
                  <a:off x="-1165130" y="475993"/>
                  <a:ext cx="66843" cy="41105"/>
                  <a:chOff x="-1165130" y="475993"/>
                  <a:chExt cx="66843" cy="41105"/>
                </a:xfrm>
              </p:grpSpPr>
              <p:sp>
                <p:nvSpPr>
                  <p:cNvPr id="397" name="Forme libre : forme 396"/>
                  <p:cNvSpPr/>
                  <p:nvPr/>
                </p:nvSpPr>
                <p:spPr>
                  <a:xfrm>
                    <a:off x="-1165130" y="489545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398" name="Forme libre : forme 397"/>
                  <p:cNvSpPr/>
                  <p:nvPr/>
                </p:nvSpPr>
                <p:spPr>
                  <a:xfrm>
                    <a:off x="-1157956" y="475992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399" name="Groupe 398"/>
                <p:cNvGrpSpPr/>
                <p:nvPr/>
              </p:nvGrpSpPr>
              <p:grpSpPr>
                <a:xfrm rot="180000">
                  <a:off x="-1123159" y="498056"/>
                  <a:ext cx="66843" cy="41105"/>
                  <a:chOff x="-1123159" y="498056"/>
                  <a:chExt cx="66843" cy="41105"/>
                </a:xfrm>
              </p:grpSpPr>
              <p:sp>
                <p:nvSpPr>
                  <p:cNvPr id="400" name="Forme libre : forme 399"/>
                  <p:cNvSpPr/>
                  <p:nvPr/>
                </p:nvSpPr>
                <p:spPr>
                  <a:xfrm>
                    <a:off x="-1123159" y="511608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01" name="Forme libre : forme 400"/>
                  <p:cNvSpPr/>
                  <p:nvPr/>
                </p:nvSpPr>
                <p:spPr>
                  <a:xfrm>
                    <a:off x="-1115985" y="498056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515151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02" name="Groupe 401"/>
                <p:cNvGrpSpPr/>
                <p:nvPr/>
              </p:nvGrpSpPr>
              <p:grpSpPr>
                <a:xfrm rot="180000">
                  <a:off x="-1080424" y="518924"/>
                  <a:ext cx="66843" cy="41105"/>
                  <a:chOff x="-1080424" y="518924"/>
                  <a:chExt cx="66843" cy="41105"/>
                </a:xfrm>
              </p:grpSpPr>
              <p:sp>
                <p:nvSpPr>
                  <p:cNvPr id="403" name="Forme libre : forme 402"/>
                  <p:cNvSpPr/>
                  <p:nvPr/>
                </p:nvSpPr>
                <p:spPr>
                  <a:xfrm>
                    <a:off x="-1080424" y="532476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04" name="Forme libre : forme 403"/>
                  <p:cNvSpPr/>
                  <p:nvPr/>
                </p:nvSpPr>
                <p:spPr>
                  <a:xfrm>
                    <a:off x="-1073250" y="518923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05" name="Groupe 404"/>
                <p:cNvGrpSpPr/>
                <p:nvPr/>
              </p:nvGrpSpPr>
              <p:grpSpPr>
                <a:xfrm rot="180000">
                  <a:off x="-1038364" y="539024"/>
                  <a:ext cx="66843" cy="41105"/>
                  <a:chOff x="-1038364" y="539024"/>
                  <a:chExt cx="66843" cy="41105"/>
                </a:xfrm>
              </p:grpSpPr>
              <p:sp>
                <p:nvSpPr>
                  <p:cNvPr id="406" name="Forme libre : forme 405"/>
                  <p:cNvSpPr/>
                  <p:nvPr/>
                </p:nvSpPr>
                <p:spPr>
                  <a:xfrm>
                    <a:off x="-1038364" y="552576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07" name="Forme libre : forme 406"/>
                  <p:cNvSpPr/>
                  <p:nvPr/>
                </p:nvSpPr>
                <p:spPr>
                  <a:xfrm>
                    <a:off x="-1031191" y="539024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08" name="Groupe 407"/>
                <p:cNvGrpSpPr/>
                <p:nvPr/>
              </p:nvGrpSpPr>
              <p:grpSpPr>
                <a:xfrm rot="180000">
                  <a:off x="-997853" y="561018"/>
                  <a:ext cx="66843" cy="41105"/>
                  <a:chOff x="-997853" y="561018"/>
                  <a:chExt cx="66843" cy="41105"/>
                </a:xfrm>
              </p:grpSpPr>
              <p:sp>
                <p:nvSpPr>
                  <p:cNvPr id="409" name="Forme libre : forme 408"/>
                  <p:cNvSpPr/>
                  <p:nvPr/>
                </p:nvSpPr>
                <p:spPr>
                  <a:xfrm>
                    <a:off x="-997853" y="574570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10" name="Forme libre : forme 409"/>
                  <p:cNvSpPr/>
                  <p:nvPr/>
                </p:nvSpPr>
                <p:spPr>
                  <a:xfrm>
                    <a:off x="-990680" y="561017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11" name="Groupe 410"/>
                <p:cNvGrpSpPr/>
                <p:nvPr/>
              </p:nvGrpSpPr>
              <p:grpSpPr>
                <a:xfrm rot="210000">
                  <a:off x="-1474912" y="347663"/>
                  <a:ext cx="66619" cy="41115"/>
                  <a:chOff x="-1474912" y="347663"/>
                  <a:chExt cx="66619" cy="41115"/>
                </a:xfrm>
              </p:grpSpPr>
              <p:sp>
                <p:nvSpPr>
                  <p:cNvPr id="412" name="Forme libre : forme 411"/>
                  <p:cNvSpPr/>
                  <p:nvPr/>
                </p:nvSpPr>
                <p:spPr>
                  <a:xfrm>
                    <a:off x="-1474912" y="361181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13" name="Forme libre : forme 412"/>
                  <p:cNvSpPr/>
                  <p:nvPr/>
                </p:nvSpPr>
                <p:spPr>
                  <a:xfrm>
                    <a:off x="-1467757" y="34766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24242"/>
                      </a:gs>
                      <a:gs pos="61000">
                        <a:srgbClr val="484848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14" name="Groupe 413"/>
                <p:cNvGrpSpPr/>
                <p:nvPr/>
              </p:nvGrpSpPr>
              <p:grpSpPr>
                <a:xfrm rot="210000">
                  <a:off x="-1435415" y="367988"/>
                  <a:ext cx="66619" cy="41115"/>
                  <a:chOff x="-1435415" y="367988"/>
                  <a:chExt cx="66619" cy="41115"/>
                </a:xfrm>
              </p:grpSpPr>
              <p:sp>
                <p:nvSpPr>
                  <p:cNvPr id="415" name="Forme libre : forme 414"/>
                  <p:cNvSpPr/>
                  <p:nvPr/>
                </p:nvSpPr>
                <p:spPr>
                  <a:xfrm>
                    <a:off x="-1435415" y="38150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16" name="Forme libre : forme 415"/>
                  <p:cNvSpPr/>
                  <p:nvPr/>
                </p:nvSpPr>
                <p:spPr>
                  <a:xfrm>
                    <a:off x="-1428260" y="36798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17" name="Groupe 416"/>
                <p:cNvGrpSpPr/>
                <p:nvPr/>
              </p:nvGrpSpPr>
              <p:grpSpPr>
                <a:xfrm rot="210000">
                  <a:off x="-1393259" y="390811"/>
                  <a:ext cx="66619" cy="41115"/>
                  <a:chOff x="-1393259" y="390811"/>
                  <a:chExt cx="66619" cy="41115"/>
                </a:xfrm>
              </p:grpSpPr>
              <p:sp>
                <p:nvSpPr>
                  <p:cNvPr id="418" name="Forme libre : forme 417"/>
                  <p:cNvSpPr/>
                  <p:nvPr/>
                </p:nvSpPr>
                <p:spPr>
                  <a:xfrm>
                    <a:off x="-1393259" y="40432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19" name="Forme libre : forme 418"/>
                  <p:cNvSpPr/>
                  <p:nvPr/>
                </p:nvSpPr>
                <p:spPr>
                  <a:xfrm>
                    <a:off x="-1386104" y="39081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20" name="Groupe 419"/>
                <p:cNvGrpSpPr/>
                <p:nvPr/>
              </p:nvGrpSpPr>
              <p:grpSpPr>
                <a:xfrm rot="210000">
                  <a:off x="-1352995" y="410929"/>
                  <a:ext cx="66619" cy="41115"/>
                  <a:chOff x="-1352995" y="410929"/>
                  <a:chExt cx="66619" cy="41115"/>
                </a:xfrm>
              </p:grpSpPr>
              <p:sp>
                <p:nvSpPr>
                  <p:cNvPr id="421" name="Forme libre : forme 420"/>
                  <p:cNvSpPr/>
                  <p:nvPr/>
                </p:nvSpPr>
                <p:spPr>
                  <a:xfrm>
                    <a:off x="-1352995" y="424447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22" name="Forme libre : forme 421"/>
                  <p:cNvSpPr/>
                  <p:nvPr/>
                </p:nvSpPr>
                <p:spPr>
                  <a:xfrm>
                    <a:off x="-1345840" y="410929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84848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23" name="Groupe 422"/>
                <p:cNvGrpSpPr/>
                <p:nvPr/>
              </p:nvGrpSpPr>
              <p:grpSpPr>
                <a:xfrm rot="210000">
                  <a:off x="-1310744" y="432452"/>
                  <a:ext cx="66619" cy="41115"/>
                  <a:chOff x="-1310744" y="432452"/>
                  <a:chExt cx="66619" cy="41115"/>
                </a:xfrm>
              </p:grpSpPr>
              <p:sp>
                <p:nvSpPr>
                  <p:cNvPr id="424" name="Forme libre : forme 423"/>
                  <p:cNvSpPr/>
                  <p:nvPr/>
                </p:nvSpPr>
                <p:spPr>
                  <a:xfrm>
                    <a:off x="-1310744" y="44596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25" name="Forme libre : forme 424"/>
                  <p:cNvSpPr/>
                  <p:nvPr/>
                </p:nvSpPr>
                <p:spPr>
                  <a:xfrm>
                    <a:off x="-1303589" y="43245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26" name="Groupe 425"/>
                <p:cNvGrpSpPr/>
                <p:nvPr/>
              </p:nvGrpSpPr>
              <p:grpSpPr>
                <a:xfrm rot="210000">
                  <a:off x="-1270795" y="452817"/>
                  <a:ext cx="66619" cy="41115"/>
                  <a:chOff x="-1270795" y="452817"/>
                  <a:chExt cx="66619" cy="41115"/>
                </a:xfrm>
              </p:grpSpPr>
              <p:sp>
                <p:nvSpPr>
                  <p:cNvPr id="427" name="Forme libre : forme 426"/>
                  <p:cNvSpPr/>
                  <p:nvPr/>
                </p:nvSpPr>
                <p:spPr>
                  <a:xfrm>
                    <a:off x="-1270795" y="46633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28" name="Forme libre : forme 427"/>
                  <p:cNvSpPr/>
                  <p:nvPr/>
                </p:nvSpPr>
                <p:spPr>
                  <a:xfrm>
                    <a:off x="-1263640" y="45281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29" name="Groupe 428"/>
                <p:cNvGrpSpPr/>
                <p:nvPr/>
              </p:nvGrpSpPr>
              <p:grpSpPr>
                <a:xfrm rot="210000">
                  <a:off x="-1228407" y="474768"/>
                  <a:ext cx="66619" cy="41115"/>
                  <a:chOff x="-1228407" y="474768"/>
                  <a:chExt cx="66619" cy="41115"/>
                </a:xfrm>
              </p:grpSpPr>
              <p:sp>
                <p:nvSpPr>
                  <p:cNvPr id="430" name="Forme libre : forme 429"/>
                  <p:cNvSpPr/>
                  <p:nvPr/>
                </p:nvSpPr>
                <p:spPr>
                  <a:xfrm>
                    <a:off x="-1228407" y="48828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31" name="Forme libre : forme 430"/>
                  <p:cNvSpPr/>
                  <p:nvPr/>
                </p:nvSpPr>
                <p:spPr>
                  <a:xfrm>
                    <a:off x="-1221252" y="47476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32" name="Groupe 431"/>
                <p:cNvGrpSpPr/>
                <p:nvPr/>
              </p:nvGrpSpPr>
              <p:grpSpPr>
                <a:xfrm rot="210000">
                  <a:off x="-1186573" y="495599"/>
                  <a:ext cx="66619" cy="41115"/>
                  <a:chOff x="-1186573" y="495599"/>
                  <a:chExt cx="66619" cy="41115"/>
                </a:xfrm>
              </p:grpSpPr>
              <p:sp>
                <p:nvSpPr>
                  <p:cNvPr id="433" name="Forme libre : forme 432"/>
                  <p:cNvSpPr/>
                  <p:nvPr/>
                </p:nvSpPr>
                <p:spPr>
                  <a:xfrm>
                    <a:off x="-1186573" y="509116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34" name="Forme libre : forme 433"/>
                  <p:cNvSpPr/>
                  <p:nvPr/>
                </p:nvSpPr>
                <p:spPr>
                  <a:xfrm>
                    <a:off x="-1179418" y="495598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35" name="Groupe 434"/>
                <p:cNvGrpSpPr/>
                <p:nvPr/>
              </p:nvGrpSpPr>
              <p:grpSpPr>
                <a:xfrm rot="210000">
                  <a:off x="-1145614" y="516768"/>
                  <a:ext cx="66619" cy="41115"/>
                  <a:chOff x="-1145614" y="516768"/>
                  <a:chExt cx="66619" cy="41115"/>
                </a:xfrm>
              </p:grpSpPr>
              <p:sp>
                <p:nvSpPr>
                  <p:cNvPr id="436" name="Forme libre : forme 435"/>
                  <p:cNvSpPr/>
                  <p:nvPr/>
                </p:nvSpPr>
                <p:spPr>
                  <a:xfrm>
                    <a:off x="-1145614" y="530286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37" name="Forme libre : forme 436"/>
                  <p:cNvSpPr/>
                  <p:nvPr/>
                </p:nvSpPr>
                <p:spPr>
                  <a:xfrm>
                    <a:off x="-1138459" y="516768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73737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38" name="Groupe 437"/>
                <p:cNvGrpSpPr/>
                <p:nvPr/>
              </p:nvGrpSpPr>
              <p:grpSpPr>
                <a:xfrm rot="210000">
                  <a:off x="-1103840" y="538789"/>
                  <a:ext cx="66619" cy="41115"/>
                  <a:chOff x="-1103840" y="538789"/>
                  <a:chExt cx="66619" cy="41115"/>
                </a:xfrm>
              </p:grpSpPr>
              <p:sp>
                <p:nvSpPr>
                  <p:cNvPr id="439" name="Forme libre : forme 438"/>
                  <p:cNvSpPr/>
                  <p:nvPr/>
                </p:nvSpPr>
                <p:spPr>
                  <a:xfrm>
                    <a:off x="-1103840" y="552307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40" name="Forme libre : forme 439"/>
                  <p:cNvSpPr/>
                  <p:nvPr/>
                </p:nvSpPr>
                <p:spPr>
                  <a:xfrm>
                    <a:off x="-1096684" y="538789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41" name="Groupe 440"/>
                <p:cNvGrpSpPr/>
                <p:nvPr/>
              </p:nvGrpSpPr>
              <p:grpSpPr>
                <a:xfrm rot="210000">
                  <a:off x="-1061540" y="559293"/>
                  <a:ext cx="66619" cy="41115"/>
                  <a:chOff x="-1061540" y="559293"/>
                  <a:chExt cx="66619" cy="41115"/>
                </a:xfrm>
              </p:grpSpPr>
              <p:sp>
                <p:nvSpPr>
                  <p:cNvPr id="442" name="Forme libre : forme 441"/>
                  <p:cNvSpPr/>
                  <p:nvPr/>
                </p:nvSpPr>
                <p:spPr>
                  <a:xfrm>
                    <a:off x="-1061540" y="572810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43" name="Forme libre : forme 442"/>
                  <p:cNvSpPr/>
                  <p:nvPr/>
                </p:nvSpPr>
                <p:spPr>
                  <a:xfrm>
                    <a:off x="-1054385" y="55929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44" name="Groupe 443"/>
                <p:cNvGrpSpPr/>
                <p:nvPr/>
              </p:nvGrpSpPr>
              <p:grpSpPr>
                <a:xfrm rot="210000">
                  <a:off x="-1020287" y="581306"/>
                  <a:ext cx="66619" cy="41115"/>
                  <a:chOff x="-1020287" y="581306"/>
                  <a:chExt cx="66619" cy="41115"/>
                </a:xfrm>
              </p:grpSpPr>
              <p:sp>
                <p:nvSpPr>
                  <p:cNvPr id="445" name="Forme libre : forme 444"/>
                  <p:cNvSpPr/>
                  <p:nvPr/>
                </p:nvSpPr>
                <p:spPr>
                  <a:xfrm>
                    <a:off x="-1020287" y="594823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46" name="Forme libre : forme 445"/>
                  <p:cNvSpPr/>
                  <p:nvPr/>
                </p:nvSpPr>
                <p:spPr>
                  <a:xfrm>
                    <a:off x="-1013132" y="581306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55555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47" name="Groupe 446"/>
                <p:cNvGrpSpPr/>
                <p:nvPr/>
              </p:nvGrpSpPr>
              <p:grpSpPr>
                <a:xfrm rot="210000">
                  <a:off x="-1499181" y="366188"/>
                  <a:ext cx="66619" cy="41115"/>
                  <a:chOff x="-1499181" y="366188"/>
                  <a:chExt cx="66619" cy="41115"/>
                </a:xfrm>
              </p:grpSpPr>
              <p:sp>
                <p:nvSpPr>
                  <p:cNvPr id="448" name="Forme libre : forme 447"/>
                  <p:cNvSpPr/>
                  <p:nvPr/>
                </p:nvSpPr>
                <p:spPr>
                  <a:xfrm>
                    <a:off x="-1499181" y="37970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49" name="Forme libre : forme 448"/>
                  <p:cNvSpPr/>
                  <p:nvPr/>
                </p:nvSpPr>
                <p:spPr>
                  <a:xfrm>
                    <a:off x="-1492026" y="366188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50" name="Groupe 449"/>
                <p:cNvGrpSpPr/>
                <p:nvPr/>
              </p:nvGrpSpPr>
              <p:grpSpPr>
                <a:xfrm rot="210000">
                  <a:off x="-1459684" y="386512"/>
                  <a:ext cx="66619" cy="41115"/>
                  <a:chOff x="-1459684" y="386512"/>
                  <a:chExt cx="66619" cy="41115"/>
                </a:xfrm>
              </p:grpSpPr>
              <p:sp>
                <p:nvSpPr>
                  <p:cNvPr id="451" name="Forme libre : forme 450"/>
                  <p:cNvSpPr/>
                  <p:nvPr/>
                </p:nvSpPr>
                <p:spPr>
                  <a:xfrm>
                    <a:off x="-1459684" y="40002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52" name="Forme libre : forme 451"/>
                  <p:cNvSpPr/>
                  <p:nvPr/>
                </p:nvSpPr>
                <p:spPr>
                  <a:xfrm>
                    <a:off x="-1452529" y="38651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53" name="Groupe 452"/>
                <p:cNvGrpSpPr/>
                <p:nvPr/>
              </p:nvGrpSpPr>
              <p:grpSpPr>
                <a:xfrm rot="210000">
                  <a:off x="-1417528" y="409336"/>
                  <a:ext cx="66619" cy="41115"/>
                  <a:chOff x="-1417528" y="409336"/>
                  <a:chExt cx="66619" cy="41115"/>
                </a:xfrm>
              </p:grpSpPr>
              <p:sp>
                <p:nvSpPr>
                  <p:cNvPr id="454" name="Forme libre : forme 453"/>
                  <p:cNvSpPr/>
                  <p:nvPr/>
                </p:nvSpPr>
                <p:spPr>
                  <a:xfrm>
                    <a:off x="-1417528" y="422853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55" name="Forme libre : forme 454"/>
                  <p:cNvSpPr/>
                  <p:nvPr/>
                </p:nvSpPr>
                <p:spPr>
                  <a:xfrm>
                    <a:off x="-1410373" y="409335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E4E4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56" name="Groupe 455"/>
                <p:cNvGrpSpPr/>
                <p:nvPr/>
              </p:nvGrpSpPr>
              <p:grpSpPr>
                <a:xfrm rot="210000">
                  <a:off x="-1377263" y="429454"/>
                  <a:ext cx="66619" cy="41115"/>
                  <a:chOff x="-1377263" y="429454"/>
                  <a:chExt cx="66619" cy="41115"/>
                </a:xfrm>
              </p:grpSpPr>
              <p:sp>
                <p:nvSpPr>
                  <p:cNvPr id="457" name="Forme libre : forme 456"/>
                  <p:cNvSpPr/>
                  <p:nvPr/>
                </p:nvSpPr>
                <p:spPr>
                  <a:xfrm>
                    <a:off x="-1377263" y="442971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58" name="Forme libre : forme 457"/>
                  <p:cNvSpPr/>
                  <p:nvPr/>
                </p:nvSpPr>
                <p:spPr>
                  <a:xfrm>
                    <a:off x="-1370108" y="42945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59" name="Groupe 458"/>
                <p:cNvGrpSpPr/>
                <p:nvPr/>
              </p:nvGrpSpPr>
              <p:grpSpPr>
                <a:xfrm rot="210000">
                  <a:off x="-1335013" y="450975"/>
                  <a:ext cx="66619" cy="41115"/>
                  <a:chOff x="-1335013" y="450975"/>
                  <a:chExt cx="66619" cy="41115"/>
                </a:xfrm>
              </p:grpSpPr>
              <p:sp>
                <p:nvSpPr>
                  <p:cNvPr id="460" name="Forme libre : forme 459"/>
                  <p:cNvSpPr/>
                  <p:nvPr/>
                </p:nvSpPr>
                <p:spPr>
                  <a:xfrm>
                    <a:off x="-1335013" y="464492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1" name="Forme libre : forme 460"/>
                  <p:cNvSpPr/>
                  <p:nvPr/>
                </p:nvSpPr>
                <p:spPr>
                  <a:xfrm>
                    <a:off x="-1327857" y="450975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62" name="Groupe 461"/>
                <p:cNvGrpSpPr/>
                <p:nvPr/>
              </p:nvGrpSpPr>
              <p:grpSpPr>
                <a:xfrm rot="210000">
                  <a:off x="-1295063" y="471341"/>
                  <a:ext cx="66619" cy="41115"/>
                  <a:chOff x="-1295063" y="471341"/>
                  <a:chExt cx="66619" cy="41115"/>
                </a:xfrm>
              </p:grpSpPr>
              <p:sp>
                <p:nvSpPr>
                  <p:cNvPr id="463" name="Forme libre : forme 462"/>
                  <p:cNvSpPr/>
                  <p:nvPr/>
                </p:nvSpPr>
                <p:spPr>
                  <a:xfrm>
                    <a:off x="-1295063" y="484858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4" name="Forme libre : forme 463"/>
                  <p:cNvSpPr/>
                  <p:nvPr/>
                </p:nvSpPr>
                <p:spPr>
                  <a:xfrm>
                    <a:off x="-1287908" y="47134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A4A4A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65" name="Groupe 464"/>
                <p:cNvGrpSpPr/>
                <p:nvPr/>
              </p:nvGrpSpPr>
              <p:grpSpPr>
                <a:xfrm rot="210000">
                  <a:off x="-1252674" y="493292"/>
                  <a:ext cx="66619" cy="41115"/>
                  <a:chOff x="-1252674" y="493292"/>
                  <a:chExt cx="66619" cy="41115"/>
                </a:xfrm>
              </p:grpSpPr>
              <p:sp>
                <p:nvSpPr>
                  <p:cNvPr id="466" name="Forme libre : forme 465"/>
                  <p:cNvSpPr/>
                  <p:nvPr/>
                </p:nvSpPr>
                <p:spPr>
                  <a:xfrm>
                    <a:off x="-1252674" y="50680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67" name="Forme libre : forme 466"/>
                  <p:cNvSpPr/>
                  <p:nvPr/>
                </p:nvSpPr>
                <p:spPr>
                  <a:xfrm>
                    <a:off x="-1245519" y="49329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68" name="Groupe 467"/>
                <p:cNvGrpSpPr/>
                <p:nvPr/>
              </p:nvGrpSpPr>
              <p:grpSpPr>
                <a:xfrm rot="210000">
                  <a:off x="-1210842" y="514123"/>
                  <a:ext cx="66619" cy="41115"/>
                  <a:chOff x="-1210842" y="514123"/>
                  <a:chExt cx="66619" cy="41115"/>
                </a:xfrm>
              </p:grpSpPr>
              <p:sp>
                <p:nvSpPr>
                  <p:cNvPr id="469" name="Forme libre : forme 468"/>
                  <p:cNvSpPr/>
                  <p:nvPr/>
                </p:nvSpPr>
                <p:spPr>
                  <a:xfrm>
                    <a:off x="-1210842" y="527640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70" name="Forme libre : forme 469"/>
                  <p:cNvSpPr/>
                  <p:nvPr/>
                </p:nvSpPr>
                <p:spPr>
                  <a:xfrm>
                    <a:off x="-1203686" y="51412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71" name="Groupe 470"/>
                <p:cNvGrpSpPr/>
                <p:nvPr/>
              </p:nvGrpSpPr>
              <p:grpSpPr>
                <a:xfrm rot="210000">
                  <a:off x="-1169881" y="535293"/>
                  <a:ext cx="66619" cy="41115"/>
                  <a:chOff x="-1169881" y="535293"/>
                  <a:chExt cx="66619" cy="41115"/>
                </a:xfrm>
              </p:grpSpPr>
              <p:sp>
                <p:nvSpPr>
                  <p:cNvPr id="472" name="Forme libre : forme 471"/>
                  <p:cNvSpPr/>
                  <p:nvPr/>
                </p:nvSpPr>
                <p:spPr>
                  <a:xfrm>
                    <a:off x="-1169881" y="548810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73" name="Forme libre : forme 472"/>
                  <p:cNvSpPr/>
                  <p:nvPr/>
                </p:nvSpPr>
                <p:spPr>
                  <a:xfrm>
                    <a:off x="-1162726" y="53529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E4E4E"/>
                      </a:gs>
                      <a:gs pos="61000">
                        <a:srgbClr val="4E4E4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74" name="Groupe 473"/>
                <p:cNvGrpSpPr/>
                <p:nvPr/>
              </p:nvGrpSpPr>
              <p:grpSpPr>
                <a:xfrm rot="210000">
                  <a:off x="-1128109" y="557314"/>
                  <a:ext cx="66619" cy="41115"/>
                  <a:chOff x="-1128109" y="557314"/>
                  <a:chExt cx="66619" cy="41115"/>
                </a:xfrm>
              </p:grpSpPr>
              <p:sp>
                <p:nvSpPr>
                  <p:cNvPr id="475" name="Forme libre : forme 474"/>
                  <p:cNvSpPr/>
                  <p:nvPr/>
                </p:nvSpPr>
                <p:spPr>
                  <a:xfrm>
                    <a:off x="-1128109" y="570831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76" name="Forme libre : forme 475"/>
                  <p:cNvSpPr/>
                  <p:nvPr/>
                </p:nvSpPr>
                <p:spPr>
                  <a:xfrm>
                    <a:off x="-1120953" y="55731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77" name="Groupe 476"/>
                <p:cNvGrpSpPr/>
                <p:nvPr/>
              </p:nvGrpSpPr>
              <p:grpSpPr>
                <a:xfrm rot="210000">
                  <a:off x="-1085809" y="577818"/>
                  <a:ext cx="66619" cy="41115"/>
                  <a:chOff x="-1085809" y="577818"/>
                  <a:chExt cx="66619" cy="41115"/>
                </a:xfrm>
              </p:grpSpPr>
              <p:sp>
                <p:nvSpPr>
                  <p:cNvPr id="478" name="Forme libre : forme 477"/>
                  <p:cNvSpPr/>
                  <p:nvPr/>
                </p:nvSpPr>
                <p:spPr>
                  <a:xfrm>
                    <a:off x="-1085809" y="59133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79" name="Forme libre : forme 478"/>
                  <p:cNvSpPr/>
                  <p:nvPr/>
                </p:nvSpPr>
                <p:spPr>
                  <a:xfrm>
                    <a:off x="-1078654" y="57781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80" name="Groupe 479"/>
                <p:cNvGrpSpPr/>
                <p:nvPr/>
              </p:nvGrpSpPr>
              <p:grpSpPr>
                <a:xfrm rot="210000">
                  <a:off x="-1044554" y="599831"/>
                  <a:ext cx="66619" cy="41115"/>
                  <a:chOff x="-1044554" y="599831"/>
                  <a:chExt cx="66619" cy="41115"/>
                </a:xfrm>
              </p:grpSpPr>
              <p:sp>
                <p:nvSpPr>
                  <p:cNvPr id="481" name="Forme libre : forme 480"/>
                  <p:cNvSpPr/>
                  <p:nvPr/>
                </p:nvSpPr>
                <p:spPr>
                  <a:xfrm>
                    <a:off x="-1044554" y="613348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82" name="Forme libre : forme 481"/>
                  <p:cNvSpPr/>
                  <p:nvPr/>
                </p:nvSpPr>
                <p:spPr>
                  <a:xfrm>
                    <a:off x="-1037398" y="59983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515151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83" name="Groupe 482"/>
                <p:cNvGrpSpPr/>
                <p:nvPr/>
              </p:nvGrpSpPr>
              <p:grpSpPr>
                <a:xfrm rot="222000">
                  <a:off x="-1484957" y="404478"/>
                  <a:ext cx="66523" cy="41115"/>
                  <a:chOff x="-1484957" y="404478"/>
                  <a:chExt cx="66523" cy="41115"/>
                </a:xfrm>
              </p:grpSpPr>
              <p:sp>
                <p:nvSpPr>
                  <p:cNvPr id="484" name="Forme libre : forme 483"/>
                  <p:cNvSpPr/>
                  <p:nvPr/>
                </p:nvSpPr>
                <p:spPr>
                  <a:xfrm>
                    <a:off x="-1484957" y="417980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85" name="Forme libre : forme 484"/>
                  <p:cNvSpPr/>
                  <p:nvPr/>
                </p:nvSpPr>
                <p:spPr>
                  <a:xfrm>
                    <a:off x="-1477810" y="404477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86" name="Groupe 485"/>
                <p:cNvGrpSpPr/>
                <p:nvPr/>
              </p:nvGrpSpPr>
              <p:grpSpPr>
                <a:xfrm rot="222000">
                  <a:off x="-1442801" y="425891"/>
                  <a:ext cx="66523" cy="41115"/>
                  <a:chOff x="-1442801" y="425891"/>
                  <a:chExt cx="66523" cy="41115"/>
                </a:xfrm>
              </p:grpSpPr>
              <p:sp>
                <p:nvSpPr>
                  <p:cNvPr id="487" name="Forme libre : forme 486"/>
                  <p:cNvSpPr/>
                  <p:nvPr/>
                </p:nvSpPr>
                <p:spPr>
                  <a:xfrm>
                    <a:off x="-1442801" y="439393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88" name="Forme libre : forme 487"/>
                  <p:cNvSpPr/>
                  <p:nvPr/>
                </p:nvSpPr>
                <p:spPr>
                  <a:xfrm>
                    <a:off x="-1435654" y="425890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89" name="Groupe 488"/>
                <p:cNvGrpSpPr/>
                <p:nvPr/>
              </p:nvGrpSpPr>
              <p:grpSpPr>
                <a:xfrm rot="222000">
                  <a:off x="-1402583" y="446161"/>
                  <a:ext cx="66523" cy="41115"/>
                  <a:chOff x="-1402583" y="446161"/>
                  <a:chExt cx="66523" cy="41115"/>
                </a:xfrm>
              </p:grpSpPr>
              <p:sp>
                <p:nvSpPr>
                  <p:cNvPr id="490" name="Forme libre : forme 489"/>
                  <p:cNvSpPr/>
                  <p:nvPr/>
                </p:nvSpPr>
                <p:spPr>
                  <a:xfrm>
                    <a:off x="-1402583" y="459663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91" name="Forme libre : forme 490"/>
                  <p:cNvSpPr/>
                  <p:nvPr/>
                </p:nvSpPr>
                <p:spPr>
                  <a:xfrm>
                    <a:off x="-1395436" y="446160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92" name="Groupe 491"/>
                <p:cNvGrpSpPr/>
                <p:nvPr/>
              </p:nvGrpSpPr>
              <p:grpSpPr>
                <a:xfrm rot="120000">
                  <a:off x="-1361295" y="469828"/>
                  <a:ext cx="192215" cy="106270"/>
                  <a:chOff x="-1361295" y="469828"/>
                  <a:chExt cx="192215" cy="106270"/>
                </a:xfrm>
              </p:grpSpPr>
              <p:sp>
                <p:nvSpPr>
                  <p:cNvPr id="493" name="Forme libre : forme 492"/>
                  <p:cNvSpPr/>
                  <p:nvPr/>
                </p:nvSpPr>
                <p:spPr>
                  <a:xfrm rot="102000">
                    <a:off x="-1362200" y="485484"/>
                    <a:ext cx="192215" cy="941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2215" h="94112">
                        <a:moveTo>
                          <a:pt x="7309" y="0"/>
                        </a:moveTo>
                        <a:lnTo>
                          <a:pt x="0" y="7862"/>
                        </a:lnTo>
                        <a:lnTo>
                          <a:pt x="175888" y="83122"/>
                        </a:lnTo>
                        <a:lnTo>
                          <a:pt x="196473" y="65587"/>
                        </a:lnTo>
                        <a:lnTo>
                          <a:pt x="192506" y="57529"/>
                        </a:lnTo>
                        <a:lnTo>
                          <a:pt x="730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94" name="Forme libre : forme 493"/>
                  <p:cNvSpPr/>
                  <p:nvPr/>
                </p:nvSpPr>
                <p:spPr>
                  <a:xfrm rot="102000">
                    <a:off x="-1354771" y="471952"/>
                    <a:ext cx="181101" cy="941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1101" h="94130">
                        <a:moveTo>
                          <a:pt x="0" y="13669"/>
                        </a:moveTo>
                        <a:lnTo>
                          <a:pt x="21262" y="0"/>
                        </a:lnTo>
                        <a:lnTo>
                          <a:pt x="185315" y="71103"/>
                        </a:lnTo>
                        <a:lnTo>
                          <a:pt x="165305" y="84770"/>
                        </a:lnTo>
                        <a:lnTo>
                          <a:pt x="0" y="13669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95" name="Groupe 494"/>
                <p:cNvGrpSpPr/>
                <p:nvPr/>
              </p:nvGrpSpPr>
              <p:grpSpPr>
                <a:xfrm rot="222000">
                  <a:off x="-1195448" y="552783"/>
                  <a:ext cx="66523" cy="41115"/>
                  <a:chOff x="-1195448" y="552783"/>
                  <a:chExt cx="66523" cy="41115"/>
                </a:xfrm>
              </p:grpSpPr>
              <p:sp>
                <p:nvSpPr>
                  <p:cNvPr id="496" name="Forme libre : forme 495"/>
                  <p:cNvSpPr/>
                  <p:nvPr/>
                </p:nvSpPr>
                <p:spPr>
                  <a:xfrm>
                    <a:off x="-1195448" y="566286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497" name="Forme libre : forme 496"/>
                  <p:cNvSpPr/>
                  <p:nvPr/>
                </p:nvSpPr>
                <p:spPr>
                  <a:xfrm>
                    <a:off x="-1188301" y="552783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73737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498" name="Groupe 497"/>
                <p:cNvGrpSpPr/>
                <p:nvPr/>
              </p:nvGrpSpPr>
              <p:grpSpPr>
                <a:xfrm rot="222000">
                  <a:off x="-1153726" y="574965"/>
                  <a:ext cx="66523" cy="41115"/>
                  <a:chOff x="-1153726" y="574965"/>
                  <a:chExt cx="66523" cy="41115"/>
                </a:xfrm>
              </p:grpSpPr>
              <p:sp>
                <p:nvSpPr>
                  <p:cNvPr id="499" name="Forme libre : forme 498"/>
                  <p:cNvSpPr/>
                  <p:nvPr/>
                </p:nvSpPr>
                <p:spPr>
                  <a:xfrm>
                    <a:off x="-1153726" y="588468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00" name="Forme libre : forme 499"/>
                  <p:cNvSpPr/>
                  <p:nvPr/>
                </p:nvSpPr>
                <p:spPr>
                  <a:xfrm>
                    <a:off x="-1146578" y="574965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585858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501" name="Groupe 500"/>
                <p:cNvGrpSpPr/>
                <p:nvPr/>
              </p:nvGrpSpPr>
              <p:grpSpPr>
                <a:xfrm rot="222000">
                  <a:off x="-1111474" y="595628"/>
                  <a:ext cx="66523" cy="41115"/>
                  <a:chOff x="-1111474" y="595628"/>
                  <a:chExt cx="66523" cy="41115"/>
                </a:xfrm>
              </p:grpSpPr>
              <p:sp>
                <p:nvSpPr>
                  <p:cNvPr id="502" name="Forme libre : forme 501"/>
                  <p:cNvSpPr/>
                  <p:nvPr/>
                </p:nvSpPr>
                <p:spPr>
                  <a:xfrm>
                    <a:off x="-1111474" y="609130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03" name="Forme libre : forme 502"/>
                  <p:cNvSpPr/>
                  <p:nvPr/>
                </p:nvSpPr>
                <p:spPr>
                  <a:xfrm>
                    <a:off x="-1104327" y="595627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504" name="Groupe 503"/>
                <p:cNvGrpSpPr/>
                <p:nvPr/>
              </p:nvGrpSpPr>
              <p:grpSpPr>
                <a:xfrm rot="222000">
                  <a:off x="-1070273" y="617795"/>
                  <a:ext cx="66523" cy="41115"/>
                  <a:chOff x="-1070273" y="617795"/>
                  <a:chExt cx="66523" cy="41115"/>
                </a:xfrm>
              </p:grpSpPr>
              <p:sp>
                <p:nvSpPr>
                  <p:cNvPr id="505" name="Forme libre : forme 504"/>
                  <p:cNvSpPr/>
                  <p:nvPr/>
                </p:nvSpPr>
                <p:spPr>
                  <a:xfrm>
                    <a:off x="-1070273" y="631298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506" name="Forme libre : forme 505"/>
                  <p:cNvSpPr/>
                  <p:nvPr/>
                </p:nvSpPr>
                <p:spPr>
                  <a:xfrm>
                    <a:off x="-1063125" y="617795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507" name="Groupe 506"/>
              <p:cNvGrpSpPr/>
              <p:nvPr/>
            </p:nvGrpSpPr>
            <p:grpSpPr>
              <a:xfrm>
                <a:off x="-1174407" y="-85289"/>
                <a:ext cx="490889" cy="367733"/>
                <a:chOff x="-1174407" y="-85289"/>
                <a:chExt cx="490889" cy="367733"/>
              </a:xfrm>
            </p:grpSpPr>
            <p:sp>
              <p:nvSpPr>
                <p:cNvPr id="508" name="Forme libre : forme 507"/>
                <p:cNvSpPr/>
                <p:nvPr/>
              </p:nvSpPr>
              <p:spPr>
                <a:xfrm rot="360000">
                  <a:off x="-1130583" y="-79425"/>
                  <a:ext cx="179120" cy="1650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120" h="165054">
                      <a:moveTo>
                        <a:pt x="26241" y="0"/>
                      </a:moveTo>
                      <a:lnTo>
                        <a:pt x="0" y="107706"/>
                      </a:lnTo>
                      <a:lnTo>
                        <a:pt x="138863" y="154126"/>
                      </a:lnTo>
                      <a:lnTo>
                        <a:pt x="173516" y="44994"/>
                      </a:lnTo>
                      <a:lnTo>
                        <a:pt x="26241" y="0"/>
                      </a:lnTo>
                      <a:close/>
                    </a:path>
                  </a:pathLst>
                </a:custGeom>
                <a:solidFill>
                  <a:srgbClr val="5DB3BE"/>
                </a:solidFill>
                <a:ln w="7600" cap="flat">
                  <a:noFill/>
                  <a:bevel/>
                </a:ln>
              </p:spPr>
            </p:sp>
            <p:sp>
              <p:nvSpPr>
                <p:cNvPr id="509" name="Forme libre : forme 508"/>
                <p:cNvSpPr/>
                <p:nvPr/>
              </p:nvSpPr>
              <p:spPr>
                <a:xfrm rot="360000">
                  <a:off x="-1171358" y="24344"/>
                  <a:ext cx="174252" cy="1717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4252" h="171739">
                      <a:moveTo>
                        <a:pt x="29242" y="0"/>
                      </a:moveTo>
                      <a:lnTo>
                        <a:pt x="0" y="114074"/>
                      </a:lnTo>
                      <a:lnTo>
                        <a:pt x="135996" y="161464"/>
                      </a:lnTo>
                      <a:lnTo>
                        <a:pt x="168101" y="46420"/>
                      </a:lnTo>
                      <a:lnTo>
                        <a:pt x="29242" y="0"/>
                      </a:lnTo>
                      <a:close/>
                    </a:path>
                  </a:pathLst>
                </a:custGeom>
                <a:solidFill>
                  <a:srgbClr val="CFC3C4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0" name="Forme libre : forme 509"/>
                <p:cNvSpPr/>
                <p:nvPr/>
              </p:nvSpPr>
              <p:spPr>
                <a:xfrm rot="360000">
                  <a:off x="-997620" y="-20004"/>
                  <a:ext cx="184591" cy="1723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4591" h="172370">
                      <a:moveTo>
                        <a:pt x="32729" y="0"/>
                      </a:moveTo>
                      <a:lnTo>
                        <a:pt x="0" y="111048"/>
                      </a:lnTo>
                      <a:lnTo>
                        <a:pt x="142463" y="161786"/>
                      </a:lnTo>
                      <a:lnTo>
                        <a:pt x="178592" y="44290"/>
                      </a:lnTo>
                      <a:lnTo>
                        <a:pt x="32729" y="0"/>
                      </a:lnTo>
                      <a:close/>
                    </a:path>
                  </a:pathLst>
                </a:custGeom>
                <a:solidFill>
                  <a:srgbClr val="8E76CB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1" name="Forme libre : forme 510"/>
                <p:cNvSpPr/>
                <p:nvPr/>
              </p:nvSpPr>
              <p:spPr>
                <a:xfrm rot="360000">
                  <a:off x="-1041024" y="85067"/>
                  <a:ext cx="182212" cy="1720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212" h="172035">
                      <a:moveTo>
                        <a:pt x="32109" y="0"/>
                      </a:moveTo>
                      <a:lnTo>
                        <a:pt x="0" y="115044"/>
                      </a:lnTo>
                      <a:lnTo>
                        <a:pt x="137874" y="161866"/>
                      </a:lnTo>
                      <a:lnTo>
                        <a:pt x="176288" y="49130"/>
                      </a:lnTo>
                      <a:lnTo>
                        <a:pt x="32109" y="0"/>
                      </a:lnTo>
                      <a:close/>
                    </a:path>
                  </a:pathLst>
                </a:custGeom>
                <a:solidFill>
                  <a:srgbClr val="F8FD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2" name="Forme libre : forme 511"/>
                <p:cNvSpPr/>
                <p:nvPr/>
              </p:nvSpPr>
              <p:spPr>
                <a:xfrm rot="360000">
                  <a:off x="-859320" y="35141"/>
                  <a:ext cx="115610" cy="1439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10" h="143920">
                      <a:moveTo>
                        <a:pt x="36130" y="0"/>
                      </a:moveTo>
                      <a:lnTo>
                        <a:pt x="0" y="117496"/>
                      </a:lnTo>
                      <a:lnTo>
                        <a:pt x="67382" y="141428"/>
                      </a:lnTo>
                      <a:lnTo>
                        <a:pt x="106163" y="21558"/>
                      </a:lnTo>
                      <a:lnTo>
                        <a:pt x="36130" y="0"/>
                      </a:lnTo>
                      <a:close/>
                    </a:path>
                  </a:pathLst>
                </a:custGeom>
                <a:solidFill>
                  <a:srgbClr val="72AEEE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3" name="Forme libre : forme 512"/>
                <p:cNvSpPr/>
                <p:nvPr/>
              </p:nvSpPr>
              <p:spPr>
                <a:xfrm rot="360000">
                  <a:off x="-794644" y="63573"/>
                  <a:ext cx="115924" cy="1449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924" h="144953">
                      <a:moveTo>
                        <a:pt x="38781" y="0"/>
                      </a:moveTo>
                      <a:lnTo>
                        <a:pt x="0" y="119872"/>
                      </a:lnTo>
                      <a:lnTo>
                        <a:pt x="66420" y="142847"/>
                      </a:lnTo>
                      <a:lnTo>
                        <a:pt x="106057" y="19921"/>
                      </a:lnTo>
                      <a:lnTo>
                        <a:pt x="38781" y="0"/>
                      </a:lnTo>
                      <a:close/>
                    </a:path>
                  </a:pathLst>
                </a:custGeom>
                <a:solidFill>
                  <a:srgbClr val="46B148"/>
                </a:solidFill>
                <a:ln w="7600" cap="flat">
                  <a:noFill/>
                  <a:bevel/>
                </a:ln>
              </p:spPr>
            </p:sp>
            <p:sp>
              <p:nvSpPr>
                <p:cNvPr id="514" name="Forme libre : forme 513"/>
                <p:cNvSpPr/>
                <p:nvPr/>
              </p:nvSpPr>
              <p:spPr>
                <a:xfrm rot="360000">
                  <a:off x="-907538" y="144558"/>
                  <a:ext cx="112422" cy="1388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422" h="138881">
                      <a:moveTo>
                        <a:pt x="38416" y="0"/>
                      </a:moveTo>
                      <a:lnTo>
                        <a:pt x="0" y="112736"/>
                      </a:lnTo>
                      <a:lnTo>
                        <a:pt x="67502" y="136589"/>
                      </a:lnTo>
                      <a:lnTo>
                        <a:pt x="103780" y="24613"/>
                      </a:lnTo>
                      <a:lnTo>
                        <a:pt x="38416" y="0"/>
                      </a:lnTo>
                      <a:close/>
                    </a:path>
                  </a:pathLst>
                </a:custGeom>
                <a:solidFill>
                  <a:srgbClr val="803077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515" name="Forme libre : forme 514"/>
              <p:cNvSpPr/>
              <p:nvPr/>
            </p:nvSpPr>
            <p:spPr>
              <a:xfrm>
                <a:off x="-1291125" y="-225904"/>
                <a:ext cx="457506" cy="561189"/>
              </a:xfrm>
              <a:custGeom>
                <a:avLst/>
                <a:gdLst/>
                <a:ahLst/>
                <a:cxnLst/>
                <a:rect l="0" t="0" r="0" b="0"/>
                <a:pathLst>
                  <a:path w="457506" h="561189">
                    <a:moveTo>
                      <a:pt x="457494" y="110285"/>
                    </a:moveTo>
                    <a:cubicBezTo>
                      <a:pt x="457494" y="110285"/>
                      <a:pt x="192821" y="4100"/>
                      <a:pt x="180642" y="0"/>
                    </a:cubicBezTo>
                    <a:cubicBezTo>
                      <a:pt x="156280" y="0"/>
                      <a:pt x="148098" y="26745"/>
                      <a:pt x="148098" y="26745"/>
                    </a:cubicBezTo>
                    <a:cubicBezTo>
                      <a:pt x="148098" y="26745"/>
                      <a:pt x="6575" y="374036"/>
                      <a:pt x="2046" y="398926"/>
                    </a:cubicBezTo>
                    <a:cubicBezTo>
                      <a:pt x="-2003" y="423814"/>
                      <a:pt x="-4569" y="436577"/>
                      <a:pt x="39964" y="462921"/>
                    </a:cubicBezTo>
                    <a:cubicBezTo>
                      <a:pt x="44151" y="465399"/>
                      <a:pt x="237884" y="561189"/>
                      <a:pt x="237884" y="561189"/>
                    </a:cubicBezTo>
                    <a:lnTo>
                      <a:pt x="457494" y="11028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000"/>
                    </a:srgbClr>
                  </a:gs>
                  <a:gs pos="78000">
                    <a:srgbClr val="FFFFFF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1824" name="Text 1824"/>
              <p:cNvSpPr txBox="1"/>
              <p:nvPr/>
            </p:nvSpPr>
            <p:spPr>
              <a:xfrm>
                <a:off x="-1434431" y="843565"/>
                <a:ext cx="71811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VPN Client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.X/30</a:t>
                </a:r>
              </a:p>
            </p:txBody>
          </p:sp>
        </p:grpSp>
        <p:grpSp>
          <p:nvGrpSpPr>
            <p:cNvPr id="516" name="Serveur de fichiers"/>
            <p:cNvGrpSpPr/>
            <p:nvPr/>
          </p:nvGrpSpPr>
          <p:grpSpPr>
            <a:xfrm>
              <a:off x="-1037376" y="5262652"/>
              <a:ext cx="805311" cy="1003082"/>
              <a:chOff x="-1037376" y="5262652"/>
              <a:chExt cx="805311" cy="1003082"/>
            </a:xfrm>
          </p:grpSpPr>
          <p:grpSp>
            <p:nvGrpSpPr>
              <p:cNvPr id="517" name="Groupe 516"/>
              <p:cNvGrpSpPr/>
              <p:nvPr/>
            </p:nvGrpSpPr>
            <p:grpSpPr>
              <a:xfrm>
                <a:off x="-1037376" y="5262653"/>
                <a:ext cx="722187" cy="951509"/>
                <a:chOff x="-1037376" y="5262653"/>
                <a:chExt cx="722187" cy="951509"/>
              </a:xfrm>
            </p:grpSpPr>
            <p:sp>
              <p:nvSpPr>
                <p:cNvPr id="518" name="Forme libre : forme 517"/>
                <p:cNvSpPr/>
                <p:nvPr/>
              </p:nvSpPr>
              <p:spPr>
                <a:xfrm>
                  <a:off x="-1035534" y="5262653"/>
                  <a:ext cx="718422" cy="3613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8422" h="361323">
                      <a:moveTo>
                        <a:pt x="0" y="193030"/>
                      </a:moveTo>
                      <a:lnTo>
                        <a:pt x="4995" y="179721"/>
                      </a:lnTo>
                      <a:lnTo>
                        <a:pt x="430843" y="0"/>
                      </a:lnTo>
                      <a:lnTo>
                        <a:pt x="718422" y="74297"/>
                      </a:lnTo>
                      <a:lnTo>
                        <a:pt x="281323" y="361323"/>
                      </a:lnTo>
                      <a:lnTo>
                        <a:pt x="0" y="193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bevel/>
                </a:ln>
              </p:spPr>
            </p:sp>
            <p:sp>
              <p:nvSpPr>
                <p:cNvPr id="519" name="Forme libre : forme 518"/>
                <p:cNvSpPr/>
                <p:nvPr/>
              </p:nvSpPr>
              <p:spPr>
                <a:xfrm>
                  <a:off x="-883243" y="5336863"/>
                  <a:ext cx="567974" cy="8679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7974" h="867939">
                      <a:moveTo>
                        <a:pt x="112876" y="876706"/>
                      </a:moveTo>
                      <a:lnTo>
                        <a:pt x="567974" y="629203"/>
                      </a:lnTo>
                      <a:lnTo>
                        <a:pt x="567974" y="8767"/>
                      </a:lnTo>
                      <a:lnTo>
                        <a:pt x="119450" y="212194"/>
                      </a:lnTo>
                      <a:lnTo>
                        <a:pt x="0" y="573237"/>
                      </a:lnTo>
                      <a:lnTo>
                        <a:pt x="112876" y="876706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bevel/>
                </a:ln>
              </p:spPr>
            </p:sp>
            <p:sp>
              <p:nvSpPr>
                <p:cNvPr id="520" name="Forme libre : forme 519"/>
                <p:cNvSpPr/>
                <p:nvPr/>
              </p:nvSpPr>
              <p:spPr>
                <a:xfrm>
                  <a:off x="-1037456" y="5442398"/>
                  <a:ext cx="273807" cy="7710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3807" h="771035">
                      <a:moveTo>
                        <a:pt x="9047" y="0"/>
                      </a:moveTo>
                      <a:lnTo>
                        <a:pt x="264369" y="100778"/>
                      </a:lnTo>
                      <a:cubicBezTo>
                        <a:pt x="269967" y="102235"/>
                        <a:pt x="272889" y="107384"/>
                        <a:pt x="273807" y="110138"/>
                      </a:cubicBezTo>
                      <a:lnTo>
                        <a:pt x="273807" y="762926"/>
                      </a:lnTo>
                      <a:cubicBezTo>
                        <a:pt x="273807" y="768094"/>
                        <a:pt x="269258" y="771035"/>
                        <a:pt x="264124" y="771035"/>
                      </a:cubicBezTo>
                      <a:lnTo>
                        <a:pt x="9319" y="645917"/>
                      </a:lnTo>
                      <a:cubicBezTo>
                        <a:pt x="2186" y="642107"/>
                        <a:pt x="1046" y="640146"/>
                        <a:pt x="0" y="636556"/>
                      </a:cubicBezTo>
                      <a:lnTo>
                        <a:pt x="0" y="8815"/>
                      </a:lnTo>
                      <a:cubicBezTo>
                        <a:pt x="0" y="3646"/>
                        <a:pt x="3912" y="0"/>
                        <a:pt x="9047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bevel/>
                </a:ln>
              </p:spPr>
            </p:sp>
            <p:sp>
              <p:nvSpPr>
                <p:cNvPr id="521" name="Forme libre : forme 520"/>
                <p:cNvSpPr/>
                <p:nvPr/>
              </p:nvSpPr>
              <p:spPr>
                <a:xfrm>
                  <a:off x="-791654" y="5330720"/>
                  <a:ext cx="476228" cy="2544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6228" h="254449">
                      <a:moveTo>
                        <a:pt x="0" y="207400"/>
                      </a:moveTo>
                      <a:cubicBezTo>
                        <a:pt x="19371" y="215491"/>
                        <a:pt x="21720" y="215118"/>
                        <a:pt x="35772" y="227338"/>
                      </a:cubicBezTo>
                      <a:cubicBezTo>
                        <a:pt x="43572" y="234121"/>
                        <a:pt x="47269" y="254449"/>
                        <a:pt x="47269" y="254449"/>
                      </a:cubicBezTo>
                      <a:lnTo>
                        <a:pt x="475485" y="18573"/>
                      </a:lnTo>
                      <a:cubicBezTo>
                        <a:pt x="475485" y="18573"/>
                        <a:pt x="477854" y="9372"/>
                        <a:pt x="474130" y="6305"/>
                      </a:cubicBezTo>
                      <a:cubicBezTo>
                        <a:pt x="470970" y="3701"/>
                        <a:pt x="444220" y="0"/>
                        <a:pt x="444220" y="0"/>
                      </a:cubicBezTo>
                      <a:lnTo>
                        <a:pt x="0" y="207400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22" name="Forme libre : forme 521"/>
                <p:cNvSpPr/>
                <p:nvPr/>
              </p:nvSpPr>
              <p:spPr>
                <a:xfrm>
                  <a:off x="-794144" y="5536190"/>
                  <a:ext cx="49821" cy="6779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21" h="677971">
                      <a:moveTo>
                        <a:pt x="-57" y="0"/>
                      </a:moveTo>
                      <a:cubicBezTo>
                        <a:pt x="12006" y="0"/>
                        <a:pt x="47593" y="16722"/>
                        <a:pt x="49478" y="45825"/>
                      </a:cubicBezTo>
                      <a:cubicBezTo>
                        <a:pt x="50121" y="55746"/>
                        <a:pt x="49478" y="660843"/>
                        <a:pt x="49478" y="660843"/>
                      </a:cubicBezTo>
                      <a:cubicBezTo>
                        <a:pt x="49478" y="660843"/>
                        <a:pt x="25260" y="680369"/>
                        <a:pt x="22456" y="677725"/>
                      </a:cubicBezTo>
                      <a:cubicBezTo>
                        <a:pt x="19652" y="674387"/>
                        <a:pt x="441" y="667735"/>
                        <a:pt x="441" y="667735"/>
                      </a:cubicBezTo>
                      <a:lnTo>
                        <a:pt x="-5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23" name="Forme libre : forme 522"/>
                <p:cNvSpPr/>
                <p:nvPr/>
              </p:nvSpPr>
              <p:spPr>
                <a:xfrm>
                  <a:off x="-1036298" y="5447245"/>
                  <a:ext cx="163073" cy="6759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3073" h="675974">
                      <a:moveTo>
                        <a:pt x="163001" y="55395"/>
                      </a:moveTo>
                      <a:lnTo>
                        <a:pt x="81501" y="675846"/>
                      </a:lnTo>
                      <a:lnTo>
                        <a:pt x="170" y="641084"/>
                      </a:lnTo>
                      <a:lnTo>
                        <a:pt x="170" y="2375"/>
                      </a:lnTo>
                      <a:cubicBezTo>
                        <a:pt x="170" y="2375"/>
                        <a:pt x="-2449" y="-2423"/>
                        <a:pt x="9550" y="1268"/>
                      </a:cubicBezTo>
                      <a:lnTo>
                        <a:pt x="163001" y="5539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524" name="Groupe 523"/>
                <p:cNvGrpSpPr/>
                <p:nvPr/>
              </p:nvGrpSpPr>
              <p:grpSpPr>
                <a:xfrm>
                  <a:off x="-1036761" y="5524248"/>
                  <a:ext cx="273057" cy="424366"/>
                  <a:chOff x="-1036761" y="5524248"/>
                  <a:chExt cx="273057" cy="424366"/>
                </a:xfrm>
              </p:grpSpPr>
              <p:sp>
                <p:nvSpPr>
                  <p:cNvPr id="525" name="Forme libre : forme 524"/>
                  <p:cNvSpPr/>
                  <p:nvPr/>
                </p:nvSpPr>
                <p:spPr>
                  <a:xfrm>
                    <a:off x="-1035790" y="5524248"/>
                    <a:ext cx="149129" cy="8269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129" h="82690">
                        <a:moveTo>
                          <a:pt x="0" y="0"/>
                        </a:moveTo>
                        <a:lnTo>
                          <a:pt x="0" y="13667"/>
                        </a:lnTo>
                        <a:lnTo>
                          <a:pt x="149129" y="82690"/>
                        </a:lnTo>
                        <a:lnTo>
                          <a:pt x="149129" y="6822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526" name="Forme libre : forme 525"/>
                  <p:cNvSpPr/>
                  <p:nvPr/>
                </p:nvSpPr>
                <p:spPr>
                  <a:xfrm>
                    <a:off x="-1035790" y="5617477"/>
                    <a:ext cx="149129" cy="835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9129" h="83522">
                        <a:moveTo>
                          <a:pt x="0" y="0"/>
                        </a:moveTo>
                        <a:lnTo>
                          <a:pt x="0" y="15275"/>
                        </a:lnTo>
                        <a:lnTo>
                          <a:pt x="149129" y="83522"/>
                        </a:lnTo>
                        <a:lnTo>
                          <a:pt x="149129" y="6663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527" name="Forme libre : forme 526"/>
                  <p:cNvSpPr/>
                  <p:nvPr/>
                </p:nvSpPr>
                <p:spPr>
                  <a:xfrm>
                    <a:off x="-1036761" y="5711450"/>
                    <a:ext cx="150102" cy="8521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0102" h="85218">
                        <a:moveTo>
                          <a:pt x="0" y="0"/>
                        </a:moveTo>
                        <a:lnTo>
                          <a:pt x="0" y="16079"/>
                        </a:lnTo>
                        <a:lnTo>
                          <a:pt x="150102" y="85218"/>
                        </a:lnTo>
                        <a:lnTo>
                          <a:pt x="150102" y="699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528" name="Forme libre : forme 527"/>
                  <p:cNvSpPr/>
                  <p:nvPr/>
                </p:nvSpPr>
                <p:spPr>
                  <a:xfrm>
                    <a:off x="-1035429" y="5808726"/>
                    <a:ext cx="147902" cy="836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902" h="83611">
                        <a:moveTo>
                          <a:pt x="0" y="0"/>
                        </a:moveTo>
                        <a:lnTo>
                          <a:pt x="0" y="16079"/>
                        </a:lnTo>
                        <a:lnTo>
                          <a:pt x="147902" y="83611"/>
                        </a:lnTo>
                        <a:lnTo>
                          <a:pt x="147902" y="683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529" name="Forme libre : forme 528"/>
                  <p:cNvSpPr/>
                  <p:nvPr/>
                </p:nvSpPr>
                <p:spPr>
                  <a:xfrm>
                    <a:off x="-898637" y="5588287"/>
                    <a:ext cx="134134" cy="720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134" h="72033">
                        <a:moveTo>
                          <a:pt x="0" y="0"/>
                        </a:moveTo>
                        <a:lnTo>
                          <a:pt x="319" y="13506"/>
                        </a:lnTo>
                        <a:lnTo>
                          <a:pt x="134134" y="72033"/>
                        </a:lnTo>
                        <a:lnTo>
                          <a:pt x="134134" y="591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530" name="Forme libre : forme 529"/>
                  <p:cNvSpPr/>
                  <p:nvPr/>
                </p:nvSpPr>
                <p:spPr>
                  <a:xfrm>
                    <a:off x="-898636" y="5679293"/>
                    <a:ext cx="134932" cy="771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932" h="77179">
                        <a:moveTo>
                          <a:pt x="0" y="0"/>
                        </a:moveTo>
                        <a:lnTo>
                          <a:pt x="0" y="16883"/>
                        </a:lnTo>
                        <a:lnTo>
                          <a:pt x="134932" y="77179"/>
                        </a:lnTo>
                        <a:lnTo>
                          <a:pt x="134932" y="6190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531" name="Forme libre : forme 530"/>
                  <p:cNvSpPr/>
                  <p:nvPr/>
                </p:nvSpPr>
                <p:spPr>
                  <a:xfrm>
                    <a:off x="-899436" y="5775766"/>
                    <a:ext cx="135731" cy="7557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5731" h="75571">
                        <a:moveTo>
                          <a:pt x="0" y="0"/>
                        </a:moveTo>
                        <a:lnTo>
                          <a:pt x="135731" y="61100"/>
                        </a:lnTo>
                        <a:lnTo>
                          <a:pt x="135731" y="75571"/>
                        </a:lnTo>
                        <a:lnTo>
                          <a:pt x="0" y="168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532" name="Forme libre : forme 531"/>
                  <p:cNvSpPr/>
                  <p:nvPr/>
                </p:nvSpPr>
                <p:spPr>
                  <a:xfrm>
                    <a:off x="-899436" y="5870630"/>
                    <a:ext cx="135731" cy="7798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5731" h="77983">
                        <a:moveTo>
                          <a:pt x="0" y="0"/>
                        </a:moveTo>
                        <a:lnTo>
                          <a:pt x="135731" y="63512"/>
                        </a:lnTo>
                        <a:lnTo>
                          <a:pt x="135731" y="77983"/>
                        </a:lnTo>
                        <a:lnTo>
                          <a:pt x="0" y="1688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533" name="Forme libre : forme 532"/>
                  <p:cNvSpPr/>
                  <p:nvPr/>
                </p:nvSpPr>
                <p:spPr>
                  <a:xfrm>
                    <a:off x="-891451" y="5591503"/>
                    <a:ext cx="112736" cy="652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2736" h="65281">
                        <a:moveTo>
                          <a:pt x="0" y="0"/>
                        </a:moveTo>
                        <a:lnTo>
                          <a:pt x="101239" y="44699"/>
                        </a:lnTo>
                        <a:lnTo>
                          <a:pt x="112736" y="65281"/>
                        </a:lnTo>
                        <a:lnTo>
                          <a:pt x="319" y="151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34" name="Forme libre : forme 533"/>
                  <p:cNvSpPr/>
                  <p:nvPr/>
                </p:nvSpPr>
                <p:spPr>
                  <a:xfrm>
                    <a:off x="-893208" y="5680900"/>
                    <a:ext cx="112417" cy="6946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2417" h="69461">
                        <a:moveTo>
                          <a:pt x="0" y="0"/>
                        </a:moveTo>
                        <a:lnTo>
                          <a:pt x="100280" y="46307"/>
                        </a:lnTo>
                        <a:lnTo>
                          <a:pt x="112417" y="69461"/>
                        </a:lnTo>
                        <a:lnTo>
                          <a:pt x="639" y="1865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35" name="Forme libre : forme 534"/>
                  <p:cNvSpPr/>
                  <p:nvPr/>
                </p:nvSpPr>
                <p:spPr>
                  <a:xfrm>
                    <a:off x="-891930" y="5778660"/>
                    <a:ext cx="112736" cy="6753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2736" h="67531">
                        <a:moveTo>
                          <a:pt x="0" y="0"/>
                        </a:moveTo>
                        <a:lnTo>
                          <a:pt x="101239" y="45021"/>
                        </a:lnTo>
                        <a:lnTo>
                          <a:pt x="112736" y="67531"/>
                        </a:lnTo>
                        <a:lnTo>
                          <a:pt x="320" y="173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36" name="Forme libre : forme 535"/>
                  <p:cNvSpPr/>
                  <p:nvPr/>
                </p:nvSpPr>
                <p:spPr>
                  <a:xfrm>
                    <a:off x="-891930" y="5874996"/>
                    <a:ext cx="112736" cy="652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2736" h="65281">
                        <a:moveTo>
                          <a:pt x="0" y="0"/>
                        </a:moveTo>
                        <a:lnTo>
                          <a:pt x="101239" y="44699"/>
                        </a:lnTo>
                        <a:lnTo>
                          <a:pt x="112736" y="65281"/>
                        </a:lnTo>
                        <a:lnTo>
                          <a:pt x="319" y="151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37" name="Forme libre : forme 536"/>
                  <p:cNvSpPr/>
                  <p:nvPr/>
                </p:nvSpPr>
                <p:spPr>
                  <a:xfrm>
                    <a:off x="-891930" y="5874994"/>
                    <a:ext cx="116888" cy="683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6888" h="68314">
                        <a:moveTo>
                          <a:pt x="0" y="0"/>
                        </a:moveTo>
                        <a:lnTo>
                          <a:pt x="116888" y="54165"/>
                        </a:lnTo>
                        <a:lnTo>
                          <a:pt x="116888" y="68314"/>
                        </a:lnTo>
                        <a:lnTo>
                          <a:pt x="15968" y="239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38" name="Forme libre : forme 537"/>
                  <p:cNvSpPr/>
                  <p:nvPr/>
                </p:nvSpPr>
                <p:spPr>
                  <a:xfrm>
                    <a:off x="-890014" y="5778268"/>
                    <a:ext cx="116888" cy="683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6888" h="68314">
                        <a:moveTo>
                          <a:pt x="0" y="0"/>
                        </a:moveTo>
                        <a:lnTo>
                          <a:pt x="116888" y="54165"/>
                        </a:lnTo>
                        <a:lnTo>
                          <a:pt x="116888" y="68314"/>
                        </a:lnTo>
                        <a:lnTo>
                          <a:pt x="15968" y="239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39" name="Forme libre : forme 538"/>
                  <p:cNvSpPr/>
                  <p:nvPr/>
                </p:nvSpPr>
                <p:spPr>
                  <a:xfrm>
                    <a:off x="-889614" y="5683725"/>
                    <a:ext cx="116888" cy="683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6888" h="68314">
                        <a:moveTo>
                          <a:pt x="0" y="0"/>
                        </a:moveTo>
                        <a:lnTo>
                          <a:pt x="116888" y="54165"/>
                        </a:lnTo>
                        <a:lnTo>
                          <a:pt x="116888" y="68314"/>
                        </a:lnTo>
                        <a:lnTo>
                          <a:pt x="15968" y="239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540" name="Forme libre : forme 539"/>
                  <p:cNvSpPr/>
                  <p:nvPr/>
                </p:nvSpPr>
                <p:spPr>
                  <a:xfrm>
                    <a:off x="-889614" y="5590147"/>
                    <a:ext cx="116888" cy="683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6888" h="68314">
                        <a:moveTo>
                          <a:pt x="0" y="0"/>
                        </a:moveTo>
                        <a:lnTo>
                          <a:pt x="116888" y="54165"/>
                        </a:lnTo>
                        <a:lnTo>
                          <a:pt x="116888" y="68314"/>
                        </a:lnTo>
                        <a:lnTo>
                          <a:pt x="15968" y="2393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541" name="Groupe 540"/>
              <p:cNvGrpSpPr/>
              <p:nvPr/>
            </p:nvGrpSpPr>
            <p:grpSpPr>
              <a:xfrm>
                <a:off x="-635908" y="5913212"/>
                <a:ext cx="403829" cy="352595"/>
                <a:chOff x="-635908" y="5913212"/>
                <a:chExt cx="403829" cy="352595"/>
              </a:xfrm>
            </p:grpSpPr>
            <p:sp>
              <p:nvSpPr>
                <p:cNvPr id="542" name="Forme libre : forme 541"/>
                <p:cNvSpPr/>
                <p:nvPr/>
              </p:nvSpPr>
              <p:spPr>
                <a:xfrm flipH="1">
                  <a:off x="-562628" y="5913188"/>
                  <a:ext cx="330533" cy="3448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0533" h="344830">
                      <a:moveTo>
                        <a:pt x="30224" y="342777"/>
                      </a:moveTo>
                      <a:cubicBezTo>
                        <a:pt x="28427" y="348110"/>
                        <a:pt x="25967" y="341837"/>
                        <a:pt x="25967" y="335253"/>
                      </a:cubicBezTo>
                      <a:cubicBezTo>
                        <a:pt x="25967" y="328671"/>
                        <a:pt x="0" y="38063"/>
                        <a:pt x="0" y="38063"/>
                      </a:cubicBezTo>
                      <a:cubicBezTo>
                        <a:pt x="0" y="38063"/>
                        <a:pt x="1374" y="26308"/>
                        <a:pt x="15090" y="23956"/>
                      </a:cubicBezTo>
                      <a:cubicBezTo>
                        <a:pt x="28805" y="21605"/>
                        <a:pt x="110483" y="7804"/>
                        <a:pt x="115600" y="8372"/>
                      </a:cubicBezTo>
                      <a:cubicBezTo>
                        <a:pt x="124192" y="9324"/>
                        <a:pt x="122008" y="32501"/>
                        <a:pt x="126737" y="32501"/>
                      </a:cubicBezTo>
                      <a:cubicBezTo>
                        <a:pt x="131466" y="32501"/>
                        <a:pt x="326950" y="0"/>
                        <a:pt x="326950" y="0"/>
                      </a:cubicBezTo>
                      <a:cubicBezTo>
                        <a:pt x="326950" y="0"/>
                        <a:pt x="331028" y="-1153"/>
                        <a:pt x="330483" y="7863"/>
                      </a:cubicBezTo>
                      <a:cubicBezTo>
                        <a:pt x="329966" y="14668"/>
                        <a:pt x="30224" y="341837"/>
                        <a:pt x="30224" y="342777"/>
                      </a:cubicBezTo>
                      <a:close/>
                    </a:path>
                  </a:pathLst>
                </a:custGeom>
                <a:solidFill>
                  <a:srgbClr val="E7D299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3" name="Forme libre : forme 542"/>
                <p:cNvSpPr/>
                <p:nvPr/>
              </p:nvSpPr>
              <p:spPr>
                <a:xfrm flipH="1">
                  <a:off x="-563124" y="5916175"/>
                  <a:ext cx="325618" cy="34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5618" h="344924">
                      <a:moveTo>
                        <a:pt x="24038" y="344924"/>
                      </a:moveTo>
                      <a:lnTo>
                        <a:pt x="0" y="37335"/>
                      </a:lnTo>
                      <a:cubicBezTo>
                        <a:pt x="0" y="37335"/>
                        <a:pt x="-1979" y="26049"/>
                        <a:pt x="14763" y="23510"/>
                      </a:cubicBezTo>
                      <a:cubicBezTo>
                        <a:pt x="31506" y="20970"/>
                        <a:pt x="105853" y="7992"/>
                        <a:pt x="105853" y="7992"/>
                      </a:cubicBezTo>
                      <a:cubicBezTo>
                        <a:pt x="105853" y="7992"/>
                        <a:pt x="113348" y="3163"/>
                        <a:pt x="116069" y="22099"/>
                      </a:cubicBezTo>
                      <a:cubicBezTo>
                        <a:pt x="116529" y="36182"/>
                        <a:pt x="124014" y="33949"/>
                        <a:pt x="130541" y="32538"/>
                      </a:cubicBezTo>
                      <a:cubicBezTo>
                        <a:pt x="137068" y="31128"/>
                        <a:pt x="322413" y="0"/>
                        <a:pt x="322413" y="0"/>
                      </a:cubicBezTo>
                      <a:cubicBezTo>
                        <a:pt x="322413" y="0"/>
                        <a:pt x="325546" y="0"/>
                        <a:pt x="325546" y="9685"/>
                      </a:cubicBezTo>
                      <a:cubicBezTo>
                        <a:pt x="325546" y="19277"/>
                        <a:pt x="314909" y="234270"/>
                        <a:pt x="314909" y="234270"/>
                      </a:cubicBezTo>
                      <a:lnTo>
                        <a:pt x="24038" y="344924"/>
                      </a:lnTo>
                      <a:close/>
                    </a:path>
                  </a:pathLst>
                </a:custGeom>
                <a:gradFill>
                  <a:gsLst>
                    <a:gs pos="36000">
                      <a:srgbClr val="D3A717"/>
                    </a:gs>
                    <a:gs pos="100000">
                      <a:srgbClr val="A8830D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44" name="Forme libre : forme 543"/>
                <p:cNvSpPr/>
                <p:nvPr/>
              </p:nvSpPr>
              <p:spPr>
                <a:xfrm flipH="1">
                  <a:off x="-567418" y="5945608"/>
                  <a:ext cx="291808" cy="3070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1808" h="307065">
                      <a:moveTo>
                        <a:pt x="0" y="307065"/>
                      </a:moveTo>
                      <a:lnTo>
                        <a:pt x="3311" y="52667"/>
                      </a:lnTo>
                      <a:lnTo>
                        <a:pt x="291808" y="0"/>
                      </a:lnTo>
                      <a:lnTo>
                        <a:pt x="0" y="307065"/>
                      </a:lnTo>
                      <a:close/>
                    </a:path>
                  </a:pathLst>
                </a:custGeom>
                <a:solidFill>
                  <a:srgbClr val="FFFFFF">
                    <a:alpha val="55000"/>
                  </a:srgbClr>
                </a:solidFill>
                <a:ln w="7600" cap="flat">
                  <a:noFill/>
                  <a:bevel/>
                </a:ln>
              </p:spPr>
            </p:sp>
            <p:sp>
              <p:nvSpPr>
                <p:cNvPr id="545" name="Forme libre : forme 544"/>
                <p:cNvSpPr/>
                <p:nvPr/>
              </p:nvSpPr>
              <p:spPr>
                <a:xfrm flipH="1">
                  <a:off x="-564038" y="5932311"/>
                  <a:ext cx="309712" cy="3192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9712" h="319225">
                      <a:moveTo>
                        <a:pt x="10540" y="319225"/>
                      </a:moveTo>
                      <a:lnTo>
                        <a:pt x="0" y="63684"/>
                      </a:lnTo>
                      <a:lnTo>
                        <a:pt x="309712" y="0"/>
                      </a:lnTo>
                      <a:lnTo>
                        <a:pt x="294308" y="215235"/>
                      </a:lnTo>
                      <a:lnTo>
                        <a:pt x="10540" y="319225"/>
                      </a:lnTo>
                      <a:close/>
                    </a:path>
                  </a:pathLst>
                </a:custGeom>
                <a:solidFill>
                  <a:srgbClr val="FCFCFC"/>
                </a:solidFill>
                <a:ln w="7600" cap="flat">
                  <a:solidFill>
                    <a:srgbClr val="BCBCBC"/>
                  </a:solidFill>
                  <a:bevel/>
                </a:ln>
              </p:spPr>
            </p:sp>
            <p:sp>
              <p:nvSpPr>
                <p:cNvPr id="546" name="Forme libre : forme 545"/>
                <p:cNvSpPr/>
                <p:nvPr/>
              </p:nvSpPr>
              <p:spPr>
                <a:xfrm flipH="1">
                  <a:off x="-591330" y="5939490"/>
                  <a:ext cx="325135" cy="3113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5135" h="311329">
                      <a:moveTo>
                        <a:pt x="23802" y="64498"/>
                      </a:moveTo>
                      <a:lnTo>
                        <a:pt x="0" y="311329"/>
                      </a:lnTo>
                      <a:cubicBezTo>
                        <a:pt x="0" y="311329"/>
                        <a:pt x="284164" y="214048"/>
                        <a:pt x="283285" y="213242"/>
                      </a:cubicBezTo>
                      <a:cubicBezTo>
                        <a:pt x="282407" y="212436"/>
                        <a:pt x="325135" y="0"/>
                        <a:pt x="325135" y="0"/>
                      </a:cubicBezTo>
                      <a:lnTo>
                        <a:pt x="23802" y="64498"/>
                      </a:lnTo>
                      <a:close/>
                    </a:path>
                  </a:pathLst>
                </a:custGeom>
                <a:solidFill>
                  <a:srgbClr val="FCFCFC"/>
                </a:solidFill>
                <a:ln w="7600" cap="flat">
                  <a:solidFill>
                    <a:srgbClr val="A0A0A0"/>
                  </a:solidFill>
                  <a:bevel/>
                </a:ln>
              </p:spPr>
            </p:sp>
            <p:sp>
              <p:nvSpPr>
                <p:cNvPr id="547" name="Forme libre : forme 546"/>
                <p:cNvSpPr/>
                <p:nvPr/>
              </p:nvSpPr>
              <p:spPr>
                <a:xfrm flipH="1">
                  <a:off x="-608427" y="5951708"/>
                  <a:ext cx="332818" cy="3009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2818" h="300966">
                      <a:moveTo>
                        <a:pt x="45445" y="60449"/>
                      </a:moveTo>
                      <a:lnTo>
                        <a:pt x="0" y="300966"/>
                      </a:lnTo>
                      <a:lnTo>
                        <a:pt x="279038" y="197985"/>
                      </a:lnTo>
                      <a:lnTo>
                        <a:pt x="332818" y="0"/>
                      </a:lnTo>
                      <a:lnTo>
                        <a:pt x="45445" y="60449"/>
                      </a:lnTo>
                      <a:close/>
                    </a:path>
                  </a:pathLst>
                </a:custGeom>
                <a:solidFill>
                  <a:srgbClr val="FCFCFC"/>
                </a:solidFill>
                <a:ln w="7600" cap="flat">
                  <a:solidFill>
                    <a:srgbClr val="A0A0A0"/>
                  </a:solidFill>
                  <a:bevel/>
                </a:ln>
              </p:spPr>
            </p:sp>
            <p:sp>
              <p:nvSpPr>
                <p:cNvPr id="548" name="Forme libre : forme 547"/>
                <p:cNvSpPr/>
                <p:nvPr/>
              </p:nvSpPr>
              <p:spPr>
                <a:xfrm flipH="1">
                  <a:off x="-633178" y="5960108"/>
                  <a:ext cx="361918" cy="3010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1918" h="301063">
                      <a:moveTo>
                        <a:pt x="2962" y="301063"/>
                      </a:moveTo>
                      <a:lnTo>
                        <a:pt x="40397" y="115984"/>
                      </a:lnTo>
                      <a:cubicBezTo>
                        <a:pt x="40397" y="115984"/>
                        <a:pt x="42761" y="104036"/>
                        <a:pt x="52693" y="100744"/>
                      </a:cubicBezTo>
                      <a:cubicBezTo>
                        <a:pt x="62625" y="97453"/>
                        <a:pt x="146104" y="79086"/>
                        <a:pt x="146104" y="79086"/>
                      </a:cubicBezTo>
                      <a:cubicBezTo>
                        <a:pt x="146104" y="79086"/>
                        <a:pt x="153588" y="76699"/>
                        <a:pt x="154190" y="61739"/>
                      </a:cubicBezTo>
                      <a:cubicBezTo>
                        <a:pt x="154806" y="46440"/>
                        <a:pt x="167433" y="43400"/>
                        <a:pt x="167433" y="43400"/>
                      </a:cubicBezTo>
                      <a:lnTo>
                        <a:pt x="364880" y="0"/>
                      </a:lnTo>
                      <a:lnTo>
                        <a:pt x="122029" y="108293"/>
                      </a:lnTo>
                      <a:lnTo>
                        <a:pt x="2962" y="301063"/>
                      </a:lnTo>
                      <a:close/>
                    </a:path>
                  </a:pathLst>
                </a:custGeom>
                <a:solidFill>
                  <a:srgbClr val="E7D299"/>
                </a:solidFill>
                <a:ln w="7600" cap="flat">
                  <a:noFill/>
                  <a:bevel/>
                </a:ln>
              </p:spPr>
            </p:sp>
            <p:sp>
              <p:nvSpPr>
                <p:cNvPr id="549" name="Forme libre : forme 548"/>
                <p:cNvSpPr/>
                <p:nvPr/>
              </p:nvSpPr>
              <p:spPr>
                <a:xfrm flipH="1">
                  <a:off x="-635756" y="5962645"/>
                  <a:ext cx="375565" cy="3031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75565" h="303160">
                      <a:moveTo>
                        <a:pt x="916" y="292146"/>
                      </a:moveTo>
                      <a:cubicBezTo>
                        <a:pt x="916" y="292146"/>
                        <a:pt x="3049" y="299400"/>
                        <a:pt x="4402" y="298526"/>
                      </a:cubicBezTo>
                      <a:cubicBezTo>
                        <a:pt x="7124" y="296767"/>
                        <a:pt x="45327" y="124127"/>
                        <a:pt x="48570" y="116066"/>
                      </a:cubicBezTo>
                      <a:cubicBezTo>
                        <a:pt x="51813" y="108005"/>
                        <a:pt x="53840" y="103571"/>
                        <a:pt x="63772" y="100952"/>
                      </a:cubicBezTo>
                      <a:cubicBezTo>
                        <a:pt x="73704" y="98332"/>
                        <a:pt x="153969" y="80597"/>
                        <a:pt x="153969" y="80597"/>
                      </a:cubicBezTo>
                      <a:cubicBezTo>
                        <a:pt x="153969" y="80597"/>
                        <a:pt x="159239" y="80597"/>
                        <a:pt x="160861" y="68505"/>
                      </a:cubicBezTo>
                      <a:cubicBezTo>
                        <a:pt x="162482" y="56413"/>
                        <a:pt x="162077" y="47143"/>
                        <a:pt x="174643" y="43918"/>
                      </a:cubicBezTo>
                      <a:cubicBezTo>
                        <a:pt x="187210" y="40694"/>
                        <a:pt x="371252" y="-2030"/>
                        <a:pt x="372874" y="0"/>
                      </a:cubicBezTo>
                      <a:cubicBezTo>
                        <a:pt x="374496" y="2807"/>
                        <a:pt x="376611" y="762"/>
                        <a:pt x="374584" y="9226"/>
                      </a:cubicBezTo>
                      <a:cubicBezTo>
                        <a:pt x="372557" y="17691"/>
                        <a:pt x="374584" y="171450"/>
                        <a:pt x="374584" y="171450"/>
                      </a:cubicBezTo>
                      <a:cubicBezTo>
                        <a:pt x="374584" y="171450"/>
                        <a:pt x="374584" y="177092"/>
                        <a:pt x="367895" y="178100"/>
                      </a:cubicBezTo>
                      <a:cubicBezTo>
                        <a:pt x="361207" y="179108"/>
                        <a:pt x="5815" y="303090"/>
                        <a:pt x="5815" y="303090"/>
                      </a:cubicBezTo>
                      <a:cubicBezTo>
                        <a:pt x="5815" y="303090"/>
                        <a:pt x="-3171" y="302257"/>
                        <a:pt x="916" y="292146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D6B14F"/>
                    </a:gs>
                    <a:gs pos="100000">
                      <a:srgbClr val="A98013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50" name="Forme libre : forme 549"/>
                <p:cNvSpPr/>
                <p:nvPr/>
              </p:nvSpPr>
              <p:spPr>
                <a:xfrm flipH="1">
                  <a:off x="-575885" y="5959908"/>
                  <a:ext cx="7600" cy="7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600" h="7600">
                      <a:moveTo>
                        <a:pt x="1703973" y="2604687"/>
                      </a:moveTo>
                    </a:path>
                  </a:pathLst>
                </a:custGeom>
                <a:solidFill>
                  <a:srgbClr val="FFFFFF"/>
                </a:solidFill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551" name="Forme libre : forme 550"/>
                <p:cNvSpPr/>
                <p:nvPr/>
              </p:nvSpPr>
              <p:spPr>
                <a:xfrm flipH="1">
                  <a:off x="-635972" y="5962963"/>
                  <a:ext cx="313056" cy="281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3056" h="281670">
                      <a:moveTo>
                        <a:pt x="185762" y="26515"/>
                      </a:moveTo>
                      <a:cubicBezTo>
                        <a:pt x="185762" y="26515"/>
                        <a:pt x="308638" y="-1306"/>
                        <a:pt x="310261" y="0"/>
                      </a:cubicBezTo>
                      <a:cubicBezTo>
                        <a:pt x="311884" y="3531"/>
                        <a:pt x="314310" y="4740"/>
                        <a:pt x="312288" y="13204"/>
                      </a:cubicBezTo>
                      <a:cubicBezTo>
                        <a:pt x="310261" y="21668"/>
                        <a:pt x="311948" y="171132"/>
                        <a:pt x="311948" y="171132"/>
                      </a:cubicBezTo>
                      <a:cubicBezTo>
                        <a:pt x="311948" y="171132"/>
                        <a:pt x="311948" y="176774"/>
                        <a:pt x="305250" y="177781"/>
                      </a:cubicBezTo>
                      <a:cubicBezTo>
                        <a:pt x="298561" y="178790"/>
                        <a:pt x="0" y="281626"/>
                        <a:pt x="0" y="281626"/>
                      </a:cubicBezTo>
                      <a:lnTo>
                        <a:pt x="185762" y="265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2000"/>
                      </a:srgbClr>
                    </a:gs>
                    <a:gs pos="55000">
                      <a:srgbClr val="FFFFFF">
                        <a:alpha val="5000"/>
                      </a:srgbClr>
                    </a:gs>
                    <a:gs pos="100000">
                      <a:srgbClr val="FFFFFF">
                        <a:alpha val="2000"/>
                      </a:srgbClr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</p:grpSp>
          <p:sp>
            <p:nvSpPr>
              <p:cNvPr id="1825" name="Text 1825"/>
              <p:cNvSpPr txBox="1"/>
              <p:nvPr/>
            </p:nvSpPr>
            <p:spPr>
              <a:xfrm>
                <a:off x="-1386554" y="6178841"/>
                <a:ext cx="718110" cy="143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Arial"/>
                  </a:rPr>
                  <a:t>NAS 1 .121</a:t>
                </a:r>
              </a:p>
            </p:txBody>
          </p:sp>
        </p:grpSp>
        <p:grpSp>
          <p:nvGrpSpPr>
            <p:cNvPr id="553" name="Groupe 552"/>
            <p:cNvGrpSpPr/>
            <p:nvPr/>
          </p:nvGrpSpPr>
          <p:grpSpPr>
            <a:xfrm>
              <a:off x="9261345" y="2002120"/>
              <a:ext cx="714480" cy="942513"/>
              <a:chOff x="9261345" y="2002120"/>
              <a:chExt cx="714480" cy="942513"/>
            </a:xfrm>
          </p:grpSpPr>
          <p:grpSp>
            <p:nvGrpSpPr>
              <p:cNvPr id="210" name="Serveur"/>
              <p:cNvGrpSpPr/>
              <p:nvPr/>
            </p:nvGrpSpPr>
            <p:grpSpPr>
              <a:xfrm>
                <a:off x="9261424" y="2002120"/>
                <a:ext cx="714480" cy="942513"/>
                <a:chOff x="9261424" y="2002120"/>
                <a:chExt cx="714480" cy="942513"/>
              </a:xfrm>
            </p:grpSpPr>
            <p:sp>
              <p:nvSpPr>
                <p:cNvPr id="211" name="Forme libre : forme 210"/>
                <p:cNvSpPr/>
                <p:nvPr/>
              </p:nvSpPr>
              <p:spPr>
                <a:xfrm>
                  <a:off x="9263247" y="2002120"/>
                  <a:ext cx="710754" cy="3579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0754" h="357907">
                      <a:moveTo>
                        <a:pt x="0" y="191205"/>
                      </a:moveTo>
                      <a:lnTo>
                        <a:pt x="4941" y="178022"/>
                      </a:lnTo>
                      <a:lnTo>
                        <a:pt x="426245" y="0"/>
                      </a:lnTo>
                      <a:lnTo>
                        <a:pt x="710754" y="73594"/>
                      </a:lnTo>
                      <a:lnTo>
                        <a:pt x="278321" y="357907"/>
                      </a:lnTo>
                      <a:lnTo>
                        <a:pt x="0" y="1912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bevel/>
                </a:ln>
              </p:spPr>
            </p:sp>
            <p:sp>
              <p:nvSpPr>
                <p:cNvPr id="212" name="Forme libre : forme 211"/>
                <p:cNvSpPr/>
                <p:nvPr/>
              </p:nvSpPr>
              <p:spPr>
                <a:xfrm>
                  <a:off x="9413912" y="2075629"/>
                  <a:ext cx="561912" cy="8597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912" h="859730">
                      <a:moveTo>
                        <a:pt x="111671" y="868414"/>
                      </a:moveTo>
                      <a:lnTo>
                        <a:pt x="561912" y="623254"/>
                      </a:lnTo>
                      <a:lnTo>
                        <a:pt x="561912" y="8684"/>
                      </a:lnTo>
                      <a:lnTo>
                        <a:pt x="118175" y="210187"/>
                      </a:lnTo>
                      <a:lnTo>
                        <a:pt x="0" y="567817"/>
                      </a:lnTo>
                      <a:lnTo>
                        <a:pt x="111671" y="868414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bevel/>
                </a:ln>
              </p:spPr>
            </p:sp>
            <p:sp>
              <p:nvSpPr>
                <p:cNvPr id="213" name="Forme libre : forme 212"/>
                <p:cNvSpPr/>
                <p:nvPr/>
              </p:nvSpPr>
              <p:spPr>
                <a:xfrm>
                  <a:off x="9261345" y="2180166"/>
                  <a:ext cx="270885" cy="7637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0885" h="763747">
                      <a:moveTo>
                        <a:pt x="8950" y="0"/>
                      </a:moveTo>
                      <a:lnTo>
                        <a:pt x="261548" y="99824"/>
                      </a:lnTo>
                      <a:cubicBezTo>
                        <a:pt x="267086" y="101268"/>
                        <a:pt x="269976" y="106369"/>
                        <a:pt x="270885" y="109096"/>
                      </a:cubicBezTo>
                      <a:lnTo>
                        <a:pt x="270885" y="755711"/>
                      </a:lnTo>
                      <a:cubicBezTo>
                        <a:pt x="270885" y="760828"/>
                        <a:pt x="266385" y="763747"/>
                        <a:pt x="261305" y="763747"/>
                      </a:cubicBezTo>
                      <a:lnTo>
                        <a:pt x="9220" y="639810"/>
                      </a:lnTo>
                      <a:cubicBezTo>
                        <a:pt x="2163" y="636035"/>
                        <a:pt x="1035" y="634094"/>
                        <a:pt x="0" y="630538"/>
                      </a:cubicBezTo>
                      <a:lnTo>
                        <a:pt x="0" y="8732"/>
                      </a:lnTo>
                      <a:cubicBezTo>
                        <a:pt x="0" y="3611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bevel/>
                </a:ln>
              </p:spPr>
            </p:sp>
            <p:sp>
              <p:nvSpPr>
                <p:cNvPr id="214" name="Forme libre : forme 213"/>
                <p:cNvSpPr/>
                <p:nvPr/>
              </p:nvSpPr>
              <p:spPr>
                <a:xfrm>
                  <a:off x="9504524" y="2069544"/>
                  <a:ext cx="471145" cy="2520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1145" h="252043">
                      <a:moveTo>
                        <a:pt x="0" y="205439"/>
                      </a:moveTo>
                      <a:cubicBezTo>
                        <a:pt x="19165" y="213454"/>
                        <a:pt x="21488" y="213084"/>
                        <a:pt x="35390" y="225188"/>
                      </a:cubicBezTo>
                      <a:cubicBezTo>
                        <a:pt x="43107" y="231907"/>
                        <a:pt x="46765" y="252043"/>
                        <a:pt x="46765" y="252043"/>
                      </a:cubicBezTo>
                      <a:lnTo>
                        <a:pt x="470410" y="18397"/>
                      </a:lnTo>
                      <a:cubicBezTo>
                        <a:pt x="470410" y="18397"/>
                        <a:pt x="472754" y="9283"/>
                        <a:pt x="469069" y="6246"/>
                      </a:cubicBezTo>
                      <a:cubicBezTo>
                        <a:pt x="465944" y="3666"/>
                        <a:pt x="439479" y="0"/>
                        <a:pt x="439479" y="0"/>
                      </a:cubicBezTo>
                      <a:lnTo>
                        <a:pt x="0" y="205439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5" name="Forme libre : forme 214"/>
                <p:cNvSpPr/>
                <p:nvPr/>
              </p:nvSpPr>
              <p:spPr>
                <a:xfrm>
                  <a:off x="9502060" y="2273071"/>
                  <a:ext cx="49289" cy="671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289" h="671562">
                      <a:moveTo>
                        <a:pt x="-56" y="0"/>
                      </a:moveTo>
                      <a:cubicBezTo>
                        <a:pt x="11878" y="0"/>
                        <a:pt x="47085" y="16564"/>
                        <a:pt x="48950" y="45392"/>
                      </a:cubicBezTo>
                      <a:cubicBezTo>
                        <a:pt x="49586" y="55218"/>
                        <a:pt x="48950" y="654595"/>
                        <a:pt x="48950" y="654595"/>
                      </a:cubicBezTo>
                      <a:cubicBezTo>
                        <a:pt x="48950" y="654595"/>
                        <a:pt x="24990" y="673936"/>
                        <a:pt x="22216" y="671318"/>
                      </a:cubicBezTo>
                      <a:cubicBezTo>
                        <a:pt x="19442" y="668010"/>
                        <a:pt x="436" y="661422"/>
                        <a:pt x="436" y="661422"/>
                      </a:cubicBezTo>
                      <a:lnTo>
                        <a:pt x="-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16" name="Forme libre : forme 215"/>
                <p:cNvSpPr/>
                <p:nvPr/>
              </p:nvSpPr>
              <p:spPr>
                <a:xfrm>
                  <a:off x="9262491" y="2184967"/>
                  <a:ext cx="161333" cy="6695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333" h="669582">
                      <a:moveTo>
                        <a:pt x="161261" y="54872"/>
                      </a:moveTo>
                      <a:lnTo>
                        <a:pt x="80631" y="669456"/>
                      </a:lnTo>
                      <a:lnTo>
                        <a:pt x="168" y="635023"/>
                      </a:lnTo>
                      <a:lnTo>
                        <a:pt x="168" y="2353"/>
                      </a:lnTo>
                      <a:cubicBezTo>
                        <a:pt x="168" y="2353"/>
                        <a:pt x="-2423" y="-2400"/>
                        <a:pt x="9448" y="1256"/>
                      </a:cubicBezTo>
                      <a:lnTo>
                        <a:pt x="161261" y="5487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217" name="Groupe 216"/>
                <p:cNvGrpSpPr/>
                <p:nvPr/>
              </p:nvGrpSpPr>
              <p:grpSpPr>
                <a:xfrm>
                  <a:off x="9262032" y="2261242"/>
                  <a:ext cx="270143" cy="420354"/>
                  <a:chOff x="9262032" y="2261242"/>
                  <a:chExt cx="270143" cy="420354"/>
                </a:xfrm>
              </p:grpSpPr>
              <p:sp>
                <p:nvSpPr>
                  <p:cNvPr id="218" name="Forme libre : forme 217"/>
                  <p:cNvSpPr/>
                  <p:nvPr/>
                </p:nvSpPr>
                <p:spPr>
                  <a:xfrm>
                    <a:off x="9262993" y="2261242"/>
                    <a:ext cx="147538" cy="819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538" h="81909">
                        <a:moveTo>
                          <a:pt x="0" y="0"/>
                        </a:moveTo>
                        <a:lnTo>
                          <a:pt x="0" y="13538"/>
                        </a:lnTo>
                        <a:lnTo>
                          <a:pt x="147538" y="81909"/>
                        </a:lnTo>
                        <a:lnTo>
                          <a:pt x="147538" y="675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19" name="Forme libre : forme 218"/>
                  <p:cNvSpPr/>
                  <p:nvPr/>
                </p:nvSpPr>
                <p:spPr>
                  <a:xfrm>
                    <a:off x="9262993" y="2353590"/>
                    <a:ext cx="147538" cy="827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538" h="82733">
                        <a:moveTo>
                          <a:pt x="0" y="0"/>
                        </a:moveTo>
                        <a:lnTo>
                          <a:pt x="0" y="15131"/>
                        </a:lnTo>
                        <a:lnTo>
                          <a:pt x="147538" y="82733"/>
                        </a:lnTo>
                        <a:lnTo>
                          <a:pt x="147538" y="66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20" name="Forme libre : forme 219"/>
                  <p:cNvSpPr/>
                  <p:nvPr/>
                </p:nvSpPr>
                <p:spPr>
                  <a:xfrm>
                    <a:off x="9262032" y="2446673"/>
                    <a:ext cx="148500" cy="844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00" h="84412">
                        <a:moveTo>
                          <a:pt x="0" y="0"/>
                        </a:moveTo>
                        <a:lnTo>
                          <a:pt x="0" y="15927"/>
                        </a:lnTo>
                        <a:lnTo>
                          <a:pt x="148500" y="84412"/>
                        </a:lnTo>
                        <a:lnTo>
                          <a:pt x="148500" y="69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21" name="Forme libre : forme 220"/>
                  <p:cNvSpPr/>
                  <p:nvPr/>
                </p:nvSpPr>
                <p:spPr>
                  <a:xfrm>
                    <a:off x="9263350" y="2543031"/>
                    <a:ext cx="146324" cy="828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324" h="82820">
                        <a:moveTo>
                          <a:pt x="0" y="0"/>
                        </a:moveTo>
                        <a:lnTo>
                          <a:pt x="0" y="15927"/>
                        </a:lnTo>
                        <a:lnTo>
                          <a:pt x="146324" y="82820"/>
                        </a:lnTo>
                        <a:lnTo>
                          <a:pt x="146324" y="6768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22" name="Forme libre : forme 221"/>
                  <p:cNvSpPr/>
                  <p:nvPr/>
                </p:nvSpPr>
                <p:spPr>
                  <a:xfrm>
                    <a:off x="9398683" y="2324676"/>
                    <a:ext cx="132702" cy="713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2702" h="71352">
                        <a:moveTo>
                          <a:pt x="0" y="0"/>
                        </a:moveTo>
                        <a:lnTo>
                          <a:pt x="316" y="13379"/>
                        </a:lnTo>
                        <a:lnTo>
                          <a:pt x="132702" y="71352"/>
                        </a:lnTo>
                        <a:lnTo>
                          <a:pt x="132702" y="586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23" name="Forme libre : forme 222"/>
                  <p:cNvSpPr/>
                  <p:nvPr/>
                </p:nvSpPr>
                <p:spPr>
                  <a:xfrm>
                    <a:off x="9398684" y="2414821"/>
                    <a:ext cx="133492" cy="764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3492" h="76449">
                        <a:moveTo>
                          <a:pt x="0" y="0"/>
                        </a:moveTo>
                        <a:lnTo>
                          <a:pt x="0" y="16723"/>
                        </a:lnTo>
                        <a:lnTo>
                          <a:pt x="133492" y="76449"/>
                        </a:lnTo>
                        <a:lnTo>
                          <a:pt x="133492" y="613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24" name="Forme libre : forme 223"/>
                  <p:cNvSpPr/>
                  <p:nvPr/>
                </p:nvSpPr>
                <p:spPr>
                  <a:xfrm>
                    <a:off x="9397892" y="2510382"/>
                    <a:ext cx="134281" cy="748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281" h="74856">
                        <a:moveTo>
                          <a:pt x="0" y="0"/>
                        </a:moveTo>
                        <a:lnTo>
                          <a:pt x="134281" y="60522"/>
                        </a:lnTo>
                        <a:lnTo>
                          <a:pt x="134281" y="74856"/>
                        </a:lnTo>
                        <a:lnTo>
                          <a:pt x="0" y="167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25" name="Forme libre : forme 224"/>
                  <p:cNvSpPr/>
                  <p:nvPr/>
                </p:nvSpPr>
                <p:spPr>
                  <a:xfrm>
                    <a:off x="9397892" y="2604350"/>
                    <a:ext cx="134281" cy="772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281" h="77246">
                        <a:moveTo>
                          <a:pt x="0" y="0"/>
                        </a:moveTo>
                        <a:lnTo>
                          <a:pt x="134281" y="62911"/>
                        </a:lnTo>
                        <a:lnTo>
                          <a:pt x="134281" y="77246"/>
                        </a:lnTo>
                        <a:lnTo>
                          <a:pt x="0" y="167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26" name="Forme libre : forme 225"/>
                  <p:cNvSpPr/>
                  <p:nvPr/>
                </p:nvSpPr>
                <p:spPr>
                  <a:xfrm>
                    <a:off x="9405791" y="2327861"/>
                    <a:ext cx="111533" cy="646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4663">
                        <a:moveTo>
                          <a:pt x="0" y="0"/>
                        </a:moveTo>
                        <a:lnTo>
                          <a:pt x="100158" y="44277"/>
                        </a:lnTo>
                        <a:lnTo>
                          <a:pt x="111533" y="64663"/>
                        </a:lnTo>
                        <a:lnTo>
                          <a:pt x="316" y="149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7" name="Forme libre : forme 226"/>
                  <p:cNvSpPr/>
                  <p:nvPr/>
                </p:nvSpPr>
                <p:spPr>
                  <a:xfrm>
                    <a:off x="9404054" y="2416413"/>
                    <a:ext cx="111217" cy="688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217" h="68804">
                        <a:moveTo>
                          <a:pt x="0" y="0"/>
                        </a:moveTo>
                        <a:lnTo>
                          <a:pt x="99210" y="45869"/>
                        </a:lnTo>
                        <a:lnTo>
                          <a:pt x="111217" y="68804"/>
                        </a:lnTo>
                        <a:lnTo>
                          <a:pt x="632" y="184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8" name="Forme libre : forme 227"/>
                  <p:cNvSpPr/>
                  <p:nvPr/>
                </p:nvSpPr>
                <p:spPr>
                  <a:xfrm>
                    <a:off x="9405318" y="2513248"/>
                    <a:ext cx="111533" cy="668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6893">
                        <a:moveTo>
                          <a:pt x="0" y="0"/>
                        </a:moveTo>
                        <a:lnTo>
                          <a:pt x="100159" y="44595"/>
                        </a:lnTo>
                        <a:lnTo>
                          <a:pt x="111533" y="66893"/>
                        </a:lnTo>
                        <a:lnTo>
                          <a:pt x="316" y="172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29" name="Forme libre : forme 228"/>
                  <p:cNvSpPr/>
                  <p:nvPr/>
                </p:nvSpPr>
                <p:spPr>
                  <a:xfrm>
                    <a:off x="9405318" y="2608673"/>
                    <a:ext cx="111533" cy="646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4663">
                        <a:moveTo>
                          <a:pt x="0" y="0"/>
                        </a:moveTo>
                        <a:lnTo>
                          <a:pt x="100158" y="44277"/>
                        </a:lnTo>
                        <a:lnTo>
                          <a:pt x="111533" y="64663"/>
                        </a:lnTo>
                        <a:lnTo>
                          <a:pt x="316" y="149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30" name="Forme libre : forme 229"/>
                  <p:cNvSpPr/>
                  <p:nvPr/>
                </p:nvSpPr>
                <p:spPr>
                  <a:xfrm>
                    <a:off x="9405317" y="2608671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31" name="Forme libre : forme 230"/>
                  <p:cNvSpPr/>
                  <p:nvPr/>
                </p:nvSpPr>
                <p:spPr>
                  <a:xfrm>
                    <a:off x="9407213" y="2512861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32" name="Forme libre : forme 231"/>
                  <p:cNvSpPr/>
                  <p:nvPr/>
                </p:nvSpPr>
                <p:spPr>
                  <a:xfrm>
                    <a:off x="9407609" y="2419211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33" name="Forme libre : forme 232"/>
                  <p:cNvSpPr/>
                  <p:nvPr/>
                </p:nvSpPr>
                <p:spPr>
                  <a:xfrm>
                    <a:off x="9407609" y="2326518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</p:grpSp>
        <p:grpSp>
          <p:nvGrpSpPr>
            <p:cNvPr id="555" name="Serveur"/>
            <p:cNvGrpSpPr/>
            <p:nvPr/>
          </p:nvGrpSpPr>
          <p:grpSpPr>
            <a:xfrm>
              <a:off x="8300301" y="6478596"/>
              <a:ext cx="2013999" cy="1349023"/>
              <a:chOff x="8300300" y="6478596"/>
              <a:chExt cx="2013999" cy="1349023"/>
            </a:xfrm>
          </p:grpSpPr>
          <p:sp>
            <p:nvSpPr>
              <p:cNvPr id="556" name="Forme libre : forme 555"/>
              <p:cNvSpPr/>
              <p:nvPr/>
            </p:nvSpPr>
            <p:spPr>
              <a:xfrm>
                <a:off x="8830047" y="6478596"/>
                <a:ext cx="710754" cy="357907"/>
              </a:xfrm>
              <a:custGeom>
                <a:avLst/>
                <a:gdLst/>
                <a:ahLst/>
                <a:cxnLst/>
                <a:rect l="0" t="0" r="0" b="0"/>
                <a:pathLst>
                  <a:path w="710754" h="357907">
                    <a:moveTo>
                      <a:pt x="0" y="191205"/>
                    </a:moveTo>
                    <a:lnTo>
                      <a:pt x="4941" y="178022"/>
                    </a:lnTo>
                    <a:lnTo>
                      <a:pt x="426245" y="0"/>
                    </a:lnTo>
                    <a:lnTo>
                      <a:pt x="710754" y="73594"/>
                    </a:lnTo>
                    <a:lnTo>
                      <a:pt x="278321" y="357907"/>
                    </a:lnTo>
                    <a:lnTo>
                      <a:pt x="0" y="191205"/>
                    </a:lnTo>
                    <a:close/>
                  </a:path>
                </a:pathLst>
              </a:custGeom>
              <a:gradFill>
                <a:gsLst>
                  <a:gs pos="0">
                    <a:srgbClr val="373737"/>
                  </a:gs>
                  <a:gs pos="52000">
                    <a:srgbClr val="494949"/>
                  </a:gs>
                  <a:gs pos="3000">
                    <a:srgbClr val="474747"/>
                  </a:gs>
                </a:gsLst>
                <a:lin ang="3960000" scaled="0"/>
              </a:gradFill>
              <a:ln w="7600" cap="flat">
                <a:solidFill>
                  <a:srgbClr val="3A3A3A"/>
                </a:solidFill>
                <a:bevel/>
              </a:ln>
            </p:spPr>
          </p:sp>
          <p:sp>
            <p:nvSpPr>
              <p:cNvPr id="557" name="Forme libre : forme 556"/>
              <p:cNvSpPr/>
              <p:nvPr/>
            </p:nvSpPr>
            <p:spPr>
              <a:xfrm>
                <a:off x="8980712" y="6552105"/>
                <a:ext cx="561912" cy="859730"/>
              </a:xfrm>
              <a:custGeom>
                <a:avLst/>
                <a:gdLst/>
                <a:ahLst/>
                <a:cxnLst/>
                <a:rect l="0" t="0" r="0" b="0"/>
                <a:pathLst>
                  <a:path w="561912" h="859730">
                    <a:moveTo>
                      <a:pt x="111671" y="868414"/>
                    </a:moveTo>
                    <a:lnTo>
                      <a:pt x="561912" y="623254"/>
                    </a:lnTo>
                    <a:lnTo>
                      <a:pt x="561912" y="8684"/>
                    </a:lnTo>
                    <a:lnTo>
                      <a:pt x="118175" y="210187"/>
                    </a:lnTo>
                    <a:lnTo>
                      <a:pt x="0" y="567817"/>
                    </a:lnTo>
                    <a:lnTo>
                      <a:pt x="111671" y="868414"/>
                    </a:lnTo>
                    <a:close/>
                  </a:path>
                </a:pathLst>
              </a:custGeom>
              <a:solidFill>
                <a:srgbClr val="414141"/>
              </a:solidFill>
              <a:ln w="7600" cap="flat">
                <a:solidFill>
                  <a:srgbClr val="414141"/>
                </a:solidFill>
                <a:bevel/>
              </a:ln>
            </p:spPr>
          </p:sp>
          <p:sp>
            <p:nvSpPr>
              <p:cNvPr id="558" name="Forme libre : forme 557"/>
              <p:cNvSpPr/>
              <p:nvPr/>
            </p:nvSpPr>
            <p:spPr>
              <a:xfrm>
                <a:off x="8828145" y="6656642"/>
                <a:ext cx="270885" cy="763747"/>
              </a:xfrm>
              <a:custGeom>
                <a:avLst/>
                <a:gdLst/>
                <a:ahLst/>
                <a:cxnLst/>
                <a:rect l="0" t="0" r="0" b="0"/>
                <a:pathLst>
                  <a:path w="270885" h="763747">
                    <a:moveTo>
                      <a:pt x="8950" y="0"/>
                    </a:moveTo>
                    <a:lnTo>
                      <a:pt x="261548" y="99824"/>
                    </a:lnTo>
                    <a:cubicBezTo>
                      <a:pt x="267086" y="101268"/>
                      <a:pt x="269976" y="106369"/>
                      <a:pt x="270885" y="109096"/>
                    </a:cubicBezTo>
                    <a:lnTo>
                      <a:pt x="270885" y="755711"/>
                    </a:lnTo>
                    <a:cubicBezTo>
                      <a:pt x="270885" y="760828"/>
                      <a:pt x="266385" y="763747"/>
                      <a:pt x="261305" y="763747"/>
                    </a:cubicBezTo>
                    <a:lnTo>
                      <a:pt x="9220" y="639810"/>
                    </a:lnTo>
                    <a:cubicBezTo>
                      <a:pt x="2163" y="636035"/>
                      <a:pt x="1035" y="634094"/>
                      <a:pt x="0" y="630538"/>
                    </a:cubicBezTo>
                    <a:lnTo>
                      <a:pt x="0" y="8732"/>
                    </a:lnTo>
                    <a:cubicBezTo>
                      <a:pt x="0" y="3611"/>
                      <a:pt x="3871" y="0"/>
                      <a:pt x="8950" y="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343434"/>
                  </a:gs>
                  <a:gs pos="66000">
                    <a:srgbClr val="383838"/>
                  </a:gs>
                  <a:gs pos="100000">
                    <a:srgbClr val="353535"/>
                  </a:gs>
                </a:gsLst>
                <a:lin ang="10800000" scaled="0"/>
              </a:gradFill>
              <a:ln w="7600" cap="flat">
                <a:solidFill>
                  <a:srgbClr val="424242"/>
                </a:solidFill>
                <a:bevel/>
              </a:ln>
            </p:spPr>
          </p:sp>
          <p:sp>
            <p:nvSpPr>
              <p:cNvPr id="559" name="Forme libre : forme 558"/>
              <p:cNvSpPr/>
              <p:nvPr/>
            </p:nvSpPr>
            <p:spPr>
              <a:xfrm>
                <a:off x="9071324" y="6546020"/>
                <a:ext cx="471145" cy="252043"/>
              </a:xfrm>
              <a:custGeom>
                <a:avLst/>
                <a:gdLst/>
                <a:ahLst/>
                <a:cxnLst/>
                <a:rect l="0" t="0" r="0" b="0"/>
                <a:pathLst>
                  <a:path w="471145" h="252043">
                    <a:moveTo>
                      <a:pt x="0" y="205439"/>
                    </a:moveTo>
                    <a:cubicBezTo>
                      <a:pt x="19165" y="213454"/>
                      <a:pt x="21488" y="213084"/>
                      <a:pt x="35390" y="225188"/>
                    </a:cubicBezTo>
                    <a:cubicBezTo>
                      <a:pt x="43107" y="231907"/>
                      <a:pt x="46765" y="252043"/>
                      <a:pt x="46765" y="252043"/>
                    </a:cubicBezTo>
                    <a:lnTo>
                      <a:pt x="470410" y="18397"/>
                    </a:lnTo>
                    <a:cubicBezTo>
                      <a:pt x="470410" y="18397"/>
                      <a:pt x="472754" y="9283"/>
                      <a:pt x="469069" y="6246"/>
                    </a:cubicBezTo>
                    <a:cubicBezTo>
                      <a:pt x="465944" y="3666"/>
                      <a:pt x="439479" y="0"/>
                      <a:pt x="439479" y="0"/>
                    </a:cubicBezTo>
                    <a:lnTo>
                      <a:pt x="0" y="205439"/>
                    </a:lnTo>
                    <a:close/>
                  </a:path>
                </a:pathLst>
              </a:custGeom>
              <a:gradFill>
                <a:gsLst>
                  <a:gs pos="45000">
                    <a:srgbClr val="4A4A4A"/>
                  </a:gs>
                  <a:gs pos="49000">
                    <a:srgbClr val="565656"/>
                  </a:gs>
                  <a:gs pos="51000">
                    <a:srgbClr val="414141"/>
                  </a:gs>
                </a:gsLst>
                <a:lin ang="3840000" scaled="0"/>
              </a:gradFill>
              <a:ln w="7600" cap="flat">
                <a:noFill/>
                <a:bevel/>
              </a:ln>
            </p:spPr>
          </p:sp>
          <p:sp>
            <p:nvSpPr>
              <p:cNvPr id="560" name="Forme libre : forme 559"/>
              <p:cNvSpPr/>
              <p:nvPr/>
            </p:nvSpPr>
            <p:spPr>
              <a:xfrm>
                <a:off x="9068860" y="6749547"/>
                <a:ext cx="49289" cy="671562"/>
              </a:xfrm>
              <a:custGeom>
                <a:avLst/>
                <a:gdLst/>
                <a:ahLst/>
                <a:cxnLst/>
                <a:rect l="0" t="0" r="0" b="0"/>
                <a:pathLst>
                  <a:path w="49289" h="671562">
                    <a:moveTo>
                      <a:pt x="-56" y="0"/>
                    </a:moveTo>
                    <a:cubicBezTo>
                      <a:pt x="11878" y="0"/>
                      <a:pt x="47085" y="16564"/>
                      <a:pt x="48950" y="45392"/>
                    </a:cubicBezTo>
                    <a:cubicBezTo>
                      <a:pt x="49586" y="55218"/>
                      <a:pt x="48950" y="654595"/>
                      <a:pt x="48950" y="654595"/>
                    </a:cubicBezTo>
                    <a:cubicBezTo>
                      <a:pt x="48950" y="654595"/>
                      <a:pt x="24990" y="673936"/>
                      <a:pt x="22216" y="671318"/>
                    </a:cubicBezTo>
                    <a:cubicBezTo>
                      <a:pt x="19442" y="668010"/>
                      <a:pt x="436" y="661422"/>
                      <a:pt x="436" y="661422"/>
                    </a:cubicBezTo>
                    <a:lnTo>
                      <a:pt x="-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414141"/>
                  </a:gs>
                  <a:gs pos="25000">
                    <a:srgbClr val="4C4C4C"/>
                  </a:gs>
                  <a:gs pos="100000">
                    <a:srgbClr val="353535"/>
                  </a:gs>
                </a:gsLst>
                <a:lin ang="10800000" scaled="0"/>
              </a:gradFill>
              <a:ln w="7600" cap="flat">
                <a:noFill/>
                <a:bevel/>
              </a:ln>
            </p:spPr>
          </p:sp>
          <p:sp>
            <p:nvSpPr>
              <p:cNvPr id="561" name="Forme libre : forme 560"/>
              <p:cNvSpPr/>
              <p:nvPr/>
            </p:nvSpPr>
            <p:spPr>
              <a:xfrm>
                <a:off x="8829291" y="6661443"/>
                <a:ext cx="161333" cy="669582"/>
              </a:xfrm>
              <a:custGeom>
                <a:avLst/>
                <a:gdLst/>
                <a:ahLst/>
                <a:cxnLst/>
                <a:rect l="0" t="0" r="0" b="0"/>
                <a:pathLst>
                  <a:path w="161333" h="669582">
                    <a:moveTo>
                      <a:pt x="161261" y="54872"/>
                    </a:moveTo>
                    <a:lnTo>
                      <a:pt x="80631" y="669456"/>
                    </a:lnTo>
                    <a:lnTo>
                      <a:pt x="168" y="635023"/>
                    </a:lnTo>
                    <a:lnTo>
                      <a:pt x="168" y="2353"/>
                    </a:lnTo>
                    <a:cubicBezTo>
                      <a:pt x="168" y="2353"/>
                      <a:pt x="-2423" y="-2400"/>
                      <a:pt x="9448" y="1256"/>
                    </a:cubicBezTo>
                    <a:lnTo>
                      <a:pt x="161261" y="54872"/>
                    </a:lnTo>
                    <a:close/>
                  </a:path>
                </a:pathLst>
              </a:custGeom>
              <a:gradFill>
                <a:gsLst>
                  <a:gs pos="0">
                    <a:srgbClr val="8F8F8F">
                      <a:alpha val="20000"/>
                    </a:srgbClr>
                  </a:gs>
                  <a:gs pos="52000">
                    <a:srgbClr val="686868">
                      <a:alpha val="0"/>
                    </a:srgbClr>
                  </a:gs>
                </a:gsLst>
                <a:lin ang="11400000" scaled="0"/>
              </a:gradFill>
              <a:ln w="7600" cap="flat">
                <a:noFill/>
                <a:bevel/>
              </a:ln>
            </p:spPr>
          </p:sp>
          <p:grpSp>
            <p:nvGrpSpPr>
              <p:cNvPr id="562" name="Groupe 561"/>
              <p:cNvGrpSpPr/>
              <p:nvPr/>
            </p:nvGrpSpPr>
            <p:grpSpPr>
              <a:xfrm>
                <a:off x="8828832" y="6737718"/>
                <a:ext cx="270143" cy="420354"/>
                <a:chOff x="8828832" y="6737718"/>
                <a:chExt cx="270143" cy="420354"/>
              </a:xfrm>
            </p:grpSpPr>
            <p:sp>
              <p:nvSpPr>
                <p:cNvPr id="563" name="Forme libre : forme 562"/>
                <p:cNvSpPr/>
                <p:nvPr/>
              </p:nvSpPr>
              <p:spPr>
                <a:xfrm>
                  <a:off x="8829793" y="6737718"/>
                  <a:ext cx="147538" cy="819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538" h="81909">
                      <a:moveTo>
                        <a:pt x="0" y="0"/>
                      </a:moveTo>
                      <a:lnTo>
                        <a:pt x="0" y="13538"/>
                      </a:lnTo>
                      <a:lnTo>
                        <a:pt x="147538" y="81909"/>
                      </a:lnTo>
                      <a:lnTo>
                        <a:pt x="147538" y="675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564" name="Forme libre : forme 563"/>
                <p:cNvSpPr/>
                <p:nvPr/>
              </p:nvSpPr>
              <p:spPr>
                <a:xfrm>
                  <a:off x="8829793" y="6830066"/>
                  <a:ext cx="147538" cy="827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538" h="82733">
                      <a:moveTo>
                        <a:pt x="0" y="0"/>
                      </a:moveTo>
                      <a:lnTo>
                        <a:pt x="0" y="15131"/>
                      </a:lnTo>
                      <a:lnTo>
                        <a:pt x="147538" y="82733"/>
                      </a:lnTo>
                      <a:lnTo>
                        <a:pt x="147538" y="66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565" name="Forme libre : forme 564"/>
                <p:cNvSpPr/>
                <p:nvPr/>
              </p:nvSpPr>
              <p:spPr>
                <a:xfrm>
                  <a:off x="8828832" y="6923149"/>
                  <a:ext cx="148500" cy="84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00" h="84412">
                      <a:moveTo>
                        <a:pt x="0" y="0"/>
                      </a:moveTo>
                      <a:lnTo>
                        <a:pt x="0" y="15927"/>
                      </a:lnTo>
                      <a:lnTo>
                        <a:pt x="148500" y="84412"/>
                      </a:lnTo>
                      <a:lnTo>
                        <a:pt x="148500" y="692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566" name="Forme libre : forme 565"/>
                <p:cNvSpPr/>
                <p:nvPr/>
              </p:nvSpPr>
              <p:spPr>
                <a:xfrm>
                  <a:off x="8830150" y="7019507"/>
                  <a:ext cx="146324" cy="828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324" h="82820">
                      <a:moveTo>
                        <a:pt x="0" y="0"/>
                      </a:moveTo>
                      <a:lnTo>
                        <a:pt x="0" y="15927"/>
                      </a:lnTo>
                      <a:lnTo>
                        <a:pt x="146324" y="82820"/>
                      </a:lnTo>
                      <a:lnTo>
                        <a:pt x="146324" y="676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567" name="Forme libre : forme 566"/>
                <p:cNvSpPr/>
                <p:nvPr/>
              </p:nvSpPr>
              <p:spPr>
                <a:xfrm>
                  <a:off x="8965483" y="6801152"/>
                  <a:ext cx="132702" cy="713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702" h="71352">
                      <a:moveTo>
                        <a:pt x="0" y="0"/>
                      </a:moveTo>
                      <a:lnTo>
                        <a:pt x="316" y="13379"/>
                      </a:lnTo>
                      <a:lnTo>
                        <a:pt x="132702" y="71352"/>
                      </a:lnTo>
                      <a:lnTo>
                        <a:pt x="132702" y="586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568" name="Forme libre : forme 567"/>
                <p:cNvSpPr/>
                <p:nvPr/>
              </p:nvSpPr>
              <p:spPr>
                <a:xfrm>
                  <a:off x="8965484" y="6891297"/>
                  <a:ext cx="133492" cy="764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3492" h="76449">
                      <a:moveTo>
                        <a:pt x="0" y="0"/>
                      </a:moveTo>
                      <a:lnTo>
                        <a:pt x="0" y="16723"/>
                      </a:lnTo>
                      <a:lnTo>
                        <a:pt x="133492" y="76449"/>
                      </a:lnTo>
                      <a:lnTo>
                        <a:pt x="133492" y="613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569" name="Forme libre : forme 568"/>
                <p:cNvSpPr/>
                <p:nvPr/>
              </p:nvSpPr>
              <p:spPr>
                <a:xfrm>
                  <a:off x="8964692" y="6986858"/>
                  <a:ext cx="134281" cy="748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281" h="74856">
                      <a:moveTo>
                        <a:pt x="0" y="0"/>
                      </a:moveTo>
                      <a:lnTo>
                        <a:pt x="134281" y="60522"/>
                      </a:lnTo>
                      <a:lnTo>
                        <a:pt x="134281" y="74856"/>
                      </a:lnTo>
                      <a:lnTo>
                        <a:pt x="0" y="16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570" name="Forme libre : forme 569"/>
                <p:cNvSpPr/>
                <p:nvPr/>
              </p:nvSpPr>
              <p:spPr>
                <a:xfrm>
                  <a:off x="8964692" y="7080826"/>
                  <a:ext cx="134281" cy="772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281" h="77246">
                      <a:moveTo>
                        <a:pt x="0" y="0"/>
                      </a:moveTo>
                      <a:lnTo>
                        <a:pt x="134281" y="62911"/>
                      </a:lnTo>
                      <a:lnTo>
                        <a:pt x="134281" y="77246"/>
                      </a:lnTo>
                      <a:lnTo>
                        <a:pt x="0" y="16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6300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571" name="Forme libre : forme 570"/>
                <p:cNvSpPr/>
                <p:nvPr/>
              </p:nvSpPr>
              <p:spPr>
                <a:xfrm>
                  <a:off x="8972591" y="6804337"/>
                  <a:ext cx="111533" cy="646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533" h="64663">
                      <a:moveTo>
                        <a:pt x="0" y="0"/>
                      </a:moveTo>
                      <a:lnTo>
                        <a:pt x="100158" y="44277"/>
                      </a:lnTo>
                      <a:lnTo>
                        <a:pt x="111533" y="64663"/>
                      </a:lnTo>
                      <a:lnTo>
                        <a:pt x="316" y="149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/>
                    </a:gs>
                    <a:gs pos="75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2" name="Forme libre : forme 571"/>
                <p:cNvSpPr/>
                <p:nvPr/>
              </p:nvSpPr>
              <p:spPr>
                <a:xfrm>
                  <a:off x="8970854" y="6892889"/>
                  <a:ext cx="111217" cy="688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217" h="68804">
                      <a:moveTo>
                        <a:pt x="0" y="0"/>
                      </a:moveTo>
                      <a:lnTo>
                        <a:pt x="99210" y="45869"/>
                      </a:lnTo>
                      <a:lnTo>
                        <a:pt x="111217" y="68804"/>
                      </a:lnTo>
                      <a:lnTo>
                        <a:pt x="632" y="184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/>
                    </a:gs>
                    <a:gs pos="75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3" name="Forme libre : forme 572"/>
                <p:cNvSpPr/>
                <p:nvPr/>
              </p:nvSpPr>
              <p:spPr>
                <a:xfrm>
                  <a:off x="8972118" y="6989724"/>
                  <a:ext cx="111533" cy="668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533" h="66893">
                      <a:moveTo>
                        <a:pt x="0" y="0"/>
                      </a:moveTo>
                      <a:lnTo>
                        <a:pt x="100159" y="44595"/>
                      </a:lnTo>
                      <a:lnTo>
                        <a:pt x="111533" y="66893"/>
                      </a:lnTo>
                      <a:lnTo>
                        <a:pt x="316" y="172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/>
                    </a:gs>
                    <a:gs pos="75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4" name="Forme libre : forme 573"/>
                <p:cNvSpPr/>
                <p:nvPr/>
              </p:nvSpPr>
              <p:spPr>
                <a:xfrm>
                  <a:off x="8972118" y="7085149"/>
                  <a:ext cx="111533" cy="646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533" h="64663">
                      <a:moveTo>
                        <a:pt x="0" y="0"/>
                      </a:moveTo>
                      <a:lnTo>
                        <a:pt x="100158" y="44277"/>
                      </a:lnTo>
                      <a:lnTo>
                        <a:pt x="111533" y="64663"/>
                      </a:lnTo>
                      <a:lnTo>
                        <a:pt x="316" y="149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40C2F2">
                        <a:alpha val="78000"/>
                      </a:srgbClr>
                    </a:gs>
                    <a:gs pos="72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5" name="Forme libre : forme 574"/>
                <p:cNvSpPr/>
                <p:nvPr/>
              </p:nvSpPr>
              <p:spPr>
                <a:xfrm>
                  <a:off x="8972117" y="7085147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rgbClr val="40C2F2"/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6" name="Forme libre : forme 575"/>
                <p:cNvSpPr/>
                <p:nvPr/>
              </p:nvSpPr>
              <p:spPr>
                <a:xfrm>
                  <a:off x="8974013" y="6989337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>
                        <a:alpha val="90000"/>
                      </a:srgbClr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7" name="Forme libre : forme 576"/>
                <p:cNvSpPr/>
                <p:nvPr/>
              </p:nvSpPr>
              <p:spPr>
                <a:xfrm>
                  <a:off x="8974409" y="6895687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>
                        <a:alpha val="90000"/>
                      </a:srgbClr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578" name="Forme libre : forme 577"/>
                <p:cNvSpPr/>
                <p:nvPr/>
              </p:nvSpPr>
              <p:spPr>
                <a:xfrm>
                  <a:off x="8974409" y="6802994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>
                        <a:alpha val="90000"/>
                      </a:srgbClr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</p:grpSp>
          <p:sp>
            <p:nvSpPr>
              <p:cNvPr id="1826" name="Text 1826"/>
              <p:cNvSpPr txBox="1"/>
              <p:nvPr/>
            </p:nvSpPr>
            <p:spPr>
              <a:xfrm>
                <a:off x="8300300" y="7683997"/>
                <a:ext cx="2013999" cy="143622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fr-FR" sz="1216" b="1" dirty="0">
                    <a:solidFill>
                      <a:srgbClr val="002060"/>
                    </a:solidFill>
                    <a:latin typeface="Arial"/>
                  </a:rPr>
                  <a:t>Server</a:t>
                </a:r>
                <a:r>
                  <a:rPr sz="1216" b="1" dirty="0">
                    <a:solidFill>
                      <a:srgbClr val="002060"/>
                    </a:solidFill>
                    <a:latin typeface="Arial"/>
                  </a:rPr>
                  <a:t> slave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1216" b="1" dirty="0">
                    <a:solidFill>
                      <a:srgbClr val="002060"/>
                    </a:solidFill>
                    <a:latin typeface="Arial"/>
                  </a:rPr>
                  <a:t>.160</a:t>
                </a:r>
              </a:p>
            </p:txBody>
          </p:sp>
        </p:grpSp>
        <p:grpSp>
          <p:nvGrpSpPr>
            <p:cNvPr id="583" name="Groupe 582"/>
            <p:cNvGrpSpPr/>
            <p:nvPr/>
          </p:nvGrpSpPr>
          <p:grpSpPr>
            <a:xfrm>
              <a:off x="5231022" y="6478576"/>
              <a:ext cx="1267811" cy="1228198"/>
              <a:chOff x="5231022" y="6478576"/>
              <a:chExt cx="1267811" cy="1228198"/>
            </a:xfrm>
          </p:grpSpPr>
          <p:grpSp>
            <p:nvGrpSpPr>
              <p:cNvPr id="234" name="Serveur"/>
              <p:cNvGrpSpPr/>
              <p:nvPr/>
            </p:nvGrpSpPr>
            <p:grpSpPr>
              <a:xfrm>
                <a:off x="5231022" y="6478576"/>
                <a:ext cx="1267811" cy="1228198"/>
                <a:chOff x="5231022" y="6478576"/>
                <a:chExt cx="1267811" cy="1228198"/>
              </a:xfrm>
            </p:grpSpPr>
            <p:sp>
              <p:nvSpPr>
                <p:cNvPr id="235" name="Forme libre : forme 234"/>
                <p:cNvSpPr/>
                <p:nvPr/>
              </p:nvSpPr>
              <p:spPr>
                <a:xfrm>
                  <a:off x="5786255" y="6478576"/>
                  <a:ext cx="710754" cy="35790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0754" h="357907">
                      <a:moveTo>
                        <a:pt x="0" y="191205"/>
                      </a:moveTo>
                      <a:lnTo>
                        <a:pt x="4941" y="178022"/>
                      </a:lnTo>
                      <a:lnTo>
                        <a:pt x="426245" y="0"/>
                      </a:lnTo>
                      <a:lnTo>
                        <a:pt x="710754" y="73594"/>
                      </a:lnTo>
                      <a:lnTo>
                        <a:pt x="278321" y="357907"/>
                      </a:lnTo>
                      <a:lnTo>
                        <a:pt x="0" y="1912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bevel/>
                </a:ln>
              </p:spPr>
            </p:sp>
            <p:sp>
              <p:nvSpPr>
                <p:cNvPr id="236" name="Forme libre : forme 235"/>
                <p:cNvSpPr/>
                <p:nvPr/>
              </p:nvSpPr>
              <p:spPr>
                <a:xfrm>
                  <a:off x="5936921" y="6552085"/>
                  <a:ext cx="561912" cy="8597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912" h="859730">
                      <a:moveTo>
                        <a:pt x="111671" y="868414"/>
                      </a:moveTo>
                      <a:lnTo>
                        <a:pt x="561912" y="623254"/>
                      </a:lnTo>
                      <a:lnTo>
                        <a:pt x="561912" y="8684"/>
                      </a:lnTo>
                      <a:lnTo>
                        <a:pt x="118175" y="210187"/>
                      </a:lnTo>
                      <a:lnTo>
                        <a:pt x="0" y="567817"/>
                      </a:lnTo>
                      <a:lnTo>
                        <a:pt x="111671" y="868414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bevel/>
                </a:ln>
              </p:spPr>
            </p:sp>
            <p:sp>
              <p:nvSpPr>
                <p:cNvPr id="237" name="Forme libre : forme 236"/>
                <p:cNvSpPr/>
                <p:nvPr/>
              </p:nvSpPr>
              <p:spPr>
                <a:xfrm>
                  <a:off x="5784353" y="6656622"/>
                  <a:ext cx="270885" cy="7637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0885" h="763747">
                      <a:moveTo>
                        <a:pt x="8950" y="0"/>
                      </a:moveTo>
                      <a:lnTo>
                        <a:pt x="261548" y="99824"/>
                      </a:lnTo>
                      <a:cubicBezTo>
                        <a:pt x="267086" y="101268"/>
                        <a:pt x="269976" y="106369"/>
                        <a:pt x="270885" y="109096"/>
                      </a:cubicBezTo>
                      <a:lnTo>
                        <a:pt x="270885" y="755711"/>
                      </a:lnTo>
                      <a:cubicBezTo>
                        <a:pt x="270885" y="760828"/>
                        <a:pt x="266385" y="763747"/>
                        <a:pt x="261305" y="763747"/>
                      </a:cubicBezTo>
                      <a:lnTo>
                        <a:pt x="9220" y="639810"/>
                      </a:lnTo>
                      <a:cubicBezTo>
                        <a:pt x="2163" y="636035"/>
                        <a:pt x="1035" y="634094"/>
                        <a:pt x="0" y="630538"/>
                      </a:cubicBezTo>
                      <a:lnTo>
                        <a:pt x="0" y="8732"/>
                      </a:lnTo>
                      <a:cubicBezTo>
                        <a:pt x="0" y="3611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bevel/>
                </a:ln>
              </p:spPr>
            </p:sp>
            <p:sp>
              <p:nvSpPr>
                <p:cNvPr id="238" name="Forme libre : forme 237"/>
                <p:cNvSpPr/>
                <p:nvPr/>
              </p:nvSpPr>
              <p:spPr>
                <a:xfrm>
                  <a:off x="6027532" y="6546000"/>
                  <a:ext cx="471145" cy="2520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1145" h="252043">
                      <a:moveTo>
                        <a:pt x="0" y="205439"/>
                      </a:moveTo>
                      <a:cubicBezTo>
                        <a:pt x="19165" y="213454"/>
                        <a:pt x="21488" y="213084"/>
                        <a:pt x="35390" y="225188"/>
                      </a:cubicBezTo>
                      <a:cubicBezTo>
                        <a:pt x="43107" y="231907"/>
                        <a:pt x="46765" y="252043"/>
                        <a:pt x="46765" y="252043"/>
                      </a:cubicBezTo>
                      <a:lnTo>
                        <a:pt x="470410" y="18397"/>
                      </a:lnTo>
                      <a:cubicBezTo>
                        <a:pt x="470410" y="18397"/>
                        <a:pt x="472754" y="9283"/>
                        <a:pt x="469069" y="6246"/>
                      </a:cubicBezTo>
                      <a:cubicBezTo>
                        <a:pt x="465944" y="3666"/>
                        <a:pt x="439479" y="0"/>
                        <a:pt x="439479" y="0"/>
                      </a:cubicBezTo>
                      <a:lnTo>
                        <a:pt x="0" y="205439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39" name="Forme libre : forme 238"/>
                <p:cNvSpPr/>
                <p:nvPr/>
              </p:nvSpPr>
              <p:spPr>
                <a:xfrm>
                  <a:off x="6025069" y="6749527"/>
                  <a:ext cx="49289" cy="6715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289" h="671562">
                      <a:moveTo>
                        <a:pt x="-56" y="0"/>
                      </a:moveTo>
                      <a:cubicBezTo>
                        <a:pt x="11878" y="0"/>
                        <a:pt x="47085" y="16564"/>
                        <a:pt x="48950" y="45392"/>
                      </a:cubicBezTo>
                      <a:cubicBezTo>
                        <a:pt x="49586" y="55218"/>
                        <a:pt x="48950" y="654595"/>
                        <a:pt x="48950" y="654595"/>
                      </a:cubicBezTo>
                      <a:cubicBezTo>
                        <a:pt x="48950" y="654595"/>
                        <a:pt x="24990" y="673936"/>
                        <a:pt x="22216" y="671318"/>
                      </a:cubicBezTo>
                      <a:cubicBezTo>
                        <a:pt x="19442" y="668010"/>
                        <a:pt x="436" y="661422"/>
                        <a:pt x="436" y="661422"/>
                      </a:cubicBezTo>
                      <a:lnTo>
                        <a:pt x="-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240" name="Forme libre : forme 239"/>
                <p:cNvSpPr/>
                <p:nvPr/>
              </p:nvSpPr>
              <p:spPr>
                <a:xfrm>
                  <a:off x="5785500" y="6661423"/>
                  <a:ext cx="161333" cy="6695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333" h="669582">
                      <a:moveTo>
                        <a:pt x="161261" y="54872"/>
                      </a:moveTo>
                      <a:lnTo>
                        <a:pt x="80631" y="669456"/>
                      </a:lnTo>
                      <a:lnTo>
                        <a:pt x="168" y="635023"/>
                      </a:lnTo>
                      <a:lnTo>
                        <a:pt x="168" y="2353"/>
                      </a:lnTo>
                      <a:cubicBezTo>
                        <a:pt x="168" y="2353"/>
                        <a:pt x="-2423" y="-2400"/>
                        <a:pt x="9448" y="1256"/>
                      </a:cubicBezTo>
                      <a:lnTo>
                        <a:pt x="161261" y="5487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241" name="Groupe 240"/>
                <p:cNvGrpSpPr/>
                <p:nvPr/>
              </p:nvGrpSpPr>
              <p:grpSpPr>
                <a:xfrm>
                  <a:off x="5785041" y="6737698"/>
                  <a:ext cx="270143" cy="420354"/>
                  <a:chOff x="5785041" y="6737698"/>
                  <a:chExt cx="270143" cy="420354"/>
                </a:xfrm>
              </p:grpSpPr>
              <p:sp>
                <p:nvSpPr>
                  <p:cNvPr id="242" name="Forme libre : forme 241"/>
                  <p:cNvSpPr/>
                  <p:nvPr/>
                </p:nvSpPr>
                <p:spPr>
                  <a:xfrm>
                    <a:off x="5786001" y="6737698"/>
                    <a:ext cx="147538" cy="819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538" h="81909">
                        <a:moveTo>
                          <a:pt x="0" y="0"/>
                        </a:moveTo>
                        <a:lnTo>
                          <a:pt x="0" y="13538"/>
                        </a:lnTo>
                        <a:lnTo>
                          <a:pt x="147538" y="81909"/>
                        </a:lnTo>
                        <a:lnTo>
                          <a:pt x="147538" y="675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43" name="Forme libre : forme 242"/>
                  <p:cNvSpPr/>
                  <p:nvPr/>
                </p:nvSpPr>
                <p:spPr>
                  <a:xfrm>
                    <a:off x="5786001" y="6830046"/>
                    <a:ext cx="147538" cy="827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538" h="82733">
                        <a:moveTo>
                          <a:pt x="0" y="0"/>
                        </a:moveTo>
                        <a:lnTo>
                          <a:pt x="0" y="15131"/>
                        </a:lnTo>
                        <a:lnTo>
                          <a:pt x="147538" y="82733"/>
                        </a:lnTo>
                        <a:lnTo>
                          <a:pt x="147538" y="66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44" name="Forme libre : forme 243"/>
                  <p:cNvSpPr/>
                  <p:nvPr/>
                </p:nvSpPr>
                <p:spPr>
                  <a:xfrm>
                    <a:off x="5785041" y="6923129"/>
                    <a:ext cx="148500" cy="844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00" h="84412">
                        <a:moveTo>
                          <a:pt x="0" y="0"/>
                        </a:moveTo>
                        <a:lnTo>
                          <a:pt x="0" y="15927"/>
                        </a:lnTo>
                        <a:lnTo>
                          <a:pt x="148500" y="84412"/>
                        </a:lnTo>
                        <a:lnTo>
                          <a:pt x="148500" y="69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45" name="Forme libre : forme 244"/>
                  <p:cNvSpPr/>
                  <p:nvPr/>
                </p:nvSpPr>
                <p:spPr>
                  <a:xfrm>
                    <a:off x="5786358" y="7019487"/>
                    <a:ext cx="146324" cy="828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324" h="82820">
                        <a:moveTo>
                          <a:pt x="0" y="0"/>
                        </a:moveTo>
                        <a:lnTo>
                          <a:pt x="0" y="15927"/>
                        </a:lnTo>
                        <a:lnTo>
                          <a:pt x="146324" y="82820"/>
                        </a:lnTo>
                        <a:lnTo>
                          <a:pt x="146324" y="6768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246" name="Forme libre : forme 245"/>
                  <p:cNvSpPr/>
                  <p:nvPr/>
                </p:nvSpPr>
                <p:spPr>
                  <a:xfrm>
                    <a:off x="5921691" y="6801132"/>
                    <a:ext cx="132702" cy="713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2702" h="71352">
                        <a:moveTo>
                          <a:pt x="0" y="0"/>
                        </a:moveTo>
                        <a:lnTo>
                          <a:pt x="316" y="13379"/>
                        </a:lnTo>
                        <a:lnTo>
                          <a:pt x="132702" y="71352"/>
                        </a:lnTo>
                        <a:lnTo>
                          <a:pt x="132702" y="586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47" name="Forme libre : forme 246"/>
                  <p:cNvSpPr/>
                  <p:nvPr/>
                </p:nvSpPr>
                <p:spPr>
                  <a:xfrm>
                    <a:off x="5921692" y="6891277"/>
                    <a:ext cx="133492" cy="764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3492" h="76449">
                        <a:moveTo>
                          <a:pt x="0" y="0"/>
                        </a:moveTo>
                        <a:lnTo>
                          <a:pt x="0" y="16723"/>
                        </a:lnTo>
                        <a:lnTo>
                          <a:pt x="133492" y="76449"/>
                        </a:lnTo>
                        <a:lnTo>
                          <a:pt x="133492" y="613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48" name="Forme libre : forme 247"/>
                  <p:cNvSpPr/>
                  <p:nvPr/>
                </p:nvSpPr>
                <p:spPr>
                  <a:xfrm>
                    <a:off x="5920900" y="6986838"/>
                    <a:ext cx="134281" cy="748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281" h="74856">
                        <a:moveTo>
                          <a:pt x="0" y="0"/>
                        </a:moveTo>
                        <a:lnTo>
                          <a:pt x="134281" y="60522"/>
                        </a:lnTo>
                        <a:lnTo>
                          <a:pt x="134281" y="74856"/>
                        </a:lnTo>
                        <a:lnTo>
                          <a:pt x="0" y="167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49" name="Forme libre : forme 248"/>
                  <p:cNvSpPr/>
                  <p:nvPr/>
                </p:nvSpPr>
                <p:spPr>
                  <a:xfrm>
                    <a:off x="5920900" y="7080806"/>
                    <a:ext cx="134281" cy="7724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281" h="77246">
                        <a:moveTo>
                          <a:pt x="0" y="0"/>
                        </a:moveTo>
                        <a:lnTo>
                          <a:pt x="134281" y="62911"/>
                        </a:lnTo>
                        <a:lnTo>
                          <a:pt x="134281" y="77246"/>
                        </a:lnTo>
                        <a:lnTo>
                          <a:pt x="0" y="167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250" name="Forme libre : forme 249"/>
                  <p:cNvSpPr/>
                  <p:nvPr/>
                </p:nvSpPr>
                <p:spPr>
                  <a:xfrm>
                    <a:off x="5928799" y="6804318"/>
                    <a:ext cx="111533" cy="646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4663">
                        <a:moveTo>
                          <a:pt x="0" y="0"/>
                        </a:moveTo>
                        <a:lnTo>
                          <a:pt x="100158" y="44277"/>
                        </a:lnTo>
                        <a:lnTo>
                          <a:pt x="111533" y="64663"/>
                        </a:lnTo>
                        <a:lnTo>
                          <a:pt x="316" y="149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1" name="Forme libre : forme 250"/>
                  <p:cNvSpPr/>
                  <p:nvPr/>
                </p:nvSpPr>
                <p:spPr>
                  <a:xfrm>
                    <a:off x="5927062" y="6892869"/>
                    <a:ext cx="111217" cy="688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217" h="68804">
                        <a:moveTo>
                          <a:pt x="0" y="0"/>
                        </a:moveTo>
                        <a:lnTo>
                          <a:pt x="99210" y="45869"/>
                        </a:lnTo>
                        <a:lnTo>
                          <a:pt x="111217" y="68804"/>
                        </a:lnTo>
                        <a:lnTo>
                          <a:pt x="632" y="184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2" name="Forme libre : forme 251"/>
                  <p:cNvSpPr/>
                  <p:nvPr/>
                </p:nvSpPr>
                <p:spPr>
                  <a:xfrm>
                    <a:off x="5928326" y="6989705"/>
                    <a:ext cx="111533" cy="6689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6893">
                        <a:moveTo>
                          <a:pt x="0" y="0"/>
                        </a:moveTo>
                        <a:lnTo>
                          <a:pt x="100159" y="44595"/>
                        </a:lnTo>
                        <a:lnTo>
                          <a:pt x="111533" y="66893"/>
                        </a:lnTo>
                        <a:lnTo>
                          <a:pt x="316" y="172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3" name="Forme libre : forme 252"/>
                  <p:cNvSpPr/>
                  <p:nvPr/>
                </p:nvSpPr>
                <p:spPr>
                  <a:xfrm>
                    <a:off x="5928326" y="7085129"/>
                    <a:ext cx="111533" cy="646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4663">
                        <a:moveTo>
                          <a:pt x="0" y="0"/>
                        </a:moveTo>
                        <a:lnTo>
                          <a:pt x="100158" y="44277"/>
                        </a:lnTo>
                        <a:lnTo>
                          <a:pt x="111533" y="64663"/>
                        </a:lnTo>
                        <a:lnTo>
                          <a:pt x="316" y="1497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4" name="Forme libre : forme 253"/>
                  <p:cNvSpPr/>
                  <p:nvPr/>
                </p:nvSpPr>
                <p:spPr>
                  <a:xfrm>
                    <a:off x="5928326" y="7085128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5" name="Forme libre : forme 254"/>
                  <p:cNvSpPr/>
                  <p:nvPr/>
                </p:nvSpPr>
                <p:spPr>
                  <a:xfrm>
                    <a:off x="5930222" y="6989317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6" name="Forme libre : forme 255"/>
                  <p:cNvSpPr/>
                  <p:nvPr/>
                </p:nvSpPr>
                <p:spPr>
                  <a:xfrm>
                    <a:off x="5930618" y="6895667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257" name="Forme libre : forme 256"/>
                  <p:cNvSpPr/>
                  <p:nvPr/>
                </p:nvSpPr>
                <p:spPr>
                  <a:xfrm>
                    <a:off x="5930618" y="6802974"/>
                    <a:ext cx="115641" cy="676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668">
                        <a:moveTo>
                          <a:pt x="0" y="0"/>
                        </a:moveTo>
                        <a:lnTo>
                          <a:pt x="115641" y="53653"/>
                        </a:lnTo>
                        <a:lnTo>
                          <a:pt x="115641" y="67668"/>
                        </a:lnTo>
                        <a:lnTo>
                          <a:pt x="15798" y="237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1827" name="Text 1827"/>
                <p:cNvSpPr txBox="1"/>
                <p:nvPr/>
              </p:nvSpPr>
              <p:spPr>
                <a:xfrm>
                  <a:off x="5231022" y="7473955"/>
                  <a:ext cx="1046045" cy="232819"/>
                </a:xfrm>
                <a:prstGeom prst="rect">
                  <a:avLst/>
                </a:prstGeom>
                <a:noFill/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216" b="1" dirty="0">
                      <a:solidFill>
                        <a:srgbClr val="002060"/>
                      </a:solidFill>
                      <a:latin typeface="Arial"/>
                    </a:rPr>
                    <a:t> </a:t>
                  </a:r>
                  <a:r>
                    <a:rPr lang="fr-FR" sz="1216" b="1" dirty="0">
                      <a:solidFill>
                        <a:srgbClr val="002060"/>
                      </a:solidFill>
                      <a:latin typeface="Arial"/>
                    </a:rPr>
                    <a:t>Server </a:t>
                  </a:r>
                  <a:r>
                    <a:rPr sz="1216" b="1" dirty="0">
                      <a:solidFill>
                        <a:srgbClr val="002060"/>
                      </a:solidFill>
                      <a:latin typeface="Arial"/>
                    </a:rPr>
                    <a:t>Main</a:t>
                  </a:r>
                </a:p>
                <a:p>
                  <a:pPr algn="ctr">
                    <a:lnSpc>
                      <a:spcPct val="100000"/>
                    </a:lnSpc>
                  </a:pPr>
                  <a:r>
                    <a:rPr sz="1216" b="1" dirty="0">
                      <a:solidFill>
                        <a:srgbClr val="002060"/>
                      </a:solidFill>
                      <a:latin typeface="Arial"/>
                    </a:rPr>
                    <a:t>.100</a:t>
                  </a:r>
                </a:p>
              </p:txBody>
            </p:sp>
          </p:grpSp>
        </p:grpSp>
        <p:grpSp>
          <p:nvGrpSpPr>
            <p:cNvPr id="699" name="Serveur"/>
            <p:cNvGrpSpPr/>
            <p:nvPr/>
          </p:nvGrpSpPr>
          <p:grpSpPr>
            <a:xfrm>
              <a:off x="3914014" y="5489524"/>
              <a:ext cx="714325" cy="874369"/>
              <a:chOff x="3914013" y="5489524"/>
              <a:chExt cx="714324" cy="874369"/>
            </a:xfrm>
          </p:grpSpPr>
          <p:sp>
            <p:nvSpPr>
              <p:cNvPr id="702" name="Forme libre : forme 701"/>
              <p:cNvSpPr/>
              <p:nvPr/>
            </p:nvSpPr>
            <p:spPr>
              <a:xfrm>
                <a:off x="3914013" y="5600146"/>
                <a:ext cx="270885" cy="763747"/>
              </a:xfrm>
              <a:custGeom>
                <a:avLst/>
                <a:gdLst/>
                <a:ahLst/>
                <a:cxnLst/>
                <a:rect l="0" t="0" r="0" b="0"/>
                <a:pathLst>
                  <a:path w="270885" h="763747">
                    <a:moveTo>
                      <a:pt x="8950" y="0"/>
                    </a:moveTo>
                    <a:lnTo>
                      <a:pt x="261548" y="99824"/>
                    </a:lnTo>
                    <a:cubicBezTo>
                      <a:pt x="267086" y="101268"/>
                      <a:pt x="269976" y="106369"/>
                      <a:pt x="270885" y="109096"/>
                    </a:cubicBezTo>
                    <a:lnTo>
                      <a:pt x="270885" y="755711"/>
                    </a:lnTo>
                    <a:cubicBezTo>
                      <a:pt x="270885" y="760828"/>
                      <a:pt x="266385" y="763747"/>
                      <a:pt x="261305" y="763747"/>
                    </a:cubicBezTo>
                    <a:lnTo>
                      <a:pt x="9220" y="639810"/>
                    </a:lnTo>
                    <a:cubicBezTo>
                      <a:pt x="2163" y="636035"/>
                      <a:pt x="1035" y="634094"/>
                      <a:pt x="0" y="630538"/>
                    </a:cubicBezTo>
                    <a:lnTo>
                      <a:pt x="0" y="8732"/>
                    </a:lnTo>
                    <a:cubicBezTo>
                      <a:pt x="0" y="3611"/>
                      <a:pt x="3871" y="0"/>
                      <a:pt x="8950" y="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343434"/>
                  </a:gs>
                  <a:gs pos="66000">
                    <a:srgbClr val="383838"/>
                  </a:gs>
                  <a:gs pos="100000">
                    <a:srgbClr val="353535"/>
                  </a:gs>
                </a:gsLst>
                <a:lin ang="10800000" scaled="0"/>
              </a:gradFill>
              <a:ln w="7600" cap="flat">
                <a:solidFill>
                  <a:srgbClr val="424242"/>
                </a:solidFill>
                <a:bevel/>
              </a:ln>
            </p:spPr>
          </p:sp>
          <p:sp>
            <p:nvSpPr>
              <p:cNvPr id="703" name="Forme libre : forme 702"/>
              <p:cNvSpPr/>
              <p:nvPr/>
            </p:nvSpPr>
            <p:spPr>
              <a:xfrm>
                <a:off x="4157192" y="5489524"/>
                <a:ext cx="471145" cy="252043"/>
              </a:xfrm>
              <a:custGeom>
                <a:avLst/>
                <a:gdLst/>
                <a:ahLst/>
                <a:cxnLst/>
                <a:rect l="0" t="0" r="0" b="0"/>
                <a:pathLst>
                  <a:path w="471145" h="252043">
                    <a:moveTo>
                      <a:pt x="0" y="205439"/>
                    </a:moveTo>
                    <a:cubicBezTo>
                      <a:pt x="19165" y="213454"/>
                      <a:pt x="21488" y="213084"/>
                      <a:pt x="35390" y="225188"/>
                    </a:cubicBezTo>
                    <a:cubicBezTo>
                      <a:pt x="43107" y="231907"/>
                      <a:pt x="46765" y="252043"/>
                      <a:pt x="46765" y="252043"/>
                    </a:cubicBezTo>
                    <a:lnTo>
                      <a:pt x="470410" y="18397"/>
                    </a:lnTo>
                    <a:cubicBezTo>
                      <a:pt x="470410" y="18397"/>
                      <a:pt x="472754" y="9283"/>
                      <a:pt x="469069" y="6246"/>
                    </a:cubicBezTo>
                    <a:cubicBezTo>
                      <a:pt x="465944" y="3666"/>
                      <a:pt x="439479" y="0"/>
                      <a:pt x="439479" y="0"/>
                    </a:cubicBezTo>
                    <a:lnTo>
                      <a:pt x="0" y="205439"/>
                    </a:lnTo>
                    <a:close/>
                  </a:path>
                </a:pathLst>
              </a:custGeom>
              <a:gradFill>
                <a:gsLst>
                  <a:gs pos="45000">
                    <a:srgbClr val="4A4A4A"/>
                  </a:gs>
                  <a:gs pos="49000">
                    <a:srgbClr val="565656"/>
                  </a:gs>
                  <a:gs pos="51000">
                    <a:srgbClr val="414141"/>
                  </a:gs>
                </a:gsLst>
                <a:lin ang="3840000" scaled="0"/>
              </a:gradFill>
              <a:ln w="7600" cap="flat">
                <a:noFill/>
                <a:bevel/>
              </a:ln>
            </p:spPr>
          </p:sp>
          <p:grpSp>
            <p:nvGrpSpPr>
              <p:cNvPr id="706" name="Groupe 705"/>
              <p:cNvGrpSpPr/>
              <p:nvPr/>
            </p:nvGrpSpPr>
            <p:grpSpPr>
              <a:xfrm>
                <a:off x="3914700" y="5681222"/>
                <a:ext cx="270141" cy="420354"/>
                <a:chOff x="3914700" y="5681222"/>
                <a:chExt cx="270141" cy="420354"/>
              </a:xfrm>
            </p:grpSpPr>
            <p:sp>
              <p:nvSpPr>
                <p:cNvPr id="707" name="Forme libre : forme 706"/>
                <p:cNvSpPr/>
                <p:nvPr/>
              </p:nvSpPr>
              <p:spPr>
                <a:xfrm>
                  <a:off x="3915661" y="5681222"/>
                  <a:ext cx="147538" cy="819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538" h="81909">
                      <a:moveTo>
                        <a:pt x="0" y="0"/>
                      </a:moveTo>
                      <a:lnTo>
                        <a:pt x="0" y="13538"/>
                      </a:lnTo>
                      <a:lnTo>
                        <a:pt x="147538" y="81909"/>
                      </a:lnTo>
                      <a:lnTo>
                        <a:pt x="147538" y="675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708" name="Forme libre : forme 707"/>
                <p:cNvSpPr/>
                <p:nvPr/>
              </p:nvSpPr>
              <p:spPr>
                <a:xfrm>
                  <a:off x="3915661" y="5773570"/>
                  <a:ext cx="147538" cy="827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538" h="82733">
                      <a:moveTo>
                        <a:pt x="0" y="0"/>
                      </a:moveTo>
                      <a:lnTo>
                        <a:pt x="0" y="15131"/>
                      </a:lnTo>
                      <a:lnTo>
                        <a:pt x="147538" y="82733"/>
                      </a:lnTo>
                      <a:lnTo>
                        <a:pt x="147538" y="660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709" name="Forme libre : forme 708"/>
                <p:cNvSpPr/>
                <p:nvPr/>
              </p:nvSpPr>
              <p:spPr>
                <a:xfrm>
                  <a:off x="3914700" y="5866653"/>
                  <a:ext cx="148500" cy="844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00" h="84412">
                      <a:moveTo>
                        <a:pt x="0" y="0"/>
                      </a:moveTo>
                      <a:lnTo>
                        <a:pt x="0" y="15927"/>
                      </a:lnTo>
                      <a:lnTo>
                        <a:pt x="148500" y="84412"/>
                      </a:lnTo>
                      <a:lnTo>
                        <a:pt x="148500" y="692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710" name="Forme libre : forme 709"/>
                <p:cNvSpPr/>
                <p:nvPr/>
              </p:nvSpPr>
              <p:spPr>
                <a:xfrm>
                  <a:off x="3916018" y="5963011"/>
                  <a:ext cx="146324" cy="828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6324" h="82820">
                      <a:moveTo>
                        <a:pt x="0" y="0"/>
                      </a:moveTo>
                      <a:lnTo>
                        <a:pt x="0" y="15927"/>
                      </a:lnTo>
                      <a:lnTo>
                        <a:pt x="146324" y="82820"/>
                      </a:lnTo>
                      <a:lnTo>
                        <a:pt x="146324" y="6768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33333"/>
                    </a:gs>
                    <a:gs pos="100000">
                      <a:srgbClr val="000000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solidFill>
                    <a:srgbClr val="292929"/>
                  </a:solidFill>
                  <a:bevel/>
                </a:ln>
              </p:spPr>
            </p:sp>
            <p:sp>
              <p:nvSpPr>
                <p:cNvPr id="711" name="Forme libre : forme 710"/>
                <p:cNvSpPr/>
                <p:nvPr/>
              </p:nvSpPr>
              <p:spPr>
                <a:xfrm>
                  <a:off x="4051351" y="5744656"/>
                  <a:ext cx="132702" cy="713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2702" h="71352">
                      <a:moveTo>
                        <a:pt x="0" y="0"/>
                      </a:moveTo>
                      <a:lnTo>
                        <a:pt x="316" y="13379"/>
                      </a:lnTo>
                      <a:lnTo>
                        <a:pt x="132702" y="71352"/>
                      </a:lnTo>
                      <a:lnTo>
                        <a:pt x="132702" y="586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713" name="Forme libre : forme 712"/>
                <p:cNvSpPr/>
                <p:nvPr/>
              </p:nvSpPr>
              <p:spPr>
                <a:xfrm>
                  <a:off x="4050560" y="5930362"/>
                  <a:ext cx="134281" cy="748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281" h="74856">
                      <a:moveTo>
                        <a:pt x="0" y="0"/>
                      </a:moveTo>
                      <a:lnTo>
                        <a:pt x="134281" y="60522"/>
                      </a:lnTo>
                      <a:lnTo>
                        <a:pt x="134281" y="74856"/>
                      </a:lnTo>
                      <a:lnTo>
                        <a:pt x="0" y="16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r="100000" b="100000"/>
                  </a:path>
                  <a:tileRect l="-100000" t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714" name="Forme libre : forme 713"/>
                <p:cNvSpPr/>
                <p:nvPr/>
              </p:nvSpPr>
              <p:spPr>
                <a:xfrm>
                  <a:off x="4050560" y="6024330"/>
                  <a:ext cx="134281" cy="772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281" h="77246">
                      <a:moveTo>
                        <a:pt x="0" y="0"/>
                      </a:moveTo>
                      <a:lnTo>
                        <a:pt x="134281" y="62911"/>
                      </a:lnTo>
                      <a:lnTo>
                        <a:pt x="134281" y="77246"/>
                      </a:lnTo>
                      <a:lnTo>
                        <a:pt x="0" y="167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63000">
                      <a:srgbClr val="006FBD"/>
                    </a:gs>
                    <a:gs pos="100000">
                      <a:srgbClr val="004371"/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n w="7600" cap="flat">
                  <a:gradFill>
                    <a:gsLst>
                      <a:gs pos="0">
                        <a:srgbClr val="00538E"/>
                      </a:gs>
                      <a:gs pos="100000">
                        <a:srgbClr val="00406E"/>
                      </a:gs>
                    </a:gsLst>
                    <a:lin ang="0" scaled="0"/>
                  </a:gradFill>
                  <a:bevel/>
                </a:ln>
              </p:spPr>
            </p:sp>
            <p:sp>
              <p:nvSpPr>
                <p:cNvPr id="715" name="Forme libre : forme 714"/>
                <p:cNvSpPr/>
                <p:nvPr/>
              </p:nvSpPr>
              <p:spPr>
                <a:xfrm>
                  <a:off x="4058459" y="5747842"/>
                  <a:ext cx="111533" cy="646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533" h="64663">
                      <a:moveTo>
                        <a:pt x="0" y="0"/>
                      </a:moveTo>
                      <a:lnTo>
                        <a:pt x="100158" y="44277"/>
                      </a:lnTo>
                      <a:lnTo>
                        <a:pt x="111533" y="64663"/>
                      </a:lnTo>
                      <a:lnTo>
                        <a:pt x="316" y="149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/>
                    </a:gs>
                    <a:gs pos="75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16" name="Forme libre : forme 715"/>
                <p:cNvSpPr/>
                <p:nvPr/>
              </p:nvSpPr>
              <p:spPr>
                <a:xfrm>
                  <a:off x="4056722" y="5836393"/>
                  <a:ext cx="111217" cy="688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217" h="68804">
                      <a:moveTo>
                        <a:pt x="0" y="0"/>
                      </a:moveTo>
                      <a:lnTo>
                        <a:pt x="99210" y="45869"/>
                      </a:lnTo>
                      <a:lnTo>
                        <a:pt x="111217" y="68804"/>
                      </a:lnTo>
                      <a:lnTo>
                        <a:pt x="632" y="184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/>
                    </a:gs>
                    <a:gs pos="75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17" name="Forme libre : forme 716"/>
                <p:cNvSpPr/>
                <p:nvPr/>
              </p:nvSpPr>
              <p:spPr>
                <a:xfrm>
                  <a:off x="4057986" y="5933229"/>
                  <a:ext cx="111533" cy="668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533" h="66893">
                      <a:moveTo>
                        <a:pt x="0" y="0"/>
                      </a:moveTo>
                      <a:lnTo>
                        <a:pt x="100159" y="44595"/>
                      </a:lnTo>
                      <a:lnTo>
                        <a:pt x="111533" y="66893"/>
                      </a:lnTo>
                      <a:lnTo>
                        <a:pt x="316" y="172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/>
                    </a:gs>
                    <a:gs pos="75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18" name="Forme libre : forme 717"/>
                <p:cNvSpPr/>
                <p:nvPr/>
              </p:nvSpPr>
              <p:spPr>
                <a:xfrm>
                  <a:off x="4057986" y="6028653"/>
                  <a:ext cx="111533" cy="646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533" h="64663">
                      <a:moveTo>
                        <a:pt x="0" y="0"/>
                      </a:moveTo>
                      <a:lnTo>
                        <a:pt x="100158" y="44277"/>
                      </a:lnTo>
                      <a:lnTo>
                        <a:pt x="111533" y="64663"/>
                      </a:lnTo>
                      <a:lnTo>
                        <a:pt x="316" y="149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40C2F2">
                        <a:alpha val="78000"/>
                      </a:srgbClr>
                    </a:gs>
                    <a:gs pos="72000">
                      <a:srgbClr val="45C4F3">
                        <a:alpha val="0"/>
                      </a:srgbClr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19" name="Forme libre : forme 718"/>
                <p:cNvSpPr/>
                <p:nvPr/>
              </p:nvSpPr>
              <p:spPr>
                <a:xfrm>
                  <a:off x="4057985" y="6028652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7000">
                      <a:srgbClr val="40C2F2"/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20" name="Forme libre : forme 719"/>
                <p:cNvSpPr/>
                <p:nvPr/>
              </p:nvSpPr>
              <p:spPr>
                <a:xfrm>
                  <a:off x="4059882" y="5932841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>
                        <a:alpha val="90000"/>
                      </a:srgbClr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21" name="Forme libre : forme 720"/>
                <p:cNvSpPr/>
                <p:nvPr/>
              </p:nvSpPr>
              <p:spPr>
                <a:xfrm>
                  <a:off x="4060278" y="5839191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>
                        <a:alpha val="90000"/>
                      </a:srgbClr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722" name="Forme libre : forme 721"/>
                <p:cNvSpPr/>
                <p:nvPr/>
              </p:nvSpPr>
              <p:spPr>
                <a:xfrm>
                  <a:off x="4060278" y="5746498"/>
                  <a:ext cx="115641" cy="676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41" h="67668">
                      <a:moveTo>
                        <a:pt x="0" y="0"/>
                      </a:moveTo>
                      <a:lnTo>
                        <a:pt x="115641" y="53653"/>
                      </a:lnTo>
                      <a:lnTo>
                        <a:pt x="115641" y="67668"/>
                      </a:lnTo>
                      <a:lnTo>
                        <a:pt x="15798" y="237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0C2F2">
                        <a:alpha val="90000"/>
                      </a:srgbClr>
                    </a:gs>
                    <a:gs pos="41000">
                      <a:srgbClr val="45C4F3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</p:grpSp>
        </p:grpSp>
        <p:sp>
          <p:nvSpPr>
            <p:cNvPr id="682" name="ConnectLine"/>
            <p:cNvSpPr/>
            <p:nvPr/>
          </p:nvSpPr>
          <p:spPr>
            <a:xfrm>
              <a:off x="-550976" y="269376"/>
              <a:ext cx="1527600" cy="1485344"/>
            </a:xfrm>
            <a:custGeom>
              <a:avLst/>
              <a:gdLst>
                <a:gd name="connsiteX0" fmla="*/ 1162800 w 1527600"/>
                <a:gd name="connsiteY0" fmla="*/ 185328 h 1485344"/>
              </a:gdLst>
              <a:ahLst/>
              <a:cxnLst>
                <a:cxn ang="0">
                  <a:pos x="connsiteX0" y="connsiteY0"/>
                </a:cxn>
              </a:cxnLst>
              <a:rect l="0" t="0" r="0" b="0"/>
              <a:pathLst>
                <a:path w="1527600" h="1485344" fill="none">
                  <a:moveTo>
                    <a:pt x="0" y="0"/>
                  </a:moveTo>
                  <a:cubicBezTo>
                    <a:pt x="381900" y="0"/>
                    <a:pt x="763800" y="0"/>
                    <a:pt x="1050229" y="185668"/>
                  </a:cubicBezTo>
                  <a:cubicBezTo>
                    <a:pt x="1336650" y="371336"/>
                    <a:pt x="1527600" y="742672"/>
                    <a:pt x="1527600" y="1485344"/>
                  </a:cubicBezTo>
                </a:path>
              </a:pathLst>
            </a:custGeom>
            <a:noFill/>
            <a:ln w="114000" cap="flat">
              <a:solidFill>
                <a:srgbClr val="B5CB90"/>
              </a:solidFill>
              <a:bevel/>
            </a:ln>
          </p:spPr>
        </p:sp>
        <p:sp>
          <p:nvSpPr>
            <p:cNvPr id="1829" name="Text 1829"/>
            <p:cNvSpPr txBox="1"/>
            <p:nvPr/>
          </p:nvSpPr>
          <p:spPr>
            <a:xfrm>
              <a:off x="-288776" y="474576"/>
              <a:ext cx="1117200" cy="4940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VPN 1 :</a:t>
              </a:r>
            </a:p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Arial"/>
                </a:rPr>
                <a:t>10.13.0.0/24</a:t>
              </a:r>
            </a:p>
          </p:txBody>
        </p:sp>
        <p:grpSp>
          <p:nvGrpSpPr>
            <p:cNvPr id="687" name="Groupe 686"/>
            <p:cNvGrpSpPr/>
            <p:nvPr/>
          </p:nvGrpSpPr>
          <p:grpSpPr>
            <a:xfrm>
              <a:off x="2695136" y="1090176"/>
              <a:ext cx="965724" cy="274238"/>
              <a:chOff x="2695136" y="1090176"/>
              <a:chExt cx="965724" cy="274238"/>
            </a:xfrm>
          </p:grpSpPr>
          <p:sp>
            <p:nvSpPr>
              <p:cNvPr id="690" name="Forme libre : forme 689"/>
              <p:cNvSpPr/>
              <p:nvPr/>
            </p:nvSpPr>
            <p:spPr>
              <a:xfrm>
                <a:off x="3287675" y="1959890"/>
                <a:ext cx="965724" cy="274238"/>
              </a:xfrm>
              <a:custGeom>
                <a:avLst/>
                <a:gdLst>
                  <a:gd name="connsiteX0" fmla="*/ 0 w 965724"/>
                  <a:gd name="connsiteY0" fmla="*/ 137118 h 274238"/>
                  <a:gd name="connsiteX1" fmla="*/ 482861 w 965724"/>
                  <a:gd name="connsiteY1" fmla="*/ 0 h 274238"/>
                  <a:gd name="connsiteX2" fmla="*/ 965724 w 965724"/>
                  <a:gd name="connsiteY2" fmla="*/ 137118 h 274238"/>
                  <a:gd name="connsiteX3" fmla="*/ 482861 w 965724"/>
                  <a:gd name="connsiteY3" fmla="*/ 274238 h 274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965724" h="274238">
                    <a:moveTo>
                      <a:pt x="0" y="269821"/>
                    </a:moveTo>
                    <a:lnTo>
                      <a:pt x="0" y="0"/>
                    </a:lnTo>
                    <a:lnTo>
                      <a:pt x="27357" y="0"/>
                    </a:lnTo>
                    <a:lnTo>
                      <a:pt x="27357" y="269821"/>
                    </a:lnTo>
                    <a:lnTo>
                      <a:pt x="0" y="269821"/>
                    </a:lnTo>
                    <a:close/>
                    <a:moveTo>
                      <a:pt x="64303" y="269821"/>
                    </a:moveTo>
                    <a:lnTo>
                      <a:pt x="89686" y="269821"/>
                    </a:lnTo>
                    <a:lnTo>
                      <a:pt x="89686" y="163070"/>
                    </a:lnTo>
                    <a:cubicBezTo>
                      <a:pt x="89686" y="138039"/>
                      <a:pt x="93611" y="121045"/>
                      <a:pt x="101461" y="112088"/>
                    </a:cubicBezTo>
                    <a:cubicBezTo>
                      <a:pt x="109311" y="103130"/>
                      <a:pt x="118641" y="98652"/>
                      <a:pt x="129452" y="98652"/>
                    </a:cubicBezTo>
                    <a:cubicBezTo>
                      <a:pt x="136221" y="98652"/>
                      <a:pt x="142121" y="100646"/>
                      <a:pt x="147150" y="104634"/>
                    </a:cubicBezTo>
                    <a:cubicBezTo>
                      <a:pt x="152179" y="108621"/>
                      <a:pt x="155681" y="113959"/>
                      <a:pt x="157655" y="120646"/>
                    </a:cubicBezTo>
                    <a:cubicBezTo>
                      <a:pt x="159630" y="127333"/>
                      <a:pt x="160617" y="137425"/>
                      <a:pt x="160617" y="150923"/>
                    </a:cubicBezTo>
                    <a:lnTo>
                      <a:pt x="160617" y="269821"/>
                    </a:lnTo>
                    <a:lnTo>
                      <a:pt x="186000" y="269821"/>
                    </a:lnTo>
                    <a:lnTo>
                      <a:pt x="186000" y="149634"/>
                    </a:lnTo>
                    <a:cubicBezTo>
                      <a:pt x="186000" y="134297"/>
                      <a:pt x="185530" y="123560"/>
                      <a:pt x="184589" y="117425"/>
                    </a:cubicBezTo>
                    <a:cubicBezTo>
                      <a:pt x="183086" y="107977"/>
                      <a:pt x="180453" y="99818"/>
                      <a:pt x="176692" y="92946"/>
                    </a:cubicBezTo>
                    <a:cubicBezTo>
                      <a:pt x="172932" y="86075"/>
                      <a:pt x="167268" y="80523"/>
                      <a:pt x="159700" y="76290"/>
                    </a:cubicBezTo>
                    <a:cubicBezTo>
                      <a:pt x="152132" y="72056"/>
                      <a:pt x="143835" y="69940"/>
                      <a:pt x="134811" y="69940"/>
                    </a:cubicBezTo>
                    <a:cubicBezTo>
                      <a:pt x="114034" y="69940"/>
                      <a:pt x="98147" y="80676"/>
                      <a:pt x="87148" y="102149"/>
                    </a:cubicBezTo>
                    <a:lnTo>
                      <a:pt x="87148" y="74357"/>
                    </a:lnTo>
                    <a:lnTo>
                      <a:pt x="64303" y="74357"/>
                    </a:lnTo>
                    <a:lnTo>
                      <a:pt x="64303" y="269821"/>
                    </a:lnTo>
                    <a:close/>
                    <a:moveTo>
                      <a:pt x="288189" y="240188"/>
                    </a:moveTo>
                    <a:cubicBezTo>
                      <a:pt x="283583" y="241047"/>
                      <a:pt x="279869" y="241476"/>
                      <a:pt x="277048" y="241476"/>
                    </a:cubicBezTo>
                    <a:cubicBezTo>
                      <a:pt x="273288" y="241476"/>
                      <a:pt x="270397" y="240679"/>
                      <a:pt x="268376" y="239084"/>
                    </a:cubicBezTo>
                    <a:cubicBezTo>
                      <a:pt x="266355" y="237489"/>
                      <a:pt x="264897" y="235342"/>
                      <a:pt x="264005" y="232642"/>
                    </a:cubicBezTo>
                    <a:cubicBezTo>
                      <a:pt x="263112" y="229943"/>
                      <a:pt x="262665" y="223869"/>
                      <a:pt x="262665" y="214420"/>
                    </a:cubicBezTo>
                    <a:lnTo>
                      <a:pt x="262665" y="100125"/>
                    </a:lnTo>
                    <a:lnTo>
                      <a:pt x="288189" y="100125"/>
                    </a:lnTo>
                    <a:lnTo>
                      <a:pt x="288189" y="74357"/>
                    </a:lnTo>
                    <a:lnTo>
                      <a:pt x="262665" y="74357"/>
                    </a:lnTo>
                    <a:lnTo>
                      <a:pt x="262665" y="6074"/>
                    </a:lnTo>
                    <a:lnTo>
                      <a:pt x="237424" y="25951"/>
                    </a:lnTo>
                    <a:lnTo>
                      <a:pt x="237424" y="74357"/>
                    </a:lnTo>
                    <a:lnTo>
                      <a:pt x="218809" y="74357"/>
                    </a:lnTo>
                    <a:lnTo>
                      <a:pt x="218809" y="100125"/>
                    </a:lnTo>
                    <a:lnTo>
                      <a:pt x="237424" y="100125"/>
                    </a:lnTo>
                    <a:lnTo>
                      <a:pt x="237424" y="212580"/>
                    </a:lnTo>
                    <a:cubicBezTo>
                      <a:pt x="237424" y="232457"/>
                      <a:pt x="238457" y="245494"/>
                      <a:pt x="240526" y="251691"/>
                    </a:cubicBezTo>
                    <a:cubicBezTo>
                      <a:pt x="242594" y="257888"/>
                      <a:pt x="246166" y="262888"/>
                      <a:pt x="251243" y="266692"/>
                    </a:cubicBezTo>
                    <a:cubicBezTo>
                      <a:pt x="256319" y="270495"/>
                      <a:pt x="263465" y="272397"/>
                      <a:pt x="272677" y="272397"/>
                    </a:cubicBezTo>
                    <a:cubicBezTo>
                      <a:pt x="278318" y="272397"/>
                      <a:pt x="284710" y="271415"/>
                      <a:pt x="291856" y="269452"/>
                    </a:cubicBezTo>
                    <a:lnTo>
                      <a:pt x="288189" y="240188"/>
                    </a:lnTo>
                    <a:close/>
                    <a:moveTo>
                      <a:pt x="407488" y="206874"/>
                    </a:moveTo>
                    <a:cubicBezTo>
                      <a:pt x="403634" y="220862"/>
                      <a:pt x="398416" y="231047"/>
                      <a:pt x="391835" y="237427"/>
                    </a:cubicBezTo>
                    <a:cubicBezTo>
                      <a:pt x="385255" y="243807"/>
                      <a:pt x="377310" y="246998"/>
                      <a:pt x="368004" y="246998"/>
                    </a:cubicBezTo>
                    <a:cubicBezTo>
                      <a:pt x="355501" y="246998"/>
                      <a:pt x="345065" y="241292"/>
                      <a:pt x="336698" y="229881"/>
                    </a:cubicBezTo>
                    <a:cubicBezTo>
                      <a:pt x="328331" y="218470"/>
                      <a:pt x="323678" y="202028"/>
                      <a:pt x="322738" y="180555"/>
                    </a:cubicBezTo>
                    <a:lnTo>
                      <a:pt x="434422" y="180555"/>
                    </a:lnTo>
                    <a:cubicBezTo>
                      <a:pt x="434516" y="176629"/>
                      <a:pt x="434563" y="173684"/>
                      <a:pt x="434563" y="171720"/>
                    </a:cubicBezTo>
                    <a:cubicBezTo>
                      <a:pt x="434563" y="139450"/>
                      <a:pt x="428217" y="114419"/>
                      <a:pt x="415526" y="96627"/>
                    </a:cubicBezTo>
                    <a:cubicBezTo>
                      <a:pt x="402834" y="78836"/>
                      <a:pt x="386477" y="69940"/>
                      <a:pt x="366453" y="69940"/>
                    </a:cubicBezTo>
                    <a:cubicBezTo>
                      <a:pt x="345770" y="69940"/>
                      <a:pt x="328942" y="79019"/>
                      <a:pt x="315968" y="97180"/>
                    </a:cubicBezTo>
                    <a:cubicBezTo>
                      <a:pt x="302995" y="115339"/>
                      <a:pt x="296509" y="140861"/>
                      <a:pt x="296509" y="173745"/>
                    </a:cubicBezTo>
                    <a:cubicBezTo>
                      <a:pt x="296509" y="205525"/>
                      <a:pt x="302925" y="230218"/>
                      <a:pt x="315757" y="247826"/>
                    </a:cubicBezTo>
                    <a:cubicBezTo>
                      <a:pt x="328590" y="265434"/>
                      <a:pt x="345958" y="274238"/>
                      <a:pt x="367863" y="274238"/>
                    </a:cubicBezTo>
                    <a:cubicBezTo>
                      <a:pt x="385255" y="274238"/>
                      <a:pt x="399544" y="268716"/>
                      <a:pt x="410731" y="257673"/>
                    </a:cubicBezTo>
                    <a:cubicBezTo>
                      <a:pt x="421919" y="246630"/>
                      <a:pt x="429580" y="231108"/>
                      <a:pt x="433718" y="211107"/>
                    </a:cubicBezTo>
                    <a:lnTo>
                      <a:pt x="407488" y="206874"/>
                    </a:lnTo>
                    <a:close/>
                    <a:moveTo>
                      <a:pt x="324148" y="153316"/>
                    </a:moveTo>
                    <a:cubicBezTo>
                      <a:pt x="324994" y="136260"/>
                      <a:pt x="329389" y="122640"/>
                      <a:pt x="337333" y="112456"/>
                    </a:cubicBezTo>
                    <a:cubicBezTo>
                      <a:pt x="345276" y="102272"/>
                      <a:pt x="355077" y="97180"/>
                      <a:pt x="366735" y="97180"/>
                    </a:cubicBezTo>
                    <a:cubicBezTo>
                      <a:pt x="379614" y="97180"/>
                      <a:pt x="390097" y="103560"/>
                      <a:pt x="398181" y="116321"/>
                    </a:cubicBezTo>
                    <a:cubicBezTo>
                      <a:pt x="403446" y="124542"/>
                      <a:pt x="406643" y="137118"/>
                      <a:pt x="407770" y="153316"/>
                    </a:cubicBezTo>
                    <a:lnTo>
                      <a:pt x="324148" y="153316"/>
                    </a:lnTo>
                    <a:close/>
                    <a:moveTo>
                      <a:pt x="473155" y="269821"/>
                    </a:moveTo>
                    <a:lnTo>
                      <a:pt x="498538" y="269821"/>
                    </a:lnTo>
                    <a:lnTo>
                      <a:pt x="498538" y="167487"/>
                    </a:lnTo>
                    <a:cubicBezTo>
                      <a:pt x="498538" y="153499"/>
                      <a:pt x="499948" y="140616"/>
                      <a:pt x="502767" y="128837"/>
                    </a:cubicBezTo>
                    <a:cubicBezTo>
                      <a:pt x="504648" y="121106"/>
                      <a:pt x="507797" y="115063"/>
                      <a:pt x="512216" y="110707"/>
                    </a:cubicBezTo>
                    <a:cubicBezTo>
                      <a:pt x="516634" y="106351"/>
                      <a:pt x="521616" y="104173"/>
                      <a:pt x="527163" y="104173"/>
                    </a:cubicBezTo>
                    <a:cubicBezTo>
                      <a:pt x="533368" y="104173"/>
                      <a:pt x="539573" y="106566"/>
                      <a:pt x="545778" y="111351"/>
                    </a:cubicBezTo>
                    <a:lnTo>
                      <a:pt x="554520" y="80615"/>
                    </a:lnTo>
                    <a:cubicBezTo>
                      <a:pt x="545683" y="73498"/>
                      <a:pt x="536988" y="69940"/>
                      <a:pt x="528433" y="69940"/>
                    </a:cubicBezTo>
                    <a:cubicBezTo>
                      <a:pt x="522510" y="69940"/>
                      <a:pt x="517080" y="72148"/>
                      <a:pt x="512146" y="76565"/>
                    </a:cubicBezTo>
                    <a:cubicBezTo>
                      <a:pt x="507210" y="80983"/>
                      <a:pt x="501828" y="90124"/>
                      <a:pt x="495999" y="103989"/>
                    </a:cubicBezTo>
                    <a:lnTo>
                      <a:pt x="495999" y="74357"/>
                    </a:lnTo>
                    <a:lnTo>
                      <a:pt x="473155" y="74357"/>
                    </a:lnTo>
                    <a:lnTo>
                      <a:pt x="473155" y="269821"/>
                    </a:lnTo>
                    <a:close/>
                    <a:moveTo>
                      <a:pt x="569704" y="269821"/>
                    </a:moveTo>
                    <a:lnTo>
                      <a:pt x="595085" y="269821"/>
                    </a:lnTo>
                    <a:lnTo>
                      <a:pt x="595085" y="163070"/>
                    </a:lnTo>
                    <a:cubicBezTo>
                      <a:pt x="595085" y="138039"/>
                      <a:pt x="599011" y="121045"/>
                      <a:pt x="606861" y="112088"/>
                    </a:cubicBezTo>
                    <a:cubicBezTo>
                      <a:pt x="614711" y="103130"/>
                      <a:pt x="624041" y="98652"/>
                      <a:pt x="634852" y="98652"/>
                    </a:cubicBezTo>
                    <a:cubicBezTo>
                      <a:pt x="641621" y="98652"/>
                      <a:pt x="647521" y="100646"/>
                      <a:pt x="652550" y="104634"/>
                    </a:cubicBezTo>
                    <a:cubicBezTo>
                      <a:pt x="657579" y="108621"/>
                      <a:pt x="661081" y="113959"/>
                      <a:pt x="663055" y="120646"/>
                    </a:cubicBezTo>
                    <a:cubicBezTo>
                      <a:pt x="665030" y="127333"/>
                      <a:pt x="666017" y="137425"/>
                      <a:pt x="666017" y="150923"/>
                    </a:cubicBezTo>
                    <a:lnTo>
                      <a:pt x="666017" y="269821"/>
                    </a:lnTo>
                    <a:lnTo>
                      <a:pt x="691400" y="269821"/>
                    </a:lnTo>
                    <a:lnTo>
                      <a:pt x="691400" y="149634"/>
                    </a:lnTo>
                    <a:cubicBezTo>
                      <a:pt x="691400" y="134297"/>
                      <a:pt x="690930" y="123560"/>
                      <a:pt x="689989" y="117425"/>
                    </a:cubicBezTo>
                    <a:cubicBezTo>
                      <a:pt x="688486" y="107977"/>
                      <a:pt x="685853" y="99818"/>
                      <a:pt x="682092" y="92946"/>
                    </a:cubicBezTo>
                    <a:cubicBezTo>
                      <a:pt x="678332" y="86075"/>
                      <a:pt x="672668" y="80523"/>
                      <a:pt x="665100" y="76290"/>
                    </a:cubicBezTo>
                    <a:cubicBezTo>
                      <a:pt x="657532" y="72056"/>
                      <a:pt x="649235" y="69940"/>
                      <a:pt x="640211" y="69940"/>
                    </a:cubicBezTo>
                    <a:cubicBezTo>
                      <a:pt x="619434" y="69940"/>
                      <a:pt x="603547" y="80676"/>
                      <a:pt x="592548" y="102149"/>
                    </a:cubicBezTo>
                    <a:lnTo>
                      <a:pt x="592548" y="74357"/>
                    </a:lnTo>
                    <a:lnTo>
                      <a:pt x="569704" y="74357"/>
                    </a:lnTo>
                    <a:lnTo>
                      <a:pt x="569704" y="269821"/>
                    </a:lnTo>
                    <a:close/>
                    <a:moveTo>
                      <a:pt x="840689" y="206874"/>
                    </a:moveTo>
                    <a:cubicBezTo>
                      <a:pt x="836836" y="220862"/>
                      <a:pt x="831615" y="231047"/>
                      <a:pt x="825033" y="237427"/>
                    </a:cubicBezTo>
                    <a:cubicBezTo>
                      <a:pt x="818452" y="243807"/>
                      <a:pt x="810510" y="246998"/>
                      <a:pt x="801207" y="246998"/>
                    </a:cubicBezTo>
                    <a:cubicBezTo>
                      <a:pt x="788698" y="246998"/>
                      <a:pt x="778263" y="241292"/>
                      <a:pt x="769895" y="229881"/>
                    </a:cubicBezTo>
                    <a:cubicBezTo>
                      <a:pt x="761535" y="218470"/>
                      <a:pt x="756878" y="202028"/>
                      <a:pt x="755939" y="180555"/>
                    </a:cubicBezTo>
                    <a:lnTo>
                      <a:pt x="867624" y="180555"/>
                    </a:lnTo>
                    <a:cubicBezTo>
                      <a:pt x="867715" y="176629"/>
                      <a:pt x="867760" y="173684"/>
                      <a:pt x="867760" y="171720"/>
                    </a:cubicBezTo>
                    <a:cubicBezTo>
                      <a:pt x="867760" y="139450"/>
                      <a:pt x="861414" y="114419"/>
                      <a:pt x="848722" y="96627"/>
                    </a:cubicBezTo>
                    <a:cubicBezTo>
                      <a:pt x="836038" y="78836"/>
                      <a:pt x="819675" y="69940"/>
                      <a:pt x="799649" y="69940"/>
                    </a:cubicBezTo>
                    <a:cubicBezTo>
                      <a:pt x="778970" y="69940"/>
                      <a:pt x="762143" y="79019"/>
                      <a:pt x="749169" y="97180"/>
                    </a:cubicBezTo>
                    <a:cubicBezTo>
                      <a:pt x="736196" y="115339"/>
                      <a:pt x="729709" y="140861"/>
                      <a:pt x="729709" y="173745"/>
                    </a:cubicBezTo>
                    <a:cubicBezTo>
                      <a:pt x="729709" y="205525"/>
                      <a:pt x="736125" y="230218"/>
                      <a:pt x="748957" y="247826"/>
                    </a:cubicBezTo>
                    <a:cubicBezTo>
                      <a:pt x="761786" y="265434"/>
                      <a:pt x="779160" y="274238"/>
                      <a:pt x="801063" y="274238"/>
                    </a:cubicBezTo>
                    <a:cubicBezTo>
                      <a:pt x="818452" y="274238"/>
                      <a:pt x="832747" y="268716"/>
                      <a:pt x="843934" y="257673"/>
                    </a:cubicBezTo>
                    <a:cubicBezTo>
                      <a:pt x="855122" y="246630"/>
                      <a:pt x="862782" y="231108"/>
                      <a:pt x="866917" y="211107"/>
                    </a:cubicBezTo>
                    <a:lnTo>
                      <a:pt x="840689" y="206874"/>
                    </a:lnTo>
                    <a:close/>
                    <a:moveTo>
                      <a:pt x="757348" y="153316"/>
                    </a:moveTo>
                    <a:cubicBezTo>
                      <a:pt x="758194" y="136260"/>
                      <a:pt x="762592" y="122640"/>
                      <a:pt x="770534" y="112456"/>
                    </a:cubicBezTo>
                    <a:cubicBezTo>
                      <a:pt x="778476" y="102272"/>
                      <a:pt x="788280" y="97180"/>
                      <a:pt x="799938" y="97180"/>
                    </a:cubicBezTo>
                    <a:cubicBezTo>
                      <a:pt x="812812" y="97180"/>
                      <a:pt x="823293" y="103560"/>
                      <a:pt x="831379" y="116321"/>
                    </a:cubicBezTo>
                    <a:cubicBezTo>
                      <a:pt x="836646" y="124542"/>
                      <a:pt x="839846" y="137118"/>
                      <a:pt x="840970" y="153316"/>
                    </a:cubicBezTo>
                    <a:lnTo>
                      <a:pt x="757348" y="153316"/>
                    </a:lnTo>
                    <a:close/>
                    <a:moveTo>
                      <a:pt x="962054" y="240188"/>
                    </a:moveTo>
                    <a:cubicBezTo>
                      <a:pt x="957448" y="241047"/>
                      <a:pt x="953739" y="241476"/>
                      <a:pt x="950912" y="241476"/>
                    </a:cubicBezTo>
                    <a:cubicBezTo>
                      <a:pt x="947158" y="241476"/>
                      <a:pt x="944262" y="240679"/>
                      <a:pt x="942240" y="239084"/>
                    </a:cubicBezTo>
                    <a:cubicBezTo>
                      <a:pt x="940219" y="237489"/>
                      <a:pt x="938767" y="235342"/>
                      <a:pt x="937870" y="232642"/>
                    </a:cubicBezTo>
                    <a:cubicBezTo>
                      <a:pt x="936981" y="229943"/>
                      <a:pt x="936533" y="223869"/>
                      <a:pt x="936533" y="214420"/>
                    </a:cubicBezTo>
                    <a:lnTo>
                      <a:pt x="936533" y="100125"/>
                    </a:lnTo>
                    <a:lnTo>
                      <a:pt x="962054" y="100125"/>
                    </a:lnTo>
                    <a:lnTo>
                      <a:pt x="962054" y="74357"/>
                    </a:lnTo>
                    <a:lnTo>
                      <a:pt x="936533" y="74357"/>
                    </a:lnTo>
                    <a:lnTo>
                      <a:pt x="936533" y="6074"/>
                    </a:lnTo>
                    <a:lnTo>
                      <a:pt x="911293" y="25951"/>
                    </a:lnTo>
                    <a:lnTo>
                      <a:pt x="911293" y="74357"/>
                    </a:lnTo>
                    <a:lnTo>
                      <a:pt x="892673" y="74357"/>
                    </a:lnTo>
                    <a:lnTo>
                      <a:pt x="892673" y="100125"/>
                    </a:lnTo>
                    <a:lnTo>
                      <a:pt x="911293" y="100125"/>
                    </a:lnTo>
                    <a:lnTo>
                      <a:pt x="911293" y="212580"/>
                    </a:lnTo>
                    <a:cubicBezTo>
                      <a:pt x="911293" y="232457"/>
                      <a:pt x="912327" y="245494"/>
                      <a:pt x="914394" y="251691"/>
                    </a:cubicBezTo>
                    <a:cubicBezTo>
                      <a:pt x="916461" y="257888"/>
                      <a:pt x="920033" y="262888"/>
                      <a:pt x="925110" y="266692"/>
                    </a:cubicBezTo>
                    <a:cubicBezTo>
                      <a:pt x="930187" y="270495"/>
                      <a:pt x="937331" y="272397"/>
                      <a:pt x="946542" y="272397"/>
                    </a:cubicBezTo>
                    <a:cubicBezTo>
                      <a:pt x="952181" y="272397"/>
                      <a:pt x="958580" y="271415"/>
                      <a:pt x="965724" y="269452"/>
                    </a:cubicBezTo>
                    <a:lnTo>
                      <a:pt x="962054" y="240188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bevel/>
              </a:ln>
            </p:spPr>
          </p:sp>
        </p:grpSp>
        <p:grpSp>
          <p:nvGrpSpPr>
            <p:cNvPr id="784" name="Ethernet"/>
            <p:cNvGrpSpPr/>
            <p:nvPr/>
          </p:nvGrpSpPr>
          <p:grpSpPr>
            <a:xfrm>
              <a:off x="1169512" y="1829350"/>
              <a:ext cx="5756355" cy="575550"/>
              <a:chOff x="1169512" y="1829350"/>
              <a:chExt cx="5756355" cy="575550"/>
            </a:xfrm>
          </p:grpSpPr>
          <p:sp>
            <p:nvSpPr>
              <p:cNvPr id="785" name="Forme libre : forme 784"/>
              <p:cNvSpPr/>
              <p:nvPr/>
            </p:nvSpPr>
            <p:spPr>
              <a:xfrm>
                <a:off x="1169512" y="1850100"/>
                <a:ext cx="3108803" cy="204548"/>
              </a:xfrm>
              <a:custGeom>
                <a:avLst/>
                <a:gdLst/>
                <a:ahLst/>
                <a:cxnLst/>
                <a:rect l="0" t="0" r="0" b="0"/>
                <a:pathLst>
                  <a:path w="3108803" h="204548" fill="none">
                    <a:moveTo>
                      <a:pt x="983797" y="277400"/>
                    </a:moveTo>
                    <a:lnTo>
                      <a:pt x="2728400" y="277400"/>
                    </a:lnTo>
                    <a:moveTo>
                      <a:pt x="3961432" y="190713"/>
                    </a:moveTo>
                    <a:lnTo>
                      <a:pt x="3961432" y="277400"/>
                    </a:lnTo>
                    <a:lnTo>
                      <a:pt x="2728400" y="277400"/>
                    </a:lnTo>
                    <a:moveTo>
                      <a:pt x="3620792" y="395261"/>
                    </a:moveTo>
                    <a:lnTo>
                      <a:pt x="3620792" y="277400"/>
                    </a:lnTo>
                    <a:lnTo>
                      <a:pt x="2728400" y="277400"/>
                    </a:lnTo>
                    <a:moveTo>
                      <a:pt x="1980712" y="277400"/>
                    </a:moveTo>
                    <a:lnTo>
                      <a:pt x="2728400" y="277400"/>
                    </a:lnTo>
                    <a:moveTo>
                      <a:pt x="3462970" y="364088"/>
                    </a:moveTo>
                    <a:lnTo>
                      <a:pt x="3462970" y="277400"/>
                    </a:ln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  <a:moveTo>
                      <a:pt x="4092600" y="277400"/>
                    </a:moveTo>
                    <a:lnTo>
                      <a:pt x="2728400" y="277400"/>
                    </a:lnTo>
                    <a:moveTo>
                      <a:pt x="1364200" y="277400"/>
                    </a:moveTo>
                    <a:lnTo>
                      <a:pt x="2728400" y="277400"/>
                    </a:lnTo>
                  </a:path>
                </a:pathLst>
              </a:custGeom>
              <a:gradFill>
                <a:gsLst>
                  <a:gs pos="0">
                    <a:srgbClr val="DCE6F2"/>
                  </a:gs>
                  <a:gs pos="50000">
                    <a:srgbClr val="B9CDE5"/>
                  </a:gs>
                  <a:gs pos="100000">
                    <a:srgbClr val="95B3D7"/>
                  </a:gs>
                </a:gsLst>
                <a:lin ang="5400000" scaled="0"/>
              </a:gradFill>
              <a:ln w="11400" cap="flat">
                <a:solidFill>
                  <a:srgbClr val="454545"/>
                </a:solidFill>
                <a:bevel/>
              </a:ln>
            </p:spPr>
          </p:sp>
          <p:sp>
            <p:nvSpPr>
              <p:cNvPr id="786" name="Forme libre : forme 785"/>
              <p:cNvSpPr/>
              <p:nvPr/>
            </p:nvSpPr>
            <p:spPr>
              <a:xfrm>
                <a:off x="1169512" y="1850100"/>
                <a:ext cx="5456800" cy="554800"/>
              </a:xfrm>
              <a:custGeom>
                <a:avLst/>
                <a:gdLst/>
                <a:ahLst/>
                <a:cxnLst/>
                <a:rect l="0" t="0" r="0" b="0"/>
                <a:pathLst>
                  <a:path w="5456800" h="554800">
                    <a:moveTo>
                      <a:pt x="138700" y="0"/>
                    </a:moveTo>
                    <a:lnTo>
                      <a:pt x="5318100" y="0"/>
                    </a:lnTo>
                    <a:cubicBezTo>
                      <a:pt x="5394702" y="0"/>
                      <a:pt x="5456800" y="124196"/>
                      <a:pt x="5456800" y="277400"/>
                    </a:cubicBezTo>
                    <a:cubicBezTo>
                      <a:pt x="5456800" y="430604"/>
                      <a:pt x="5394702" y="554800"/>
                      <a:pt x="5318100" y="554800"/>
                    </a:cubicBezTo>
                    <a:lnTo>
                      <a:pt x="138700" y="554800"/>
                    </a:lnTo>
                    <a:cubicBezTo>
                      <a:pt x="62098" y="554800"/>
                      <a:pt x="0" y="430604"/>
                      <a:pt x="0" y="277400"/>
                    </a:cubicBezTo>
                    <a:cubicBezTo>
                      <a:pt x="0" y="124196"/>
                      <a:pt x="62098" y="0"/>
                      <a:pt x="138700" y="0"/>
                    </a:cubicBezTo>
                    <a:close/>
                  </a:path>
                  <a:path w="5456800" h="554800">
                    <a:moveTo>
                      <a:pt x="5318100" y="34675"/>
                    </a:moveTo>
                    <a:cubicBezTo>
                      <a:pt x="5377962" y="53199"/>
                      <a:pt x="5422129" y="156252"/>
                      <a:pt x="5422129" y="277400"/>
                    </a:cubicBezTo>
                    <a:cubicBezTo>
                      <a:pt x="5422129" y="398548"/>
                      <a:pt x="5377962" y="501601"/>
                      <a:pt x="5318100" y="520125"/>
                    </a:cubicBezTo>
                    <a:cubicBezTo>
                      <a:pt x="5258242" y="501593"/>
                      <a:pt x="5214079" y="398542"/>
                      <a:pt x="5214079" y="277400"/>
                    </a:cubicBezTo>
                    <a:cubicBezTo>
                      <a:pt x="5214079" y="156258"/>
                      <a:pt x="5258242" y="53207"/>
                      <a:pt x="5318100" y="34675"/>
                    </a:cubicBezTo>
                    <a:close/>
                  </a:path>
                </a:pathLst>
              </a:custGeom>
              <a:solidFill>
                <a:srgbClr val="BFBFBF"/>
              </a:solidFill>
              <a:ln w="7600" cap="flat">
                <a:solidFill>
                  <a:srgbClr val="454545"/>
                </a:solidFill>
                <a:bevel/>
              </a:ln>
            </p:spPr>
          </p:sp>
          <p:sp>
            <p:nvSpPr>
              <p:cNvPr id="787" name="Forme libre : forme 786"/>
              <p:cNvSpPr/>
              <p:nvPr/>
            </p:nvSpPr>
            <p:spPr>
              <a:xfrm>
                <a:off x="1169512" y="1850100"/>
                <a:ext cx="5456800" cy="554800"/>
              </a:xfrm>
              <a:custGeom>
                <a:avLst/>
                <a:gdLst/>
                <a:ahLst/>
                <a:cxnLst/>
                <a:rect l="0" t="0" r="0" b="0"/>
                <a:pathLst>
                  <a:path w="5456800" h="554800">
                    <a:moveTo>
                      <a:pt x="138700" y="0"/>
                    </a:moveTo>
                    <a:lnTo>
                      <a:pt x="5318100" y="0"/>
                    </a:lnTo>
                    <a:cubicBezTo>
                      <a:pt x="5394702" y="0"/>
                      <a:pt x="5456800" y="124196"/>
                      <a:pt x="5456800" y="277400"/>
                    </a:cubicBezTo>
                    <a:cubicBezTo>
                      <a:pt x="5456800" y="430604"/>
                      <a:pt x="5394702" y="554800"/>
                      <a:pt x="5318100" y="554800"/>
                    </a:cubicBezTo>
                    <a:lnTo>
                      <a:pt x="138700" y="554800"/>
                    </a:lnTo>
                    <a:cubicBezTo>
                      <a:pt x="62098" y="554800"/>
                      <a:pt x="0" y="430604"/>
                      <a:pt x="0" y="277400"/>
                    </a:cubicBezTo>
                    <a:cubicBezTo>
                      <a:pt x="0" y="124196"/>
                      <a:pt x="62098" y="0"/>
                      <a:pt x="138700" y="0"/>
                    </a:cubicBezTo>
                    <a:close/>
                  </a:path>
                  <a:path w="5456800" h="554800">
                    <a:moveTo>
                      <a:pt x="5318100" y="34675"/>
                    </a:moveTo>
                    <a:cubicBezTo>
                      <a:pt x="5377962" y="53199"/>
                      <a:pt x="5422129" y="156252"/>
                      <a:pt x="5422129" y="277400"/>
                    </a:cubicBezTo>
                    <a:cubicBezTo>
                      <a:pt x="5422129" y="398548"/>
                      <a:pt x="5377962" y="501601"/>
                      <a:pt x="5318100" y="520125"/>
                    </a:cubicBezTo>
                    <a:cubicBezTo>
                      <a:pt x="5258242" y="501593"/>
                      <a:pt x="5214079" y="398542"/>
                      <a:pt x="5214079" y="277400"/>
                    </a:cubicBezTo>
                    <a:cubicBezTo>
                      <a:pt x="5214079" y="156258"/>
                      <a:pt x="5258242" y="53207"/>
                      <a:pt x="5318100" y="346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FFFFFF">
                      <a:alpha val="8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831" name="Text 1831"/>
              <p:cNvSpPr txBox="1"/>
              <p:nvPr/>
            </p:nvSpPr>
            <p:spPr>
              <a:xfrm>
                <a:off x="1469067" y="1829350"/>
                <a:ext cx="5456800" cy="55480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16" b="1" dirty="0">
                    <a:solidFill>
                      <a:srgbClr val="002060"/>
                    </a:solidFill>
                    <a:latin typeface="Arial"/>
                  </a:rPr>
                  <a:t>Tunnel VPN OPENVPN OU IPSEC</a:t>
                </a:r>
              </a:p>
            </p:txBody>
          </p:sp>
        </p:grpSp>
        <p:grpSp>
          <p:nvGrpSpPr>
            <p:cNvPr id="1238" name="Internet Cloud"/>
            <p:cNvGrpSpPr/>
            <p:nvPr/>
          </p:nvGrpSpPr>
          <p:grpSpPr>
            <a:xfrm>
              <a:off x="3185442" y="-232335"/>
              <a:ext cx="1376832" cy="1078330"/>
              <a:chOff x="3185442" y="-232335"/>
              <a:chExt cx="1376832" cy="1078330"/>
            </a:xfrm>
          </p:grpSpPr>
          <p:sp>
            <p:nvSpPr>
              <p:cNvPr id="1239" name="Forme libre : forme 1238"/>
              <p:cNvSpPr/>
              <p:nvPr/>
            </p:nvSpPr>
            <p:spPr>
              <a:xfrm>
                <a:off x="3223322" y="-232335"/>
                <a:ext cx="942333" cy="606900"/>
              </a:xfrm>
              <a:custGeom>
                <a:avLst/>
                <a:gdLst/>
                <a:ahLst/>
                <a:cxnLst/>
                <a:rect l="0" t="0" r="0" b="0"/>
                <a:pathLst>
                  <a:path w="942333" h="606900">
                    <a:moveTo>
                      <a:pt x="164666" y="172327"/>
                    </a:moveTo>
                    <a:cubicBezTo>
                      <a:pt x="164666" y="172327"/>
                      <a:pt x="198297" y="31784"/>
                      <a:pt x="349994" y="4163"/>
                    </a:cubicBezTo>
                    <a:cubicBezTo>
                      <a:pt x="501690" y="-23458"/>
                      <a:pt x="603299" y="90276"/>
                      <a:pt x="614032" y="142268"/>
                    </a:cubicBezTo>
                    <a:cubicBezTo>
                      <a:pt x="614032" y="142268"/>
                      <a:pt x="691311" y="134145"/>
                      <a:pt x="738538" y="175577"/>
                    </a:cubicBezTo>
                    <a:cubicBezTo>
                      <a:pt x="738538" y="175577"/>
                      <a:pt x="833348" y="110992"/>
                      <a:pt x="910267" y="198324"/>
                    </a:cubicBezTo>
                    <a:cubicBezTo>
                      <a:pt x="910267" y="198324"/>
                      <a:pt x="949628" y="245441"/>
                      <a:pt x="941040" y="308807"/>
                    </a:cubicBezTo>
                    <a:cubicBezTo>
                      <a:pt x="941040" y="308807"/>
                      <a:pt x="925300" y="426602"/>
                      <a:pt x="813671" y="446099"/>
                    </a:cubicBezTo>
                    <a:cubicBezTo>
                      <a:pt x="813671" y="446099"/>
                      <a:pt x="701330" y="600452"/>
                      <a:pt x="534606" y="485907"/>
                    </a:cubicBezTo>
                    <a:cubicBezTo>
                      <a:pt x="534606" y="485907"/>
                      <a:pt x="484517" y="611828"/>
                      <a:pt x="341406" y="606647"/>
                    </a:cubicBezTo>
                    <a:cubicBezTo>
                      <a:pt x="341406" y="606647"/>
                      <a:pt x="236221" y="609389"/>
                      <a:pt x="188279" y="488344"/>
                    </a:cubicBezTo>
                    <a:cubicBezTo>
                      <a:pt x="188279" y="488344"/>
                      <a:pt x="16547" y="518402"/>
                      <a:pt x="0" y="331554"/>
                    </a:cubicBezTo>
                    <a:cubicBezTo>
                      <a:pt x="0" y="331554"/>
                      <a:pt x="-8497" y="177201"/>
                      <a:pt x="164666" y="1723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40000">
                    <a:srgbClr val="E2F2F9"/>
                  </a:gs>
                  <a:gs pos="72000">
                    <a:srgbClr val="A4D9F0"/>
                  </a:gs>
                  <a:gs pos="100000">
                    <a:srgbClr val="A7DAF0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0" name="Forme libre : forme 1239"/>
              <p:cNvSpPr/>
              <p:nvPr/>
            </p:nvSpPr>
            <p:spPr>
              <a:xfrm>
                <a:off x="3246152" y="-217637"/>
                <a:ext cx="896670" cy="577492"/>
              </a:xfrm>
              <a:custGeom>
                <a:avLst/>
                <a:gdLst/>
                <a:ahLst/>
                <a:cxnLst/>
                <a:rect l="0" t="0" r="0" b="0"/>
                <a:pathLst>
                  <a:path w="896670" h="577492">
                    <a:moveTo>
                      <a:pt x="156686" y="163977"/>
                    </a:moveTo>
                    <a:cubicBezTo>
                      <a:pt x="156686" y="163977"/>
                      <a:pt x="188687" y="30244"/>
                      <a:pt x="333034" y="3962"/>
                    </a:cubicBezTo>
                    <a:cubicBezTo>
                      <a:pt x="477379" y="-22321"/>
                      <a:pt x="574064" y="85901"/>
                      <a:pt x="584277" y="135375"/>
                    </a:cubicBezTo>
                    <a:cubicBezTo>
                      <a:pt x="584277" y="135375"/>
                      <a:pt x="657811" y="127645"/>
                      <a:pt x="702749" y="167069"/>
                    </a:cubicBezTo>
                    <a:cubicBezTo>
                      <a:pt x="702749" y="167069"/>
                      <a:pt x="792961" y="105613"/>
                      <a:pt x="866157" y="188713"/>
                    </a:cubicBezTo>
                    <a:cubicBezTo>
                      <a:pt x="866157" y="188713"/>
                      <a:pt x="903610" y="233549"/>
                      <a:pt x="895440" y="293844"/>
                    </a:cubicBezTo>
                    <a:cubicBezTo>
                      <a:pt x="895440" y="293844"/>
                      <a:pt x="880460" y="405932"/>
                      <a:pt x="774242" y="424484"/>
                    </a:cubicBezTo>
                    <a:cubicBezTo>
                      <a:pt x="774242" y="424484"/>
                      <a:pt x="667344" y="571358"/>
                      <a:pt x="508700" y="462362"/>
                    </a:cubicBezTo>
                    <a:cubicBezTo>
                      <a:pt x="508700" y="462362"/>
                      <a:pt x="461039" y="582182"/>
                      <a:pt x="324863" y="577252"/>
                    </a:cubicBezTo>
                    <a:cubicBezTo>
                      <a:pt x="324863" y="577252"/>
                      <a:pt x="224775" y="579862"/>
                      <a:pt x="179156" y="464681"/>
                    </a:cubicBezTo>
                    <a:cubicBezTo>
                      <a:pt x="179156" y="464681"/>
                      <a:pt x="15745" y="493283"/>
                      <a:pt x="0" y="315489"/>
                    </a:cubicBezTo>
                    <a:cubicBezTo>
                      <a:pt x="0" y="315489"/>
                      <a:pt x="-8085" y="168615"/>
                      <a:pt x="156686" y="163977"/>
                    </a:cubicBezTo>
                    <a:close/>
                  </a:path>
                </a:pathLst>
              </a:custGeom>
              <a:solidFill>
                <a:srgbClr val="A0D8EF"/>
              </a:solidFill>
              <a:ln w="7600" cap="flat">
                <a:noFill/>
                <a:bevel/>
              </a:ln>
            </p:spPr>
          </p:sp>
          <p:sp>
            <p:nvSpPr>
              <p:cNvPr id="1241" name="Forme libre : forme 1240"/>
              <p:cNvSpPr/>
              <p:nvPr/>
            </p:nvSpPr>
            <p:spPr>
              <a:xfrm>
                <a:off x="3693797" y="-29445"/>
                <a:ext cx="623940" cy="405323"/>
              </a:xfrm>
              <a:custGeom>
                <a:avLst/>
                <a:gdLst/>
                <a:ahLst/>
                <a:cxnLst/>
                <a:rect l="0" t="0" r="0" b="0"/>
                <a:pathLst>
                  <a:path w="623940" h="405323">
                    <a:moveTo>
                      <a:pt x="105455" y="117593"/>
                    </a:moveTo>
                    <a:cubicBezTo>
                      <a:pt x="105455" y="117593"/>
                      <a:pt x="147374" y="-24879"/>
                      <a:pt x="294807" y="3825"/>
                    </a:cubicBezTo>
                    <a:cubicBezTo>
                      <a:pt x="294807" y="3825"/>
                      <a:pt x="375396" y="19531"/>
                      <a:pt x="404555" y="96437"/>
                    </a:cubicBezTo>
                    <a:cubicBezTo>
                      <a:pt x="404555" y="96437"/>
                      <a:pt x="448383" y="85606"/>
                      <a:pt x="487559" y="117018"/>
                    </a:cubicBezTo>
                    <a:cubicBezTo>
                      <a:pt x="487559" y="117018"/>
                      <a:pt x="562393" y="67733"/>
                      <a:pt x="612959" y="147956"/>
                    </a:cubicBezTo>
                    <a:cubicBezTo>
                      <a:pt x="612959" y="147956"/>
                      <a:pt x="650648" y="210172"/>
                      <a:pt x="586245" y="259456"/>
                    </a:cubicBezTo>
                    <a:cubicBezTo>
                      <a:pt x="586245" y="259456"/>
                      <a:pt x="561439" y="272455"/>
                      <a:pt x="540450" y="274688"/>
                    </a:cubicBezTo>
                    <a:cubicBezTo>
                      <a:pt x="540450" y="274688"/>
                      <a:pt x="488931" y="421394"/>
                      <a:pt x="340095" y="342320"/>
                    </a:cubicBezTo>
                    <a:cubicBezTo>
                      <a:pt x="340095" y="342320"/>
                      <a:pt x="290484" y="434391"/>
                      <a:pt x="193646" y="395937"/>
                    </a:cubicBezTo>
                    <a:cubicBezTo>
                      <a:pt x="193646" y="395937"/>
                      <a:pt x="156438" y="377524"/>
                      <a:pt x="132109" y="341778"/>
                    </a:cubicBezTo>
                    <a:cubicBezTo>
                      <a:pt x="132109" y="341778"/>
                      <a:pt x="-1938" y="336904"/>
                      <a:pt x="0" y="211797"/>
                    </a:cubicBezTo>
                    <a:cubicBezTo>
                      <a:pt x="0" y="211797"/>
                      <a:pt x="6768" y="113836"/>
                      <a:pt x="105455" y="1175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DFE"/>
                  </a:gs>
                  <a:gs pos="53000">
                    <a:srgbClr val="DCEFF8"/>
                  </a:gs>
                  <a:gs pos="100000">
                    <a:srgbClr val="A1D8EF"/>
                  </a:gs>
                </a:gsLst>
                <a:lin ang="5400000" scaled="0"/>
              </a:gradFill>
              <a:ln w="7600" cap="flat">
                <a:noFill/>
                <a:bevel/>
              </a:ln>
            </p:spPr>
          </p:sp>
          <p:sp>
            <p:nvSpPr>
              <p:cNvPr id="1242" name="Forme libre : forme 1241"/>
              <p:cNvSpPr/>
              <p:nvPr/>
            </p:nvSpPr>
            <p:spPr>
              <a:xfrm>
                <a:off x="3724960" y="-9197"/>
                <a:ext cx="561608" cy="364830"/>
              </a:xfrm>
              <a:custGeom>
                <a:avLst/>
                <a:gdLst/>
                <a:ahLst/>
                <a:cxnLst/>
                <a:rect l="0" t="0" r="0" b="0"/>
                <a:pathLst>
                  <a:path w="561608" h="364830">
                    <a:moveTo>
                      <a:pt x="94919" y="105845"/>
                    </a:moveTo>
                    <a:cubicBezTo>
                      <a:pt x="94919" y="105845"/>
                      <a:pt x="132651" y="-22394"/>
                      <a:pt x="265356" y="3443"/>
                    </a:cubicBezTo>
                    <a:cubicBezTo>
                      <a:pt x="265356" y="3443"/>
                      <a:pt x="337894" y="17580"/>
                      <a:pt x="364140" y="86803"/>
                    </a:cubicBezTo>
                    <a:cubicBezTo>
                      <a:pt x="364140" y="86803"/>
                      <a:pt x="403589" y="77053"/>
                      <a:pt x="438851" y="105327"/>
                    </a:cubicBezTo>
                    <a:cubicBezTo>
                      <a:pt x="438851" y="105327"/>
                      <a:pt x="506210" y="60966"/>
                      <a:pt x="551724" y="133175"/>
                    </a:cubicBezTo>
                    <a:cubicBezTo>
                      <a:pt x="551724" y="133175"/>
                      <a:pt x="585648" y="189175"/>
                      <a:pt x="527679" y="233536"/>
                    </a:cubicBezTo>
                    <a:cubicBezTo>
                      <a:pt x="527679" y="233536"/>
                      <a:pt x="505351" y="245235"/>
                      <a:pt x="486459" y="247246"/>
                    </a:cubicBezTo>
                    <a:cubicBezTo>
                      <a:pt x="486459" y="247246"/>
                      <a:pt x="440086" y="379295"/>
                      <a:pt x="306120" y="308121"/>
                    </a:cubicBezTo>
                    <a:cubicBezTo>
                      <a:pt x="306120" y="308121"/>
                      <a:pt x="261464" y="390994"/>
                      <a:pt x="174301" y="356381"/>
                    </a:cubicBezTo>
                    <a:cubicBezTo>
                      <a:pt x="174301" y="356381"/>
                      <a:pt x="140810" y="339807"/>
                      <a:pt x="118911" y="307634"/>
                    </a:cubicBezTo>
                    <a:cubicBezTo>
                      <a:pt x="118911" y="307634"/>
                      <a:pt x="-1744" y="303246"/>
                      <a:pt x="0" y="190637"/>
                    </a:cubicBezTo>
                    <a:cubicBezTo>
                      <a:pt x="0" y="190637"/>
                      <a:pt x="6092" y="102463"/>
                      <a:pt x="94919" y="105845"/>
                    </a:cubicBezTo>
                    <a:close/>
                  </a:path>
                </a:pathLst>
              </a:custGeom>
              <a:solidFill>
                <a:srgbClr val="A0D8EF"/>
              </a:solidFill>
              <a:ln w="7600" cap="flat">
                <a:noFill/>
                <a:bevel/>
              </a:ln>
            </p:spPr>
          </p:sp>
          <p:sp>
            <p:nvSpPr>
              <p:cNvPr id="1832" name="Text 1832"/>
              <p:cNvSpPr txBox="1"/>
              <p:nvPr/>
            </p:nvSpPr>
            <p:spPr>
              <a:xfrm>
                <a:off x="3185442" y="376352"/>
                <a:ext cx="1376832" cy="4696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216" b="1" dirty="0">
                    <a:solidFill>
                      <a:srgbClr val="002060"/>
                    </a:solidFill>
                    <a:latin typeface="Arial"/>
                  </a:rPr>
                  <a:t>INTERNET</a:t>
                </a:r>
              </a:p>
            </p:txBody>
          </p:sp>
        </p:grpSp>
        <p:sp>
          <p:nvSpPr>
            <p:cNvPr id="1318" name="Communication link"/>
            <p:cNvSpPr/>
            <p:nvPr/>
          </p:nvSpPr>
          <p:spPr>
            <a:xfrm rot="-2210124">
              <a:off x="1398041" y="901736"/>
              <a:ext cx="2246741" cy="1682943"/>
            </a:xfrm>
            <a:custGeom>
              <a:avLst/>
              <a:gdLst/>
              <a:ahLst/>
              <a:cxnLst/>
              <a:rect l="0" t="0" r="0" b="0"/>
              <a:pathLst>
                <a:path w="2246741" h="1682943">
                  <a:moveTo>
                    <a:pt x="2807159" y="86173"/>
                  </a:moveTo>
                  <a:lnTo>
                    <a:pt x="1403583" y="129260"/>
                  </a:lnTo>
                  <a:lnTo>
                    <a:pt x="1559657" y="0"/>
                  </a:lnTo>
                  <a:lnTo>
                    <a:pt x="0" y="86173"/>
                  </a:lnTo>
                  <a:lnTo>
                    <a:pt x="1403583" y="43087"/>
                  </a:lnTo>
                  <a:lnTo>
                    <a:pt x="1247502" y="172347"/>
                  </a:lnTo>
                  <a:lnTo>
                    <a:pt x="2807159" y="86173"/>
                  </a:lnTo>
                  <a:close/>
                </a:path>
              </a:pathLst>
            </a:custGeom>
            <a:solidFill>
              <a:srgbClr val="8064A2"/>
            </a:solidFill>
            <a:ln w="7600" cap="flat">
              <a:solidFill>
                <a:srgbClr val="8064A2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193" name="Communication link"/>
            <p:cNvSpPr/>
            <p:nvPr/>
          </p:nvSpPr>
          <p:spPr>
            <a:xfrm rot="1989768">
              <a:off x="3483330" y="596282"/>
              <a:ext cx="2575458" cy="1682945"/>
            </a:xfrm>
            <a:custGeom>
              <a:avLst/>
              <a:gdLst/>
              <a:ahLst/>
              <a:cxnLst/>
              <a:rect l="0" t="0" r="0" b="0"/>
              <a:pathLst>
                <a:path w="2575458" h="1682945">
                  <a:moveTo>
                    <a:pt x="3076571" y="151050"/>
                  </a:moveTo>
                  <a:lnTo>
                    <a:pt x="1538286" y="226575"/>
                  </a:lnTo>
                  <a:lnTo>
                    <a:pt x="1709339" y="0"/>
                  </a:lnTo>
                  <a:lnTo>
                    <a:pt x="0" y="151050"/>
                  </a:lnTo>
                  <a:lnTo>
                    <a:pt x="1538286" y="75525"/>
                  </a:lnTo>
                  <a:lnTo>
                    <a:pt x="1367225" y="302100"/>
                  </a:lnTo>
                  <a:lnTo>
                    <a:pt x="3076571" y="151050"/>
                  </a:lnTo>
                  <a:close/>
                </a:path>
              </a:pathLst>
            </a:custGeom>
            <a:solidFill>
              <a:srgbClr val="8064A2"/>
            </a:solidFill>
            <a:ln w="7600" cap="flat">
              <a:solidFill>
                <a:srgbClr val="8064A2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</p:sp>
        <p:grpSp>
          <p:nvGrpSpPr>
            <p:cNvPr id="1194" name="Database Server"/>
            <p:cNvGrpSpPr/>
            <p:nvPr/>
          </p:nvGrpSpPr>
          <p:grpSpPr>
            <a:xfrm>
              <a:off x="7436624" y="5236964"/>
              <a:ext cx="714480" cy="942028"/>
              <a:chOff x="7436624" y="5236964"/>
              <a:chExt cx="714480" cy="942028"/>
            </a:xfrm>
          </p:grpSpPr>
          <p:grpSp>
            <p:nvGrpSpPr>
              <p:cNvPr id="1195" name="Groupe 1194"/>
              <p:cNvGrpSpPr/>
              <p:nvPr/>
            </p:nvGrpSpPr>
            <p:grpSpPr>
              <a:xfrm>
                <a:off x="7436624" y="5236964"/>
                <a:ext cx="714480" cy="940286"/>
                <a:chOff x="7436624" y="5236964"/>
                <a:chExt cx="714480" cy="940286"/>
              </a:xfrm>
            </p:grpSpPr>
            <p:sp>
              <p:nvSpPr>
                <p:cNvPr id="1196" name="Forme libre : forme 1195"/>
                <p:cNvSpPr/>
                <p:nvPr/>
              </p:nvSpPr>
              <p:spPr>
                <a:xfrm>
                  <a:off x="7438447" y="5236964"/>
                  <a:ext cx="710754" cy="3570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10754" h="357061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bevel/>
                </a:ln>
              </p:spPr>
            </p:sp>
            <p:sp>
              <p:nvSpPr>
                <p:cNvPr id="1197" name="Forme libre : forme 1196"/>
                <p:cNvSpPr/>
                <p:nvPr/>
              </p:nvSpPr>
              <p:spPr>
                <a:xfrm>
                  <a:off x="7589112" y="5310299"/>
                  <a:ext cx="561912" cy="8576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1912" h="857698">
                      <a:moveTo>
                        <a:pt x="111671" y="866362"/>
                      </a:moveTo>
                      <a:lnTo>
                        <a:pt x="561912" y="621782"/>
                      </a:lnTo>
                      <a:lnTo>
                        <a:pt x="561912" y="8664"/>
                      </a:lnTo>
                      <a:lnTo>
                        <a:pt x="118175" y="209691"/>
                      </a:lnTo>
                      <a:lnTo>
                        <a:pt x="0" y="566476"/>
                      </a:lnTo>
                      <a:lnTo>
                        <a:pt x="111671" y="866362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bevel/>
                </a:ln>
              </p:spPr>
            </p:sp>
            <p:sp>
              <p:nvSpPr>
                <p:cNvPr id="1198" name="Forme libre : forme 1197"/>
                <p:cNvSpPr/>
                <p:nvPr/>
              </p:nvSpPr>
              <p:spPr>
                <a:xfrm>
                  <a:off x="7436544" y="5414590"/>
                  <a:ext cx="270885" cy="7619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0885" h="761938">
                      <a:moveTo>
                        <a:pt x="8950" y="0"/>
                      </a:moveTo>
                      <a:lnTo>
                        <a:pt x="261548" y="99589"/>
                      </a:lnTo>
                      <a:cubicBezTo>
                        <a:pt x="267086" y="101030"/>
                        <a:pt x="269976" y="106118"/>
                        <a:pt x="270885" y="108839"/>
                      </a:cubicBezTo>
                      <a:lnTo>
                        <a:pt x="270885" y="753926"/>
                      </a:lnTo>
                      <a:cubicBezTo>
                        <a:pt x="270885" y="759035"/>
                        <a:pt x="266385" y="761938"/>
                        <a:pt x="261305" y="761938"/>
                      </a:cubicBezTo>
                      <a:lnTo>
                        <a:pt x="9220" y="638298"/>
                      </a:lnTo>
                      <a:cubicBezTo>
                        <a:pt x="2163" y="634532"/>
                        <a:pt x="1035" y="632596"/>
                        <a:pt x="0" y="629048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bevel/>
                </a:ln>
              </p:spPr>
            </p:sp>
            <p:sp>
              <p:nvSpPr>
                <p:cNvPr id="1199" name="Forme libre : forme 1198"/>
                <p:cNvSpPr/>
                <p:nvPr/>
              </p:nvSpPr>
              <p:spPr>
                <a:xfrm>
                  <a:off x="7679724" y="5304229"/>
                  <a:ext cx="471145" cy="2514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1145" h="251448">
                      <a:moveTo>
                        <a:pt x="0" y="204954"/>
                      </a:moveTo>
                      <a:cubicBezTo>
                        <a:pt x="19165" y="212950"/>
                        <a:pt x="21488" y="212580"/>
                        <a:pt x="35390" y="224657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0" y="18354"/>
                      </a:lnTo>
                      <a:cubicBezTo>
                        <a:pt x="470410" y="18354"/>
                        <a:pt x="472754" y="9261"/>
                        <a:pt x="469069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00" name="Forme libre : forme 1199"/>
                <p:cNvSpPr/>
                <p:nvPr/>
              </p:nvSpPr>
              <p:spPr>
                <a:xfrm>
                  <a:off x="7677260" y="5507275"/>
                  <a:ext cx="49289" cy="669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289" h="669975">
                      <a:moveTo>
                        <a:pt x="-56" y="0"/>
                      </a:moveTo>
                      <a:cubicBezTo>
                        <a:pt x="11878" y="0"/>
                        <a:pt x="47085" y="16525"/>
                        <a:pt x="48950" y="45284"/>
                      </a:cubicBezTo>
                      <a:cubicBezTo>
                        <a:pt x="49586" y="55088"/>
                        <a:pt x="48950" y="653048"/>
                        <a:pt x="48950" y="653048"/>
                      </a:cubicBezTo>
                      <a:cubicBezTo>
                        <a:pt x="48950" y="653048"/>
                        <a:pt x="24990" y="672344"/>
                        <a:pt x="22216" y="669732"/>
                      </a:cubicBezTo>
                      <a:cubicBezTo>
                        <a:pt x="19442" y="666433"/>
                        <a:pt x="436" y="659859"/>
                        <a:pt x="436" y="659859"/>
                      </a:cubicBezTo>
                      <a:lnTo>
                        <a:pt x="-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01" name="Forme libre : forme 1200"/>
                <p:cNvSpPr/>
                <p:nvPr/>
              </p:nvSpPr>
              <p:spPr>
                <a:xfrm>
                  <a:off x="7437691" y="5419379"/>
                  <a:ext cx="161333" cy="66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333" h="668000">
                      <a:moveTo>
                        <a:pt x="161261" y="54742"/>
                      </a:moveTo>
                      <a:lnTo>
                        <a:pt x="80631" y="667874"/>
                      </a:lnTo>
                      <a:lnTo>
                        <a:pt x="168" y="633523"/>
                      </a:lnTo>
                      <a:lnTo>
                        <a:pt x="168" y="2347"/>
                      </a:lnTo>
                      <a:cubicBezTo>
                        <a:pt x="168" y="2347"/>
                        <a:pt x="-2423" y="-2395"/>
                        <a:pt x="9448" y="1253"/>
                      </a:cubicBezTo>
                      <a:lnTo>
                        <a:pt x="161261" y="547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202" name="Groupe 1201"/>
                <p:cNvGrpSpPr/>
                <p:nvPr/>
              </p:nvGrpSpPr>
              <p:grpSpPr>
                <a:xfrm>
                  <a:off x="7437232" y="5495473"/>
                  <a:ext cx="270143" cy="419359"/>
                  <a:chOff x="7437232" y="5495473"/>
                  <a:chExt cx="270143" cy="419359"/>
                </a:xfrm>
              </p:grpSpPr>
              <p:sp>
                <p:nvSpPr>
                  <p:cNvPr id="1203" name="Forme libre : forme 1202"/>
                  <p:cNvSpPr/>
                  <p:nvPr/>
                </p:nvSpPr>
                <p:spPr>
                  <a:xfrm>
                    <a:off x="7438192" y="5495473"/>
                    <a:ext cx="147538" cy="8171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538" h="81715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04" name="Forme libre : forme 1203"/>
                  <p:cNvSpPr/>
                  <p:nvPr/>
                </p:nvSpPr>
                <p:spPr>
                  <a:xfrm>
                    <a:off x="7438192" y="5587603"/>
                    <a:ext cx="147538" cy="825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7538" h="82538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05" name="Forme libre : forme 1204"/>
                  <p:cNvSpPr/>
                  <p:nvPr/>
                </p:nvSpPr>
                <p:spPr>
                  <a:xfrm>
                    <a:off x="7437232" y="5680467"/>
                    <a:ext cx="148500" cy="842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8500" h="84213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06" name="Forme libre : forme 1205"/>
                  <p:cNvSpPr/>
                  <p:nvPr/>
                </p:nvSpPr>
                <p:spPr>
                  <a:xfrm>
                    <a:off x="7438549" y="5776597"/>
                    <a:ext cx="146324" cy="826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324" h="82624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07" name="Forme libre : forme 1206"/>
                  <p:cNvSpPr/>
                  <p:nvPr/>
                </p:nvSpPr>
                <p:spPr>
                  <a:xfrm>
                    <a:off x="7573882" y="5558758"/>
                    <a:ext cx="132702" cy="711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2702" h="71184">
                        <a:moveTo>
                          <a:pt x="0" y="0"/>
                        </a:moveTo>
                        <a:lnTo>
                          <a:pt x="316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208" name="Forme libre : forme 1207"/>
                  <p:cNvSpPr/>
                  <p:nvPr/>
                </p:nvSpPr>
                <p:spPr>
                  <a:xfrm>
                    <a:off x="7573883" y="5648690"/>
                    <a:ext cx="133492" cy="762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3492" h="76268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209" name="Forme libre : forme 1208"/>
                  <p:cNvSpPr/>
                  <p:nvPr/>
                </p:nvSpPr>
                <p:spPr>
                  <a:xfrm>
                    <a:off x="7573092" y="5744025"/>
                    <a:ext cx="134281" cy="7468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281" h="74680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210" name="Forme libre : forme 1209"/>
                  <p:cNvSpPr/>
                  <p:nvPr/>
                </p:nvSpPr>
                <p:spPr>
                  <a:xfrm>
                    <a:off x="7573092" y="5837770"/>
                    <a:ext cx="134281" cy="770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34281" h="77062">
                        <a:moveTo>
                          <a:pt x="0" y="0"/>
                        </a:moveTo>
                        <a:lnTo>
                          <a:pt x="134281" y="62763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211" name="Forme libre : forme 1210"/>
                  <p:cNvSpPr/>
                  <p:nvPr/>
                </p:nvSpPr>
                <p:spPr>
                  <a:xfrm>
                    <a:off x="7580991" y="5561935"/>
                    <a:ext cx="111533" cy="645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4511">
                        <a:moveTo>
                          <a:pt x="0" y="0"/>
                        </a:moveTo>
                        <a:lnTo>
                          <a:pt x="100158" y="44172"/>
                        </a:lnTo>
                        <a:lnTo>
                          <a:pt x="111533" y="64511"/>
                        </a:lnTo>
                        <a:lnTo>
                          <a:pt x="316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2" name="Forme libre : forme 1211"/>
                  <p:cNvSpPr/>
                  <p:nvPr/>
                </p:nvSpPr>
                <p:spPr>
                  <a:xfrm>
                    <a:off x="7579253" y="5650278"/>
                    <a:ext cx="111217" cy="686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217" h="68642">
                        <a:moveTo>
                          <a:pt x="0" y="0"/>
                        </a:moveTo>
                        <a:lnTo>
                          <a:pt x="99210" y="45761"/>
                        </a:lnTo>
                        <a:lnTo>
                          <a:pt x="111217" y="68642"/>
                        </a:lnTo>
                        <a:lnTo>
                          <a:pt x="632" y="18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3" name="Forme libre : forme 1212"/>
                  <p:cNvSpPr/>
                  <p:nvPr/>
                </p:nvSpPr>
                <p:spPr>
                  <a:xfrm>
                    <a:off x="7580517" y="5746885"/>
                    <a:ext cx="111533" cy="667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6735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316" y="171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4" name="Forme libre : forme 1213"/>
                  <p:cNvSpPr/>
                  <p:nvPr/>
                </p:nvSpPr>
                <p:spPr>
                  <a:xfrm>
                    <a:off x="7580517" y="5842084"/>
                    <a:ext cx="111533" cy="645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1533" h="64511">
                        <a:moveTo>
                          <a:pt x="0" y="0"/>
                        </a:moveTo>
                        <a:lnTo>
                          <a:pt x="100158" y="44172"/>
                        </a:lnTo>
                        <a:lnTo>
                          <a:pt x="111533" y="64511"/>
                        </a:lnTo>
                        <a:lnTo>
                          <a:pt x="316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5" name="Forme libre : forme 1214"/>
                  <p:cNvSpPr/>
                  <p:nvPr/>
                </p:nvSpPr>
                <p:spPr>
                  <a:xfrm>
                    <a:off x="7580517" y="5842082"/>
                    <a:ext cx="115641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509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6" name="Forme libre : forme 1215"/>
                  <p:cNvSpPr/>
                  <p:nvPr/>
                </p:nvSpPr>
                <p:spPr>
                  <a:xfrm>
                    <a:off x="7582413" y="5746498"/>
                    <a:ext cx="115641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509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7" name="Forme libre : forme 1216"/>
                  <p:cNvSpPr/>
                  <p:nvPr/>
                </p:nvSpPr>
                <p:spPr>
                  <a:xfrm>
                    <a:off x="7582809" y="5653070"/>
                    <a:ext cx="115641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509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218" name="Forme libre : forme 1217"/>
                  <p:cNvSpPr/>
                  <p:nvPr/>
                </p:nvSpPr>
                <p:spPr>
                  <a:xfrm>
                    <a:off x="7582809" y="5560595"/>
                    <a:ext cx="115641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5641" h="67509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1219" name="Highlight Cylinder"/>
              <p:cNvGrpSpPr/>
              <p:nvPr/>
            </p:nvGrpSpPr>
            <p:grpSpPr>
              <a:xfrm>
                <a:off x="7836688" y="5833205"/>
                <a:ext cx="250040" cy="405797"/>
                <a:chOff x="7836688" y="5833205"/>
                <a:chExt cx="250040" cy="405797"/>
              </a:xfrm>
            </p:grpSpPr>
            <p:sp>
              <p:nvSpPr>
                <p:cNvPr id="1220" name="Database"/>
                <p:cNvSpPr/>
                <p:nvPr/>
              </p:nvSpPr>
              <p:spPr>
                <a:xfrm>
                  <a:off x="7836688" y="5833205"/>
                  <a:ext cx="250040" cy="3457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0040" h="345787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CBF2"/>
                    </a:gs>
                    <a:gs pos="25000">
                      <a:srgbClr val="DEE7F9"/>
                    </a:gs>
                    <a:gs pos="50000">
                      <a:srgbClr val="B6CBF2"/>
                    </a:gs>
                    <a:gs pos="75000">
                      <a:srgbClr val="A0B2D5"/>
                    </a:gs>
                    <a:gs pos="100000">
                      <a:srgbClr val="AEC2E7"/>
                    </a:gs>
                  </a:gsLst>
                  <a:lin ang="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bevel/>
                </a:ln>
              </p:spPr>
            </p:sp>
            <p:sp>
              <p:nvSpPr>
                <p:cNvPr id="1221" name="Forme libre : forme 1220"/>
                <p:cNvSpPr/>
                <p:nvPr/>
              </p:nvSpPr>
              <p:spPr>
                <a:xfrm>
                  <a:off x="7836688" y="5773196"/>
                  <a:ext cx="250040" cy="1200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0040" h="120019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rgbClr val="D7E2F7"/>
                    </a:gs>
                    <a:gs pos="100000">
                      <a:srgbClr val="AEC2E7"/>
                    </a:gs>
                  </a:gsLst>
                  <a:lin ang="1680000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bevel/>
                </a:ln>
              </p:spPr>
            </p:sp>
          </p:grpSp>
        </p:grpSp>
        <p:sp>
          <p:nvSpPr>
            <p:cNvPr id="1833" name="Text 1833"/>
            <p:cNvSpPr txBox="1"/>
            <p:nvPr/>
          </p:nvSpPr>
          <p:spPr>
            <a:xfrm>
              <a:off x="6808864" y="6221012"/>
              <a:ext cx="1129360" cy="385624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216" b="1">
                  <a:solidFill>
                    <a:srgbClr val="002060"/>
                  </a:solidFill>
                  <a:latin typeface="Arial"/>
                </a:rPr>
                <a:t>Shared Database</a:t>
              </a:r>
            </a:p>
          </p:txBody>
        </p:sp>
        <p:sp>
          <p:nvSpPr>
            <p:cNvPr id="1225" name="ConnectLine"/>
            <p:cNvSpPr/>
            <p:nvPr/>
          </p:nvSpPr>
          <p:spPr>
            <a:xfrm>
              <a:off x="6498900" y="6949814"/>
              <a:ext cx="937764" cy="1241612"/>
            </a:xfrm>
            <a:custGeom>
              <a:avLst/>
              <a:gdLst/>
              <a:ahLst/>
              <a:cxnLst/>
              <a:rect l="0" t="0" r="0" b="0"/>
              <a:pathLst>
                <a:path w="937764" h="1241612" fill="none">
                  <a:moveTo>
                    <a:pt x="0" y="0"/>
                  </a:moveTo>
                  <a:lnTo>
                    <a:pt x="937764" y="-1241612"/>
                  </a:lnTo>
                </a:path>
              </a:pathLst>
            </a:custGeom>
            <a:noFill/>
            <a:ln w="40533" cap="flat">
              <a:solidFill>
                <a:srgbClr val="6D6D6D"/>
              </a:solidFill>
              <a:bevel/>
              <a:headEnd type="triangle" w="med" len="med"/>
              <a:tailEnd type="triangle" w="med" len="med"/>
            </a:ln>
          </p:spPr>
        </p:sp>
        <p:sp>
          <p:nvSpPr>
            <p:cNvPr id="1226" name="ConnectLine"/>
            <p:cNvSpPr/>
            <p:nvPr/>
          </p:nvSpPr>
          <p:spPr>
            <a:xfrm>
              <a:off x="8828205" y="6949842"/>
              <a:ext cx="677202" cy="1241665"/>
            </a:xfrm>
            <a:custGeom>
              <a:avLst/>
              <a:gdLst/>
              <a:ahLst/>
              <a:cxnLst/>
              <a:rect l="0" t="0" r="0" b="0"/>
              <a:pathLst>
                <a:path w="677202" h="1241665" fill="none">
                  <a:moveTo>
                    <a:pt x="0" y="0"/>
                  </a:moveTo>
                  <a:lnTo>
                    <a:pt x="-677202" y="-1241665"/>
                  </a:lnTo>
                </a:path>
              </a:pathLst>
            </a:custGeom>
            <a:noFill/>
            <a:ln w="40533" cap="flat">
              <a:solidFill>
                <a:srgbClr val="6D6D6D"/>
              </a:solidFill>
              <a:bevel/>
              <a:headEnd type="triangle" w="med" len="med"/>
              <a:tailEnd type="triangle" w="med" len="med"/>
            </a:ln>
          </p:spPr>
        </p:sp>
        <p:grpSp>
          <p:nvGrpSpPr>
            <p:cNvPr id="1285" name="Database Server"/>
            <p:cNvGrpSpPr/>
            <p:nvPr/>
          </p:nvGrpSpPr>
          <p:grpSpPr>
            <a:xfrm>
              <a:off x="-2621216" y="1413176"/>
              <a:ext cx="580705" cy="942028"/>
              <a:chOff x="-2621216" y="1413176"/>
              <a:chExt cx="580705" cy="942028"/>
            </a:xfrm>
          </p:grpSpPr>
          <p:grpSp>
            <p:nvGrpSpPr>
              <p:cNvPr id="1286" name="Groupe 1285"/>
              <p:cNvGrpSpPr/>
              <p:nvPr/>
            </p:nvGrpSpPr>
            <p:grpSpPr>
              <a:xfrm>
                <a:off x="-2621216" y="1413176"/>
                <a:ext cx="580705" cy="940286"/>
                <a:chOff x="-2621216" y="1413176"/>
                <a:chExt cx="580705" cy="940286"/>
              </a:xfrm>
            </p:grpSpPr>
            <p:sp>
              <p:nvSpPr>
                <p:cNvPr id="1287" name="Forme libre : forme 1286"/>
                <p:cNvSpPr/>
                <p:nvPr/>
              </p:nvSpPr>
              <p:spPr>
                <a:xfrm>
                  <a:off x="-2619735" y="1413176"/>
                  <a:ext cx="577677" cy="3570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77677" h="357061">
                      <a:moveTo>
                        <a:pt x="0" y="190753"/>
                      </a:moveTo>
                      <a:lnTo>
                        <a:pt x="4016" y="177601"/>
                      </a:lnTo>
                      <a:lnTo>
                        <a:pt x="346438" y="0"/>
                      </a:lnTo>
                      <a:lnTo>
                        <a:pt x="577677" y="73420"/>
                      </a:lnTo>
                      <a:lnTo>
                        <a:pt x="226209" y="357061"/>
                      </a:lnTo>
                      <a:lnTo>
                        <a:pt x="0" y="19075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bevel/>
                </a:ln>
              </p:spPr>
            </p:sp>
            <p:sp>
              <p:nvSpPr>
                <p:cNvPr id="1288" name="Forme libre : forme 1287"/>
                <p:cNvSpPr/>
                <p:nvPr/>
              </p:nvSpPr>
              <p:spPr>
                <a:xfrm>
                  <a:off x="-2497279" y="1486511"/>
                  <a:ext cx="456703" cy="8576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6703" h="857698">
                      <a:moveTo>
                        <a:pt x="90763" y="866362"/>
                      </a:moveTo>
                      <a:lnTo>
                        <a:pt x="456703" y="621782"/>
                      </a:lnTo>
                      <a:lnTo>
                        <a:pt x="456703" y="8664"/>
                      </a:lnTo>
                      <a:lnTo>
                        <a:pt x="96049" y="209691"/>
                      </a:lnTo>
                      <a:lnTo>
                        <a:pt x="0" y="566476"/>
                      </a:lnTo>
                      <a:lnTo>
                        <a:pt x="90763" y="866362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bevel/>
                </a:ln>
              </p:spPr>
            </p:sp>
            <p:sp>
              <p:nvSpPr>
                <p:cNvPr id="1289" name="Forme libre : forme 1288"/>
                <p:cNvSpPr/>
                <p:nvPr/>
              </p:nvSpPr>
              <p:spPr>
                <a:xfrm>
                  <a:off x="-2621281" y="1590802"/>
                  <a:ext cx="220167" cy="7619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0167" h="761938">
                      <a:moveTo>
                        <a:pt x="7274" y="0"/>
                      </a:moveTo>
                      <a:lnTo>
                        <a:pt x="212577" y="99589"/>
                      </a:lnTo>
                      <a:cubicBezTo>
                        <a:pt x="217078" y="101030"/>
                        <a:pt x="219428" y="106118"/>
                        <a:pt x="220167" y="108839"/>
                      </a:cubicBezTo>
                      <a:lnTo>
                        <a:pt x="220167" y="753926"/>
                      </a:lnTo>
                      <a:cubicBezTo>
                        <a:pt x="220167" y="759035"/>
                        <a:pt x="216509" y="761938"/>
                        <a:pt x="212380" y="761938"/>
                      </a:cubicBezTo>
                      <a:lnTo>
                        <a:pt x="7494" y="638298"/>
                      </a:lnTo>
                      <a:cubicBezTo>
                        <a:pt x="1758" y="634532"/>
                        <a:pt x="841" y="632596"/>
                        <a:pt x="0" y="629048"/>
                      </a:cubicBezTo>
                      <a:lnTo>
                        <a:pt x="0" y="8711"/>
                      </a:lnTo>
                      <a:cubicBezTo>
                        <a:pt x="0" y="3603"/>
                        <a:pt x="3146" y="0"/>
                        <a:pt x="7274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bevel/>
                </a:ln>
              </p:spPr>
            </p:sp>
            <p:sp>
              <p:nvSpPr>
                <p:cNvPr id="1290" name="Forme libre : forme 1289"/>
                <p:cNvSpPr/>
                <p:nvPr/>
              </p:nvSpPr>
              <p:spPr>
                <a:xfrm>
                  <a:off x="-2423633" y="1480441"/>
                  <a:ext cx="382931" cy="2514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2931" h="251448">
                      <a:moveTo>
                        <a:pt x="0" y="204954"/>
                      </a:moveTo>
                      <a:cubicBezTo>
                        <a:pt x="15576" y="212950"/>
                        <a:pt x="17465" y="212580"/>
                        <a:pt x="28764" y="224657"/>
                      </a:cubicBezTo>
                      <a:cubicBezTo>
                        <a:pt x="35036" y="231359"/>
                        <a:pt x="38009" y="251448"/>
                        <a:pt x="38009" y="251448"/>
                      </a:cubicBezTo>
                      <a:lnTo>
                        <a:pt x="382334" y="18354"/>
                      </a:lnTo>
                      <a:cubicBezTo>
                        <a:pt x="382334" y="18354"/>
                        <a:pt x="384239" y="9261"/>
                        <a:pt x="381243" y="6231"/>
                      </a:cubicBezTo>
                      <a:cubicBezTo>
                        <a:pt x="378703" y="3658"/>
                        <a:pt x="357194" y="0"/>
                        <a:pt x="357194" y="0"/>
                      </a:cubicBezTo>
                      <a:lnTo>
                        <a:pt x="0" y="204954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91" name="Forme libre : forme 1290"/>
                <p:cNvSpPr/>
                <p:nvPr/>
              </p:nvSpPr>
              <p:spPr>
                <a:xfrm>
                  <a:off x="-2425636" y="1683487"/>
                  <a:ext cx="40060" cy="669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060" h="669975">
                      <a:moveTo>
                        <a:pt x="-46" y="0"/>
                      </a:moveTo>
                      <a:cubicBezTo>
                        <a:pt x="9654" y="0"/>
                        <a:pt x="38269" y="16525"/>
                        <a:pt x="39785" y="45284"/>
                      </a:cubicBezTo>
                      <a:cubicBezTo>
                        <a:pt x="40302" y="55088"/>
                        <a:pt x="39785" y="653048"/>
                        <a:pt x="39785" y="653048"/>
                      </a:cubicBezTo>
                      <a:cubicBezTo>
                        <a:pt x="39785" y="653048"/>
                        <a:pt x="20311" y="672344"/>
                        <a:pt x="18056" y="669732"/>
                      </a:cubicBezTo>
                      <a:cubicBezTo>
                        <a:pt x="15802" y="666433"/>
                        <a:pt x="354" y="659859"/>
                        <a:pt x="354" y="659859"/>
                      </a:cubicBezTo>
                      <a:lnTo>
                        <a:pt x="-4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92" name="Forme libre : forme 1291"/>
                <p:cNvSpPr/>
                <p:nvPr/>
              </p:nvSpPr>
              <p:spPr>
                <a:xfrm>
                  <a:off x="-2620349" y="1595591"/>
                  <a:ext cx="131126" cy="668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1126" h="668000">
                      <a:moveTo>
                        <a:pt x="131068" y="54742"/>
                      </a:moveTo>
                      <a:lnTo>
                        <a:pt x="65534" y="667874"/>
                      </a:lnTo>
                      <a:lnTo>
                        <a:pt x="137" y="633523"/>
                      </a:lnTo>
                      <a:lnTo>
                        <a:pt x="137" y="2347"/>
                      </a:lnTo>
                      <a:cubicBezTo>
                        <a:pt x="137" y="2347"/>
                        <a:pt x="-1969" y="-2395"/>
                        <a:pt x="7679" y="1253"/>
                      </a:cubicBezTo>
                      <a:lnTo>
                        <a:pt x="131068" y="5474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293" name="Groupe 1292"/>
                <p:cNvGrpSpPr/>
                <p:nvPr/>
              </p:nvGrpSpPr>
              <p:grpSpPr>
                <a:xfrm>
                  <a:off x="-2620721" y="1671685"/>
                  <a:ext cx="219563" cy="419359"/>
                  <a:chOff x="-2620721" y="1671685"/>
                  <a:chExt cx="219563" cy="419359"/>
                </a:xfrm>
              </p:grpSpPr>
              <p:sp>
                <p:nvSpPr>
                  <p:cNvPr id="1294" name="Forme libre : forme 1293"/>
                  <p:cNvSpPr/>
                  <p:nvPr/>
                </p:nvSpPr>
                <p:spPr>
                  <a:xfrm>
                    <a:off x="-2619941" y="1671685"/>
                    <a:ext cx="119914" cy="8171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9914" h="81715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19914" y="81715"/>
                        </a:lnTo>
                        <a:lnTo>
                          <a:pt x="119914" y="674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95" name="Forme libre : forme 1294"/>
                  <p:cNvSpPr/>
                  <p:nvPr/>
                </p:nvSpPr>
                <p:spPr>
                  <a:xfrm>
                    <a:off x="-2619941" y="1763815"/>
                    <a:ext cx="119914" cy="8253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9914" h="82538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19914" y="82538"/>
                        </a:lnTo>
                        <a:lnTo>
                          <a:pt x="119914" y="658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96" name="Forme libre : forme 1295"/>
                  <p:cNvSpPr/>
                  <p:nvPr/>
                </p:nvSpPr>
                <p:spPr>
                  <a:xfrm>
                    <a:off x="-2620721" y="1856679"/>
                    <a:ext cx="120696" cy="842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696" h="84213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20696" y="84213"/>
                        </a:lnTo>
                        <a:lnTo>
                          <a:pt x="120696" y="69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97" name="Forme libre : forme 1296"/>
                  <p:cNvSpPr/>
                  <p:nvPr/>
                </p:nvSpPr>
                <p:spPr>
                  <a:xfrm>
                    <a:off x="-2619650" y="1952809"/>
                    <a:ext cx="118926" cy="8262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926" h="82624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18926" y="82624"/>
                        </a:lnTo>
                        <a:lnTo>
                          <a:pt x="118926" y="675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bevel/>
                  </a:ln>
                </p:spPr>
              </p:sp>
              <p:sp>
                <p:nvSpPr>
                  <p:cNvPr id="1298" name="Forme libre : forme 1297"/>
                  <p:cNvSpPr/>
                  <p:nvPr/>
                </p:nvSpPr>
                <p:spPr>
                  <a:xfrm>
                    <a:off x="-2509657" y="1734970"/>
                    <a:ext cx="107856" cy="711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7856" h="71184">
                        <a:moveTo>
                          <a:pt x="0" y="0"/>
                        </a:moveTo>
                        <a:lnTo>
                          <a:pt x="257" y="13347"/>
                        </a:lnTo>
                        <a:lnTo>
                          <a:pt x="107856" y="71184"/>
                        </a:lnTo>
                        <a:lnTo>
                          <a:pt x="107856" y="584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299" name="Forme libre : forme 1298"/>
                  <p:cNvSpPr/>
                  <p:nvPr/>
                </p:nvSpPr>
                <p:spPr>
                  <a:xfrm>
                    <a:off x="-2509656" y="1824902"/>
                    <a:ext cx="108498" cy="762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8498" h="76268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08498" y="76268"/>
                        </a:lnTo>
                        <a:lnTo>
                          <a:pt x="108498" y="611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300" name="Forme libre : forme 1299"/>
                  <p:cNvSpPr/>
                  <p:nvPr/>
                </p:nvSpPr>
                <p:spPr>
                  <a:xfrm>
                    <a:off x="-2510299" y="1920237"/>
                    <a:ext cx="109140" cy="7468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9140" h="74680">
                        <a:moveTo>
                          <a:pt x="0" y="0"/>
                        </a:moveTo>
                        <a:lnTo>
                          <a:pt x="109140" y="60379"/>
                        </a:lnTo>
                        <a:lnTo>
                          <a:pt x="109140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301" name="Forme libre : forme 1300"/>
                  <p:cNvSpPr/>
                  <p:nvPr/>
                </p:nvSpPr>
                <p:spPr>
                  <a:xfrm>
                    <a:off x="-2510299" y="2013982"/>
                    <a:ext cx="109140" cy="770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9140" h="77062">
                        <a:moveTo>
                          <a:pt x="0" y="0"/>
                        </a:moveTo>
                        <a:lnTo>
                          <a:pt x="109140" y="62763"/>
                        </a:lnTo>
                        <a:lnTo>
                          <a:pt x="109140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bevel/>
                  </a:ln>
                </p:spPr>
              </p:sp>
              <p:sp>
                <p:nvSpPr>
                  <p:cNvPr id="1302" name="Forme libre : forme 1301"/>
                  <p:cNvSpPr/>
                  <p:nvPr/>
                </p:nvSpPr>
                <p:spPr>
                  <a:xfrm>
                    <a:off x="-2503879" y="1738147"/>
                    <a:ext cx="90651" cy="645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651" h="64511">
                        <a:moveTo>
                          <a:pt x="0" y="0"/>
                        </a:moveTo>
                        <a:lnTo>
                          <a:pt x="81405" y="44172"/>
                        </a:lnTo>
                        <a:lnTo>
                          <a:pt x="90651" y="64511"/>
                        </a:lnTo>
                        <a:lnTo>
                          <a:pt x="257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3" name="Forme libre : forme 1302"/>
                  <p:cNvSpPr/>
                  <p:nvPr/>
                </p:nvSpPr>
                <p:spPr>
                  <a:xfrm>
                    <a:off x="-2505291" y="1826490"/>
                    <a:ext cx="90394" cy="6864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394" h="68642">
                        <a:moveTo>
                          <a:pt x="0" y="0"/>
                        </a:moveTo>
                        <a:lnTo>
                          <a:pt x="80635" y="45761"/>
                        </a:lnTo>
                        <a:lnTo>
                          <a:pt x="90394" y="68642"/>
                        </a:lnTo>
                        <a:lnTo>
                          <a:pt x="514" y="18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4" name="Forme libre : forme 1303"/>
                  <p:cNvSpPr/>
                  <p:nvPr/>
                </p:nvSpPr>
                <p:spPr>
                  <a:xfrm>
                    <a:off x="-2504264" y="1923097"/>
                    <a:ext cx="90651" cy="667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651" h="66735">
                        <a:moveTo>
                          <a:pt x="0" y="0"/>
                        </a:moveTo>
                        <a:lnTo>
                          <a:pt x="81406" y="44490"/>
                        </a:lnTo>
                        <a:lnTo>
                          <a:pt x="90651" y="66735"/>
                        </a:lnTo>
                        <a:lnTo>
                          <a:pt x="257" y="171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5" name="Forme libre : forme 1304"/>
                  <p:cNvSpPr/>
                  <p:nvPr/>
                </p:nvSpPr>
                <p:spPr>
                  <a:xfrm>
                    <a:off x="-2504264" y="2018296"/>
                    <a:ext cx="90651" cy="645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0651" h="64511">
                        <a:moveTo>
                          <a:pt x="0" y="0"/>
                        </a:moveTo>
                        <a:lnTo>
                          <a:pt x="81405" y="44172"/>
                        </a:lnTo>
                        <a:lnTo>
                          <a:pt x="90651" y="64511"/>
                        </a:lnTo>
                        <a:lnTo>
                          <a:pt x="257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6" name="Forme libre : forme 1305"/>
                  <p:cNvSpPr/>
                  <p:nvPr/>
                </p:nvSpPr>
                <p:spPr>
                  <a:xfrm>
                    <a:off x="-2504264" y="2018294"/>
                    <a:ext cx="93988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3988" h="67509">
                        <a:moveTo>
                          <a:pt x="0" y="0"/>
                        </a:moveTo>
                        <a:lnTo>
                          <a:pt x="93988" y="53526"/>
                        </a:lnTo>
                        <a:lnTo>
                          <a:pt x="93988" y="67509"/>
                        </a:lnTo>
                        <a:lnTo>
                          <a:pt x="12840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7" name="Forme libre : forme 1306"/>
                  <p:cNvSpPr/>
                  <p:nvPr/>
                </p:nvSpPr>
                <p:spPr>
                  <a:xfrm>
                    <a:off x="-2502723" y="1922710"/>
                    <a:ext cx="93988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3988" h="67509">
                        <a:moveTo>
                          <a:pt x="0" y="0"/>
                        </a:moveTo>
                        <a:lnTo>
                          <a:pt x="93988" y="53526"/>
                        </a:lnTo>
                        <a:lnTo>
                          <a:pt x="93988" y="67509"/>
                        </a:lnTo>
                        <a:lnTo>
                          <a:pt x="12840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8" name="Forme libre : forme 1307"/>
                  <p:cNvSpPr/>
                  <p:nvPr/>
                </p:nvSpPr>
                <p:spPr>
                  <a:xfrm>
                    <a:off x="-2502401" y="1829282"/>
                    <a:ext cx="93988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3988" h="67509">
                        <a:moveTo>
                          <a:pt x="0" y="0"/>
                        </a:moveTo>
                        <a:lnTo>
                          <a:pt x="93988" y="53526"/>
                        </a:lnTo>
                        <a:lnTo>
                          <a:pt x="93988" y="67509"/>
                        </a:lnTo>
                        <a:lnTo>
                          <a:pt x="12840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309" name="Forme libre : forme 1308"/>
                  <p:cNvSpPr/>
                  <p:nvPr/>
                </p:nvSpPr>
                <p:spPr>
                  <a:xfrm>
                    <a:off x="-2502401" y="1736807"/>
                    <a:ext cx="93988" cy="6750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93988" h="67509">
                        <a:moveTo>
                          <a:pt x="0" y="0"/>
                        </a:moveTo>
                        <a:lnTo>
                          <a:pt x="93988" y="53526"/>
                        </a:lnTo>
                        <a:lnTo>
                          <a:pt x="93988" y="67509"/>
                        </a:lnTo>
                        <a:lnTo>
                          <a:pt x="12840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1310" name="Highlight Cylinder"/>
              <p:cNvGrpSpPr/>
              <p:nvPr/>
            </p:nvGrpSpPr>
            <p:grpSpPr>
              <a:xfrm>
                <a:off x="-2296058" y="2009417"/>
                <a:ext cx="203224" cy="394561"/>
                <a:chOff x="-2296058" y="2009417"/>
                <a:chExt cx="203224" cy="394561"/>
              </a:xfrm>
            </p:grpSpPr>
            <p:sp>
              <p:nvSpPr>
                <p:cNvPr id="1311" name="Database"/>
                <p:cNvSpPr/>
                <p:nvPr/>
              </p:nvSpPr>
              <p:spPr>
                <a:xfrm>
                  <a:off x="-2296058" y="2009417"/>
                  <a:ext cx="203224" cy="3457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224" h="345787">
                      <a:moveTo>
                        <a:pt x="0" y="0"/>
                      </a:moveTo>
                      <a:lnTo>
                        <a:pt x="0" y="297013"/>
                      </a:lnTo>
                      <a:cubicBezTo>
                        <a:pt x="0" y="323950"/>
                        <a:pt x="45493" y="345787"/>
                        <a:pt x="101612" y="345787"/>
                      </a:cubicBezTo>
                      <a:cubicBezTo>
                        <a:pt x="157731" y="345787"/>
                        <a:pt x="203224" y="323950"/>
                        <a:pt x="203224" y="297013"/>
                      </a:cubicBezTo>
                      <a:lnTo>
                        <a:pt x="203224" y="0"/>
                      </a:lnTo>
                      <a:cubicBezTo>
                        <a:pt x="203224" y="26937"/>
                        <a:pt x="157731" y="48774"/>
                        <a:pt x="101612" y="48774"/>
                      </a:cubicBezTo>
                      <a:cubicBezTo>
                        <a:pt x="45493" y="48774"/>
                        <a:pt x="0" y="2693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CBF2"/>
                    </a:gs>
                    <a:gs pos="25000">
                      <a:srgbClr val="DEE7F9"/>
                    </a:gs>
                    <a:gs pos="50000">
                      <a:srgbClr val="B6CBF2"/>
                    </a:gs>
                    <a:gs pos="75000">
                      <a:srgbClr val="A0B2D5"/>
                    </a:gs>
                    <a:gs pos="100000">
                      <a:srgbClr val="AEC2E7"/>
                    </a:gs>
                  </a:gsLst>
                  <a:lin ang="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bevel/>
                </a:ln>
              </p:spPr>
            </p:sp>
            <p:sp>
              <p:nvSpPr>
                <p:cNvPr id="1312" name="Forme libre : forme 1311"/>
                <p:cNvSpPr/>
                <p:nvPr/>
              </p:nvSpPr>
              <p:spPr>
                <a:xfrm>
                  <a:off x="-2296058" y="1960644"/>
                  <a:ext cx="203224" cy="975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3224" h="97548">
                      <a:moveTo>
                        <a:pt x="0" y="48774"/>
                      </a:moveTo>
                      <a:cubicBezTo>
                        <a:pt x="0" y="21837"/>
                        <a:pt x="45493" y="0"/>
                        <a:pt x="101612" y="0"/>
                      </a:cubicBezTo>
                      <a:cubicBezTo>
                        <a:pt x="157731" y="0"/>
                        <a:pt x="203224" y="21837"/>
                        <a:pt x="203224" y="48774"/>
                      </a:cubicBezTo>
                      <a:cubicBezTo>
                        <a:pt x="203224" y="75711"/>
                        <a:pt x="157731" y="97548"/>
                        <a:pt x="101612" y="97548"/>
                      </a:cubicBezTo>
                      <a:cubicBezTo>
                        <a:pt x="45493" y="97548"/>
                        <a:pt x="0" y="75711"/>
                        <a:pt x="0" y="48774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rgbClr val="D7E2F7"/>
                    </a:gs>
                    <a:gs pos="100000">
                      <a:srgbClr val="AEC2E7"/>
                    </a:gs>
                  </a:gsLst>
                  <a:lin ang="1680000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bevel/>
                </a:ln>
              </p:spPr>
            </p:sp>
          </p:grpSp>
        </p:grpSp>
        <p:grpSp>
          <p:nvGrpSpPr>
            <p:cNvPr id="1263" name="Surface"/>
            <p:cNvGrpSpPr/>
            <p:nvPr/>
          </p:nvGrpSpPr>
          <p:grpSpPr>
            <a:xfrm>
              <a:off x="8011008" y="-201924"/>
              <a:ext cx="1094565" cy="1003500"/>
              <a:chOff x="8011008" y="-201924"/>
              <a:chExt cx="1094565" cy="1003500"/>
            </a:xfrm>
          </p:grpSpPr>
          <p:sp>
            <p:nvSpPr>
              <p:cNvPr id="1264" name="Forme libre : forme 1263"/>
              <p:cNvSpPr/>
              <p:nvPr/>
            </p:nvSpPr>
            <p:spPr>
              <a:xfrm>
                <a:off x="8391667" y="251794"/>
                <a:ext cx="431263" cy="236344"/>
              </a:xfrm>
              <a:custGeom>
                <a:avLst/>
                <a:gdLst/>
                <a:ahLst/>
                <a:cxnLst/>
                <a:rect l="0" t="0" r="0" b="0"/>
                <a:pathLst>
                  <a:path w="431263" h="236344">
                    <a:moveTo>
                      <a:pt x="35649" y="0"/>
                    </a:moveTo>
                    <a:lnTo>
                      <a:pt x="0" y="65186"/>
                    </a:lnTo>
                    <a:lnTo>
                      <a:pt x="399961" y="236344"/>
                    </a:lnTo>
                    <a:lnTo>
                      <a:pt x="431263" y="191477"/>
                    </a:lnTo>
                    <a:lnTo>
                      <a:pt x="35649" y="0"/>
                    </a:lnTo>
                    <a:close/>
                  </a:path>
                </a:pathLst>
              </a:custGeom>
              <a:solidFill>
                <a:srgbClr val="414141"/>
              </a:solidFill>
              <a:ln w="7600" cap="flat">
                <a:noFill/>
                <a:bevel/>
              </a:ln>
            </p:spPr>
          </p:sp>
          <p:sp>
            <p:nvSpPr>
              <p:cNvPr id="1265" name="Forme libre : forme 1264"/>
              <p:cNvSpPr/>
              <p:nvPr/>
            </p:nvSpPr>
            <p:spPr>
              <a:xfrm>
                <a:off x="8394754" y="-201924"/>
                <a:ext cx="710819" cy="706680"/>
              </a:xfrm>
              <a:custGeom>
                <a:avLst/>
                <a:gdLst/>
                <a:ahLst/>
                <a:cxnLst/>
                <a:rect l="0" t="0" r="0" b="0"/>
                <a:pathLst>
                  <a:path w="710819" h="706680">
                    <a:moveTo>
                      <a:pt x="484008" y="703562"/>
                    </a:moveTo>
                    <a:cubicBezTo>
                      <a:pt x="484008" y="703562"/>
                      <a:pt x="512834" y="717348"/>
                      <a:pt x="526830" y="686947"/>
                    </a:cubicBezTo>
                    <a:cubicBezTo>
                      <a:pt x="535318" y="668511"/>
                      <a:pt x="653438" y="385543"/>
                      <a:pt x="703638" y="266750"/>
                    </a:cubicBezTo>
                    <a:cubicBezTo>
                      <a:pt x="712317" y="246217"/>
                      <a:pt x="715146" y="238141"/>
                      <a:pt x="700525" y="223406"/>
                    </a:cubicBezTo>
                    <a:cubicBezTo>
                      <a:pt x="685913" y="208671"/>
                      <a:pt x="186403" y="9679"/>
                      <a:pt x="161524" y="0"/>
                    </a:cubicBezTo>
                    <a:cubicBezTo>
                      <a:pt x="136644" y="0"/>
                      <a:pt x="124944" y="13483"/>
                      <a:pt x="124944" y="13483"/>
                    </a:cubicBezTo>
                    <a:lnTo>
                      <a:pt x="0" y="429595"/>
                    </a:lnTo>
                    <a:lnTo>
                      <a:pt x="484008" y="703562"/>
                    </a:lnTo>
                    <a:close/>
                  </a:path>
                </a:pathLst>
              </a:custGeom>
              <a:solidFill>
                <a:srgbClr val="BCBCBC"/>
              </a:solidFill>
              <a:ln w="7600" cap="flat">
                <a:solidFill>
                  <a:srgbClr val="A9A9A9"/>
                </a:solidFill>
                <a:bevel/>
              </a:ln>
            </p:spPr>
          </p:sp>
          <p:sp>
            <p:nvSpPr>
              <p:cNvPr id="1267" name="Forme libre : forme 1266"/>
              <p:cNvSpPr/>
              <p:nvPr/>
            </p:nvSpPr>
            <p:spPr>
              <a:xfrm>
                <a:off x="8011008" y="286944"/>
                <a:ext cx="868208" cy="514632"/>
              </a:xfrm>
              <a:custGeom>
                <a:avLst/>
                <a:gdLst/>
                <a:ahLst/>
                <a:cxnLst/>
                <a:rect l="0" t="0" r="0" b="0"/>
                <a:pathLst>
                  <a:path w="868208" h="514632">
                    <a:moveTo>
                      <a:pt x="342121" y="4857"/>
                    </a:moveTo>
                    <a:lnTo>
                      <a:pt x="854324" y="221275"/>
                    </a:lnTo>
                    <a:cubicBezTo>
                      <a:pt x="870778" y="229242"/>
                      <a:pt x="870823" y="247702"/>
                      <a:pt x="863983" y="257201"/>
                    </a:cubicBezTo>
                    <a:lnTo>
                      <a:pt x="592070" y="499752"/>
                    </a:lnTo>
                    <a:cubicBezTo>
                      <a:pt x="584402" y="504024"/>
                      <a:pt x="570065" y="520375"/>
                      <a:pt x="543919" y="512490"/>
                    </a:cubicBezTo>
                    <a:lnTo>
                      <a:pt x="17042" y="240199"/>
                    </a:lnTo>
                    <a:cubicBezTo>
                      <a:pt x="-8303" y="225121"/>
                      <a:pt x="0" y="208128"/>
                      <a:pt x="8439" y="202887"/>
                    </a:cubicBezTo>
                    <a:lnTo>
                      <a:pt x="302082" y="9218"/>
                    </a:lnTo>
                    <a:cubicBezTo>
                      <a:pt x="315786" y="-3231"/>
                      <a:pt x="329471" y="-1433"/>
                      <a:pt x="342121" y="4857"/>
                    </a:cubicBezTo>
                    <a:close/>
                  </a:path>
                </a:pathLst>
              </a:custGeom>
              <a:solidFill>
                <a:srgbClr val="BCBCBC"/>
              </a:solidFill>
              <a:ln w="7600" cap="flat">
                <a:solidFill>
                  <a:srgbClr val="A6A6A6"/>
                </a:solidFill>
                <a:bevel/>
              </a:ln>
            </p:spPr>
          </p:sp>
          <p:sp>
            <p:nvSpPr>
              <p:cNvPr id="1270" name="Forme libre : forme 1269"/>
              <p:cNvSpPr/>
              <p:nvPr/>
            </p:nvSpPr>
            <p:spPr>
              <a:xfrm rot="360000">
                <a:off x="8813490" y="207687"/>
                <a:ext cx="111799" cy="137991"/>
              </a:xfrm>
              <a:custGeom>
                <a:avLst/>
                <a:gdLst/>
                <a:ahLst/>
                <a:cxnLst/>
                <a:rect l="0" t="0" r="0" b="0"/>
                <a:pathLst>
                  <a:path w="111799" h="137991">
                    <a:moveTo>
                      <a:pt x="36412" y="0"/>
                    </a:moveTo>
                    <a:lnTo>
                      <a:pt x="0" y="110706"/>
                    </a:lnTo>
                    <a:lnTo>
                      <a:pt x="66418" y="135597"/>
                    </a:lnTo>
                    <a:lnTo>
                      <a:pt x="103216" y="23178"/>
                    </a:lnTo>
                    <a:lnTo>
                      <a:pt x="36412" y="0"/>
                    </a:lnTo>
                    <a:close/>
                  </a:path>
                </a:pathLst>
              </a:custGeom>
              <a:solidFill>
                <a:srgbClr val="497AD0"/>
              </a:solidFill>
              <a:ln w="7600" cap="flat">
                <a:noFill/>
                <a:bevel/>
              </a:ln>
            </p:spPr>
          </p:sp>
          <p:grpSp>
            <p:nvGrpSpPr>
              <p:cNvPr id="1271" name="Groupe 1270"/>
              <p:cNvGrpSpPr/>
              <p:nvPr/>
            </p:nvGrpSpPr>
            <p:grpSpPr>
              <a:xfrm>
                <a:off x="8236863" y="544145"/>
                <a:ext cx="148029" cy="89755"/>
                <a:chOff x="8236863" y="544145"/>
                <a:chExt cx="148029" cy="89755"/>
              </a:xfrm>
            </p:grpSpPr>
            <p:sp>
              <p:nvSpPr>
                <p:cNvPr id="1272" name="Forme libre : forme 1271"/>
                <p:cNvSpPr/>
                <p:nvPr/>
              </p:nvSpPr>
              <p:spPr>
                <a:xfrm rot="-18000">
                  <a:off x="8236863" y="544027"/>
                  <a:ext cx="148029" cy="897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029" h="89755">
                      <a:moveTo>
                        <a:pt x="54901" y="0"/>
                      </a:moveTo>
                      <a:lnTo>
                        <a:pt x="146480" y="45253"/>
                      </a:lnTo>
                      <a:cubicBezTo>
                        <a:pt x="147885" y="46383"/>
                        <a:pt x="148237" y="47106"/>
                        <a:pt x="147614" y="48117"/>
                      </a:cubicBezTo>
                      <a:lnTo>
                        <a:pt x="96008" y="87815"/>
                      </a:lnTo>
                      <a:cubicBezTo>
                        <a:pt x="94060" y="89178"/>
                        <a:pt x="92915" y="90028"/>
                        <a:pt x="91591" y="89858"/>
                      </a:cubicBezTo>
                      <a:lnTo>
                        <a:pt x="1599" y="42055"/>
                      </a:lnTo>
                      <a:cubicBezTo>
                        <a:pt x="-407" y="40884"/>
                        <a:pt x="-407" y="39728"/>
                        <a:pt x="499" y="38873"/>
                      </a:cubicBezTo>
                      <a:lnTo>
                        <a:pt x="51182" y="1427"/>
                      </a:lnTo>
                      <a:cubicBezTo>
                        <a:pt x="52343" y="560"/>
                        <a:pt x="53304" y="-340"/>
                        <a:pt x="54901" y="0"/>
                      </a:cubicBezTo>
                      <a:close/>
                    </a:path>
                  </a:pathLst>
                </a:custGeom>
                <a:solidFill>
                  <a:srgbClr val="373737"/>
                </a:solidFill>
                <a:ln w="7600" cap="flat">
                  <a:solidFill>
                    <a:srgbClr val="1A1A1A"/>
                  </a:solidFill>
                  <a:bevel/>
                </a:ln>
              </p:spPr>
            </p:sp>
            <p:sp>
              <p:nvSpPr>
                <p:cNvPr id="1273" name="Forme libre : forme 1272"/>
                <p:cNvSpPr/>
                <p:nvPr/>
              </p:nvSpPr>
              <p:spPr>
                <a:xfrm>
                  <a:off x="8241039" y="571634"/>
                  <a:ext cx="56578" cy="337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78" h="33797">
                      <a:moveTo>
                        <a:pt x="16931" y="0"/>
                      </a:moveTo>
                      <a:lnTo>
                        <a:pt x="56133" y="20969"/>
                      </a:lnTo>
                      <a:cubicBezTo>
                        <a:pt x="56533" y="21303"/>
                        <a:pt x="56653" y="21517"/>
                        <a:pt x="56469" y="21816"/>
                      </a:cubicBezTo>
                      <a:lnTo>
                        <a:pt x="40789" y="33272"/>
                      </a:lnTo>
                      <a:cubicBezTo>
                        <a:pt x="40401" y="33531"/>
                        <a:pt x="40186" y="33830"/>
                        <a:pt x="39794" y="33770"/>
                      </a:cubicBezTo>
                      <a:lnTo>
                        <a:pt x="473" y="12747"/>
                      </a:lnTo>
                      <a:cubicBezTo>
                        <a:pt x="-121" y="12401"/>
                        <a:pt x="-121" y="12059"/>
                        <a:pt x="148" y="11806"/>
                      </a:cubicBezTo>
                      <a:lnTo>
                        <a:pt x="15830" y="430"/>
                      </a:lnTo>
                      <a:cubicBezTo>
                        <a:pt x="16174" y="174"/>
                        <a:pt x="16458" y="-93"/>
                        <a:pt x="16931" y="0"/>
                      </a:cubicBezTo>
                      <a:close/>
                    </a:path>
                  </a:pathLst>
                </a:custGeom>
                <a:solidFill>
                  <a:srgbClr val="454545"/>
                </a:solidFill>
                <a:ln w="7600" cap="flat">
                  <a:solidFill>
                    <a:srgbClr val="5A5A5A"/>
                  </a:solidFill>
                  <a:bevel/>
                </a:ln>
              </p:spPr>
            </p:sp>
            <p:sp>
              <p:nvSpPr>
                <p:cNvPr id="1274" name="Forme libre : forme 1273"/>
                <p:cNvSpPr/>
                <p:nvPr/>
              </p:nvSpPr>
              <p:spPr>
                <a:xfrm>
                  <a:off x="8238290" y="545100"/>
                  <a:ext cx="102202" cy="536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202" h="53666">
                      <a:moveTo>
                        <a:pt x="53035" y="-85"/>
                      </a:moveTo>
                      <a:lnTo>
                        <a:pt x="101715" y="23400"/>
                      </a:lnTo>
                      <a:cubicBezTo>
                        <a:pt x="102193" y="23734"/>
                        <a:pt x="102193" y="23948"/>
                        <a:pt x="102193" y="24247"/>
                      </a:cubicBezTo>
                      <a:lnTo>
                        <a:pt x="28856" y="53562"/>
                      </a:lnTo>
                      <a:lnTo>
                        <a:pt x="488" y="39343"/>
                      </a:lnTo>
                      <a:cubicBezTo>
                        <a:pt x="-106" y="38997"/>
                        <a:pt x="-106" y="38655"/>
                        <a:pt x="163" y="38402"/>
                      </a:cubicBezTo>
                      <a:lnTo>
                        <a:pt x="51934" y="346"/>
                      </a:lnTo>
                      <a:cubicBezTo>
                        <a:pt x="52278" y="89"/>
                        <a:pt x="52562" y="-177"/>
                        <a:pt x="53035" y="-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9000"/>
                      </a:srgbClr>
                    </a:gs>
                    <a:gs pos="78000">
                      <a:srgbClr val="FFFFFF">
                        <a:alpha val="0"/>
                      </a:srgbClr>
                    </a:gs>
                  </a:gsLst>
                  <a:lin ang="156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275" name="Forme libre : forme 1274"/>
                <p:cNvSpPr/>
                <p:nvPr/>
              </p:nvSpPr>
              <p:spPr>
                <a:xfrm>
                  <a:off x="8287457" y="596733"/>
                  <a:ext cx="56578" cy="337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78" h="33797">
                      <a:moveTo>
                        <a:pt x="16931" y="0"/>
                      </a:moveTo>
                      <a:lnTo>
                        <a:pt x="56133" y="20969"/>
                      </a:lnTo>
                      <a:cubicBezTo>
                        <a:pt x="56533" y="21303"/>
                        <a:pt x="56653" y="21517"/>
                        <a:pt x="56469" y="21816"/>
                      </a:cubicBezTo>
                      <a:lnTo>
                        <a:pt x="40789" y="33272"/>
                      </a:lnTo>
                      <a:cubicBezTo>
                        <a:pt x="40401" y="33531"/>
                        <a:pt x="40186" y="33830"/>
                        <a:pt x="39794" y="33770"/>
                      </a:cubicBezTo>
                      <a:lnTo>
                        <a:pt x="473" y="12747"/>
                      </a:lnTo>
                      <a:cubicBezTo>
                        <a:pt x="-121" y="12401"/>
                        <a:pt x="-121" y="12059"/>
                        <a:pt x="148" y="11806"/>
                      </a:cubicBezTo>
                      <a:lnTo>
                        <a:pt x="15830" y="430"/>
                      </a:lnTo>
                      <a:cubicBezTo>
                        <a:pt x="16174" y="174"/>
                        <a:pt x="16458" y="-93"/>
                        <a:pt x="16931" y="0"/>
                      </a:cubicBezTo>
                      <a:close/>
                    </a:path>
                  </a:pathLst>
                </a:custGeom>
                <a:solidFill>
                  <a:srgbClr val="454545"/>
                </a:solidFill>
                <a:ln w="7600" cap="flat">
                  <a:solidFill>
                    <a:srgbClr val="5A5A5A"/>
                  </a:solidFill>
                  <a:bevel/>
                </a:ln>
              </p:spPr>
            </p:sp>
          </p:grpSp>
          <p:grpSp>
            <p:nvGrpSpPr>
              <p:cNvPr id="1276" name="Groupe 1275"/>
              <p:cNvGrpSpPr/>
              <p:nvPr/>
            </p:nvGrpSpPr>
            <p:grpSpPr>
              <a:xfrm rot="6000">
                <a:off x="8132125" y="330639"/>
                <a:ext cx="642487" cy="358671"/>
                <a:chOff x="8132125" y="330639"/>
                <a:chExt cx="642487" cy="358671"/>
              </a:xfrm>
            </p:grpSpPr>
            <p:grpSp>
              <p:nvGrpSpPr>
                <p:cNvPr id="1277" name="Groupe 1276"/>
                <p:cNvGrpSpPr/>
                <p:nvPr/>
              </p:nvGrpSpPr>
              <p:grpSpPr>
                <a:xfrm rot="222000">
                  <a:off x="8132125" y="414387"/>
                  <a:ext cx="66581" cy="41151"/>
                  <a:chOff x="8132125" y="414387"/>
                  <a:chExt cx="66581" cy="41151"/>
                </a:xfrm>
              </p:grpSpPr>
              <p:sp>
                <p:nvSpPr>
                  <p:cNvPr id="1278" name="Forme libre : forme 1277"/>
                  <p:cNvSpPr/>
                  <p:nvPr/>
                </p:nvSpPr>
                <p:spPr>
                  <a:xfrm>
                    <a:off x="8132125" y="427901"/>
                    <a:ext cx="66581" cy="290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81" h="29060">
                        <a:moveTo>
                          <a:pt x="7270" y="0"/>
                        </a:moveTo>
                        <a:lnTo>
                          <a:pt x="0" y="7827"/>
                        </a:lnTo>
                        <a:lnTo>
                          <a:pt x="43855" y="26694"/>
                        </a:lnTo>
                        <a:lnTo>
                          <a:pt x="66872" y="9992"/>
                        </a:lnTo>
                        <a:lnTo>
                          <a:pt x="62925" y="1969"/>
                        </a:lnTo>
                        <a:lnTo>
                          <a:pt x="727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279" name="Forme libre : forme 1278"/>
                  <p:cNvSpPr/>
                  <p:nvPr/>
                </p:nvSpPr>
                <p:spPr>
                  <a:xfrm>
                    <a:off x="8139278" y="414387"/>
                    <a:ext cx="56360" cy="300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60" h="30040">
                        <a:moveTo>
                          <a:pt x="0" y="13609"/>
                        </a:moveTo>
                        <a:lnTo>
                          <a:pt x="21150" y="0"/>
                        </a:lnTo>
                        <a:lnTo>
                          <a:pt x="56608" y="15465"/>
                        </a:lnTo>
                        <a:lnTo>
                          <a:pt x="36702" y="29073"/>
                        </a:lnTo>
                        <a:lnTo>
                          <a:pt x="0" y="13609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280" name="Groupe 1279"/>
                <p:cNvGrpSpPr/>
                <p:nvPr/>
              </p:nvGrpSpPr>
              <p:grpSpPr>
                <a:xfrm rot="138000">
                  <a:off x="8253383" y="330639"/>
                  <a:ext cx="67039" cy="41018"/>
                  <a:chOff x="8253383" y="330639"/>
                  <a:chExt cx="67039" cy="41018"/>
                </a:xfrm>
              </p:grpSpPr>
              <p:sp>
                <p:nvSpPr>
                  <p:cNvPr id="1281" name="Forme libre : forme 1280"/>
                  <p:cNvSpPr/>
                  <p:nvPr/>
                </p:nvSpPr>
                <p:spPr>
                  <a:xfrm>
                    <a:off x="8253383" y="344217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282" name="Forme libre : forme 1281"/>
                  <p:cNvSpPr/>
                  <p:nvPr/>
                </p:nvSpPr>
                <p:spPr>
                  <a:xfrm>
                    <a:off x="8260570" y="33063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515151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283" name="Groupe 1282"/>
                <p:cNvGrpSpPr/>
                <p:nvPr/>
              </p:nvGrpSpPr>
              <p:grpSpPr>
                <a:xfrm rot="138000">
                  <a:off x="8293273" y="351717"/>
                  <a:ext cx="67039" cy="41018"/>
                  <a:chOff x="8293273" y="351717"/>
                  <a:chExt cx="67039" cy="41018"/>
                </a:xfrm>
              </p:grpSpPr>
              <p:sp>
                <p:nvSpPr>
                  <p:cNvPr id="1284" name="Forme libre : forme 1283"/>
                  <p:cNvSpPr/>
                  <p:nvPr/>
                </p:nvSpPr>
                <p:spPr>
                  <a:xfrm>
                    <a:off x="8293273" y="365295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13" name="Forme libre : forme 1312"/>
                  <p:cNvSpPr/>
                  <p:nvPr/>
                </p:nvSpPr>
                <p:spPr>
                  <a:xfrm>
                    <a:off x="8300461" y="351717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B4B4B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14" name="Groupe 1313"/>
                <p:cNvGrpSpPr/>
                <p:nvPr/>
              </p:nvGrpSpPr>
              <p:grpSpPr>
                <a:xfrm rot="138000">
                  <a:off x="8335170" y="372080"/>
                  <a:ext cx="67039" cy="41018"/>
                  <a:chOff x="8335170" y="372080"/>
                  <a:chExt cx="67039" cy="41018"/>
                </a:xfrm>
              </p:grpSpPr>
              <p:sp>
                <p:nvSpPr>
                  <p:cNvPr id="1315" name="Forme libre : forme 1314"/>
                  <p:cNvSpPr/>
                  <p:nvPr/>
                </p:nvSpPr>
                <p:spPr>
                  <a:xfrm>
                    <a:off x="8335170" y="385658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16" name="Forme libre : forme 1315"/>
                  <p:cNvSpPr/>
                  <p:nvPr/>
                </p:nvSpPr>
                <p:spPr>
                  <a:xfrm>
                    <a:off x="8342358" y="37207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73737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17" name="Groupe 1316"/>
                <p:cNvGrpSpPr/>
                <p:nvPr/>
              </p:nvGrpSpPr>
              <p:grpSpPr>
                <a:xfrm rot="138000">
                  <a:off x="8375337" y="392363"/>
                  <a:ext cx="67039" cy="41018"/>
                  <a:chOff x="8375337" y="392363"/>
                  <a:chExt cx="67039" cy="41018"/>
                </a:xfrm>
              </p:grpSpPr>
              <p:sp>
                <p:nvSpPr>
                  <p:cNvPr id="1319" name="Forme libre : forme 1318"/>
                  <p:cNvSpPr/>
                  <p:nvPr/>
                </p:nvSpPr>
                <p:spPr>
                  <a:xfrm>
                    <a:off x="8375337" y="405941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20" name="Forme libre : forme 1319"/>
                  <p:cNvSpPr/>
                  <p:nvPr/>
                </p:nvSpPr>
                <p:spPr>
                  <a:xfrm>
                    <a:off x="8382525" y="392362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93939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21" name="Groupe 1320"/>
                <p:cNvGrpSpPr/>
                <p:nvPr/>
              </p:nvGrpSpPr>
              <p:grpSpPr>
                <a:xfrm rot="138000">
                  <a:off x="8415379" y="413466"/>
                  <a:ext cx="67039" cy="41018"/>
                  <a:chOff x="8415379" y="413466"/>
                  <a:chExt cx="67039" cy="41018"/>
                </a:xfrm>
              </p:grpSpPr>
              <p:sp>
                <p:nvSpPr>
                  <p:cNvPr id="1322" name="Forme libre : forme 1321"/>
                  <p:cNvSpPr/>
                  <p:nvPr/>
                </p:nvSpPr>
                <p:spPr>
                  <a:xfrm>
                    <a:off x="8415379" y="427044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23" name="Forme libre : forme 1322"/>
                  <p:cNvSpPr/>
                  <p:nvPr/>
                </p:nvSpPr>
                <p:spPr>
                  <a:xfrm>
                    <a:off x="8422567" y="413465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93939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24" name="Groupe 1323"/>
                <p:cNvGrpSpPr/>
                <p:nvPr/>
              </p:nvGrpSpPr>
              <p:grpSpPr>
                <a:xfrm rot="138000">
                  <a:off x="8455738" y="433774"/>
                  <a:ext cx="67039" cy="41018"/>
                  <a:chOff x="8455738" y="433774"/>
                  <a:chExt cx="67039" cy="41018"/>
                </a:xfrm>
              </p:grpSpPr>
              <p:sp>
                <p:nvSpPr>
                  <p:cNvPr id="1325" name="Forme libre : forme 1324"/>
                  <p:cNvSpPr/>
                  <p:nvPr/>
                </p:nvSpPr>
                <p:spPr>
                  <a:xfrm>
                    <a:off x="8455738" y="447353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26" name="Forme libre : forme 1325"/>
                  <p:cNvSpPr/>
                  <p:nvPr/>
                </p:nvSpPr>
                <p:spPr>
                  <a:xfrm>
                    <a:off x="8462926" y="433774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43434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27" name="Groupe 1326"/>
                <p:cNvGrpSpPr/>
                <p:nvPr/>
              </p:nvGrpSpPr>
              <p:grpSpPr>
                <a:xfrm rot="138000">
                  <a:off x="8497031" y="453254"/>
                  <a:ext cx="67039" cy="41018"/>
                  <a:chOff x="8497031" y="453254"/>
                  <a:chExt cx="67039" cy="41018"/>
                </a:xfrm>
              </p:grpSpPr>
              <p:sp>
                <p:nvSpPr>
                  <p:cNvPr id="1328" name="Forme libre : forme 1327"/>
                  <p:cNvSpPr/>
                  <p:nvPr/>
                </p:nvSpPr>
                <p:spPr>
                  <a:xfrm>
                    <a:off x="8497031" y="466832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29" name="Forme libre : forme 1328"/>
                  <p:cNvSpPr/>
                  <p:nvPr/>
                </p:nvSpPr>
                <p:spPr>
                  <a:xfrm>
                    <a:off x="8504219" y="453254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83838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30" name="Groupe 1329"/>
                <p:cNvGrpSpPr/>
                <p:nvPr/>
              </p:nvGrpSpPr>
              <p:grpSpPr>
                <a:xfrm rot="138000">
                  <a:off x="8538397" y="473962"/>
                  <a:ext cx="67039" cy="41018"/>
                  <a:chOff x="8538397" y="473962"/>
                  <a:chExt cx="67039" cy="41018"/>
                </a:xfrm>
              </p:grpSpPr>
              <p:sp>
                <p:nvSpPr>
                  <p:cNvPr id="1331" name="Forme libre : forme 1330"/>
                  <p:cNvSpPr/>
                  <p:nvPr/>
                </p:nvSpPr>
                <p:spPr>
                  <a:xfrm>
                    <a:off x="8538397" y="487541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32" name="Forme libre : forme 1331"/>
                  <p:cNvSpPr/>
                  <p:nvPr/>
                </p:nvSpPr>
                <p:spPr>
                  <a:xfrm>
                    <a:off x="8545584" y="473962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3C3C3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33" name="Groupe 1332"/>
                <p:cNvGrpSpPr/>
                <p:nvPr/>
              </p:nvGrpSpPr>
              <p:grpSpPr>
                <a:xfrm rot="138000">
                  <a:off x="8582347" y="495140"/>
                  <a:ext cx="67039" cy="41018"/>
                  <a:chOff x="8582347" y="495140"/>
                  <a:chExt cx="67039" cy="41018"/>
                </a:xfrm>
              </p:grpSpPr>
              <p:sp>
                <p:nvSpPr>
                  <p:cNvPr id="1334" name="Forme libre : forme 1333"/>
                  <p:cNvSpPr/>
                  <p:nvPr/>
                </p:nvSpPr>
                <p:spPr>
                  <a:xfrm>
                    <a:off x="8582347" y="508718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35" name="Forme libre : forme 1334"/>
                  <p:cNvSpPr/>
                  <p:nvPr/>
                </p:nvSpPr>
                <p:spPr>
                  <a:xfrm>
                    <a:off x="8589535" y="49513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83838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36" name="Groupe 1335"/>
                <p:cNvGrpSpPr/>
                <p:nvPr/>
              </p:nvGrpSpPr>
              <p:grpSpPr>
                <a:xfrm rot="138000">
                  <a:off x="8622307" y="514691"/>
                  <a:ext cx="67039" cy="41018"/>
                  <a:chOff x="8622307" y="514691"/>
                  <a:chExt cx="67039" cy="41018"/>
                </a:xfrm>
              </p:grpSpPr>
              <p:sp>
                <p:nvSpPr>
                  <p:cNvPr id="1337" name="Forme libre : forme 1336"/>
                  <p:cNvSpPr/>
                  <p:nvPr/>
                </p:nvSpPr>
                <p:spPr>
                  <a:xfrm>
                    <a:off x="8622307" y="528269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38" name="Forme libre : forme 1337"/>
                  <p:cNvSpPr/>
                  <p:nvPr/>
                </p:nvSpPr>
                <p:spPr>
                  <a:xfrm>
                    <a:off x="8629495" y="514690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39" name="Groupe 1338"/>
                <p:cNvGrpSpPr/>
                <p:nvPr/>
              </p:nvGrpSpPr>
              <p:grpSpPr>
                <a:xfrm rot="138000">
                  <a:off x="8664975" y="535099"/>
                  <a:ext cx="67039" cy="41018"/>
                  <a:chOff x="8664975" y="535099"/>
                  <a:chExt cx="67039" cy="41018"/>
                </a:xfrm>
              </p:grpSpPr>
              <p:sp>
                <p:nvSpPr>
                  <p:cNvPr id="1340" name="Forme libre : forme 1339"/>
                  <p:cNvSpPr/>
                  <p:nvPr/>
                </p:nvSpPr>
                <p:spPr>
                  <a:xfrm>
                    <a:off x="8664975" y="548677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41" name="Forme libre : forme 1340"/>
                  <p:cNvSpPr/>
                  <p:nvPr/>
                </p:nvSpPr>
                <p:spPr>
                  <a:xfrm>
                    <a:off x="8672162" y="535099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535353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42" name="Groupe 1341"/>
                <p:cNvGrpSpPr/>
                <p:nvPr/>
              </p:nvGrpSpPr>
              <p:grpSpPr>
                <a:xfrm rot="138000">
                  <a:off x="8707573" y="554701"/>
                  <a:ext cx="67039" cy="41018"/>
                  <a:chOff x="8707573" y="554701"/>
                  <a:chExt cx="67039" cy="41018"/>
                </a:xfrm>
              </p:grpSpPr>
              <p:sp>
                <p:nvSpPr>
                  <p:cNvPr id="1343" name="Forme libre : forme 1342"/>
                  <p:cNvSpPr/>
                  <p:nvPr/>
                </p:nvSpPr>
                <p:spPr>
                  <a:xfrm>
                    <a:off x="8707573" y="568279"/>
                    <a:ext cx="67039" cy="2833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39" h="28336">
                        <a:moveTo>
                          <a:pt x="7305" y="0"/>
                        </a:moveTo>
                        <a:lnTo>
                          <a:pt x="0" y="7864"/>
                        </a:lnTo>
                        <a:lnTo>
                          <a:pt x="44064" y="26820"/>
                        </a:lnTo>
                        <a:lnTo>
                          <a:pt x="67189" y="10040"/>
                        </a:lnTo>
                        <a:lnTo>
                          <a:pt x="63223" y="1978"/>
                        </a:lnTo>
                        <a:lnTo>
                          <a:pt x="7305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44" name="Forme libre : forme 1343"/>
                  <p:cNvSpPr/>
                  <p:nvPr/>
                </p:nvSpPr>
                <p:spPr>
                  <a:xfrm>
                    <a:off x="8714761" y="554701"/>
                    <a:ext cx="56748" cy="2984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748" h="29840">
                        <a:moveTo>
                          <a:pt x="0" y="13674"/>
                        </a:moveTo>
                        <a:lnTo>
                          <a:pt x="21251" y="0"/>
                        </a:lnTo>
                        <a:lnTo>
                          <a:pt x="56876" y="15539"/>
                        </a:lnTo>
                        <a:lnTo>
                          <a:pt x="36876" y="29212"/>
                        </a:lnTo>
                        <a:lnTo>
                          <a:pt x="0" y="13674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93939"/>
                      </a:gs>
                      <a:gs pos="61000">
                        <a:srgbClr val="55555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45" name="Groupe 1344"/>
                <p:cNvGrpSpPr/>
                <p:nvPr/>
              </p:nvGrpSpPr>
              <p:grpSpPr>
                <a:xfrm rot="156000">
                  <a:off x="8227773" y="346841"/>
                  <a:ext cx="66960" cy="41058"/>
                  <a:chOff x="8227773" y="346841"/>
                  <a:chExt cx="66960" cy="41058"/>
                </a:xfrm>
              </p:grpSpPr>
              <p:sp>
                <p:nvSpPr>
                  <p:cNvPr id="1346" name="Forme libre : forme 1345"/>
                  <p:cNvSpPr/>
                  <p:nvPr/>
                </p:nvSpPr>
                <p:spPr>
                  <a:xfrm>
                    <a:off x="8227773" y="360408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47" name="Forme libre : forme 1346"/>
                  <p:cNvSpPr/>
                  <p:nvPr/>
                </p:nvSpPr>
                <p:spPr>
                  <a:xfrm>
                    <a:off x="8234955" y="346840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48" name="Groupe 1347"/>
                <p:cNvGrpSpPr/>
                <p:nvPr/>
              </p:nvGrpSpPr>
              <p:grpSpPr>
                <a:xfrm rot="156000">
                  <a:off x="8269191" y="366612"/>
                  <a:ext cx="66960" cy="41058"/>
                  <a:chOff x="8269191" y="366612"/>
                  <a:chExt cx="66960" cy="41058"/>
                </a:xfrm>
              </p:grpSpPr>
              <p:sp>
                <p:nvSpPr>
                  <p:cNvPr id="1349" name="Forme libre : forme 1348"/>
                  <p:cNvSpPr/>
                  <p:nvPr/>
                </p:nvSpPr>
                <p:spPr>
                  <a:xfrm>
                    <a:off x="8269191" y="380180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50" name="Forme libre : forme 1349"/>
                  <p:cNvSpPr/>
                  <p:nvPr/>
                </p:nvSpPr>
                <p:spPr>
                  <a:xfrm>
                    <a:off x="8276373" y="366612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84848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51" name="Groupe 1350"/>
                <p:cNvGrpSpPr/>
                <p:nvPr/>
              </p:nvGrpSpPr>
              <p:grpSpPr>
                <a:xfrm rot="156000">
                  <a:off x="8311783" y="387217"/>
                  <a:ext cx="66960" cy="41058"/>
                  <a:chOff x="8311783" y="387217"/>
                  <a:chExt cx="66960" cy="41058"/>
                </a:xfrm>
              </p:grpSpPr>
              <p:sp>
                <p:nvSpPr>
                  <p:cNvPr id="1352" name="Forme libre : forme 1351"/>
                  <p:cNvSpPr/>
                  <p:nvPr/>
                </p:nvSpPr>
                <p:spPr>
                  <a:xfrm>
                    <a:off x="8311783" y="400785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53" name="Forme libre : forme 1352"/>
                  <p:cNvSpPr/>
                  <p:nvPr/>
                </p:nvSpPr>
                <p:spPr>
                  <a:xfrm>
                    <a:off x="8318965" y="387217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54" name="Groupe 1353"/>
                <p:cNvGrpSpPr/>
                <p:nvPr/>
              </p:nvGrpSpPr>
              <p:grpSpPr>
                <a:xfrm rot="156000">
                  <a:off x="8352327" y="408291"/>
                  <a:ext cx="66960" cy="41058"/>
                  <a:chOff x="8352327" y="408291"/>
                  <a:chExt cx="66960" cy="41058"/>
                </a:xfrm>
              </p:grpSpPr>
              <p:sp>
                <p:nvSpPr>
                  <p:cNvPr id="1355" name="Forme libre : forme 1354"/>
                  <p:cNvSpPr/>
                  <p:nvPr/>
                </p:nvSpPr>
                <p:spPr>
                  <a:xfrm>
                    <a:off x="8352327" y="421858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56" name="Forme libre : forme 1355"/>
                  <p:cNvSpPr/>
                  <p:nvPr/>
                </p:nvSpPr>
                <p:spPr>
                  <a:xfrm>
                    <a:off x="8359509" y="408290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57" name="Groupe 1356"/>
                <p:cNvGrpSpPr/>
                <p:nvPr/>
              </p:nvGrpSpPr>
              <p:grpSpPr>
                <a:xfrm rot="156000">
                  <a:off x="8393359" y="429108"/>
                  <a:ext cx="66960" cy="41058"/>
                  <a:chOff x="8393359" y="429108"/>
                  <a:chExt cx="66960" cy="41058"/>
                </a:xfrm>
              </p:grpSpPr>
              <p:sp>
                <p:nvSpPr>
                  <p:cNvPr id="1358" name="Forme libre : forme 1357"/>
                  <p:cNvSpPr/>
                  <p:nvPr/>
                </p:nvSpPr>
                <p:spPr>
                  <a:xfrm>
                    <a:off x="8393359" y="442676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59" name="Forme libre : forme 1358"/>
                  <p:cNvSpPr/>
                  <p:nvPr/>
                </p:nvSpPr>
                <p:spPr>
                  <a:xfrm>
                    <a:off x="8400542" y="429107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60" name="Groupe 1359"/>
                <p:cNvGrpSpPr/>
                <p:nvPr/>
              </p:nvGrpSpPr>
              <p:grpSpPr>
                <a:xfrm rot="156000">
                  <a:off x="8433376" y="448852"/>
                  <a:ext cx="66960" cy="41058"/>
                  <a:chOff x="8433376" y="448852"/>
                  <a:chExt cx="66960" cy="41058"/>
                </a:xfrm>
              </p:grpSpPr>
              <p:sp>
                <p:nvSpPr>
                  <p:cNvPr id="1361" name="Forme libre : forme 1360"/>
                  <p:cNvSpPr/>
                  <p:nvPr/>
                </p:nvSpPr>
                <p:spPr>
                  <a:xfrm>
                    <a:off x="8433376" y="462420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62" name="Forme libre : forme 1361"/>
                  <p:cNvSpPr/>
                  <p:nvPr/>
                </p:nvSpPr>
                <p:spPr>
                  <a:xfrm>
                    <a:off x="8440559" y="448852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63" name="Groupe 1362"/>
                <p:cNvGrpSpPr/>
                <p:nvPr/>
              </p:nvGrpSpPr>
              <p:grpSpPr>
                <a:xfrm rot="156000">
                  <a:off x="8473298" y="468477"/>
                  <a:ext cx="66960" cy="41058"/>
                  <a:chOff x="8473298" y="468477"/>
                  <a:chExt cx="66960" cy="41058"/>
                </a:xfrm>
              </p:grpSpPr>
              <p:sp>
                <p:nvSpPr>
                  <p:cNvPr id="1364" name="Forme libre : forme 1363"/>
                  <p:cNvSpPr/>
                  <p:nvPr/>
                </p:nvSpPr>
                <p:spPr>
                  <a:xfrm>
                    <a:off x="8473298" y="482044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65" name="Forme libre : forme 1364"/>
                  <p:cNvSpPr/>
                  <p:nvPr/>
                </p:nvSpPr>
                <p:spPr>
                  <a:xfrm>
                    <a:off x="8480480" y="468476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66" name="Groupe 1365"/>
                <p:cNvGrpSpPr/>
                <p:nvPr/>
              </p:nvGrpSpPr>
              <p:grpSpPr>
                <a:xfrm rot="156000">
                  <a:off x="8515479" y="488665"/>
                  <a:ext cx="66960" cy="41058"/>
                  <a:chOff x="8515479" y="488665"/>
                  <a:chExt cx="66960" cy="41058"/>
                </a:xfrm>
              </p:grpSpPr>
              <p:sp>
                <p:nvSpPr>
                  <p:cNvPr id="1367" name="Forme libre : forme 1366"/>
                  <p:cNvSpPr/>
                  <p:nvPr/>
                </p:nvSpPr>
                <p:spPr>
                  <a:xfrm>
                    <a:off x="8515479" y="502233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68" name="Forme libre : forme 1367"/>
                  <p:cNvSpPr/>
                  <p:nvPr/>
                </p:nvSpPr>
                <p:spPr>
                  <a:xfrm>
                    <a:off x="8522661" y="488665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F3F3F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69" name="Groupe 1368"/>
                <p:cNvGrpSpPr/>
                <p:nvPr/>
              </p:nvGrpSpPr>
              <p:grpSpPr>
                <a:xfrm rot="156000">
                  <a:off x="8558315" y="510830"/>
                  <a:ext cx="66960" cy="41058"/>
                  <a:chOff x="8558315" y="510830"/>
                  <a:chExt cx="66960" cy="41058"/>
                </a:xfrm>
              </p:grpSpPr>
              <p:sp>
                <p:nvSpPr>
                  <p:cNvPr id="1370" name="Forme libre : forme 1369"/>
                  <p:cNvSpPr/>
                  <p:nvPr/>
                </p:nvSpPr>
                <p:spPr>
                  <a:xfrm>
                    <a:off x="8558315" y="524398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71" name="Forme libre : forme 1370"/>
                  <p:cNvSpPr/>
                  <p:nvPr/>
                </p:nvSpPr>
                <p:spPr>
                  <a:xfrm>
                    <a:off x="8565497" y="510830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72" name="Groupe 1371"/>
                <p:cNvGrpSpPr/>
                <p:nvPr/>
              </p:nvGrpSpPr>
              <p:grpSpPr>
                <a:xfrm rot="156000">
                  <a:off x="8598934" y="530583"/>
                  <a:ext cx="66960" cy="41058"/>
                  <a:chOff x="8598934" y="530583"/>
                  <a:chExt cx="66960" cy="41058"/>
                </a:xfrm>
              </p:grpSpPr>
              <p:sp>
                <p:nvSpPr>
                  <p:cNvPr id="1373" name="Forme libre : forme 1372"/>
                  <p:cNvSpPr/>
                  <p:nvPr/>
                </p:nvSpPr>
                <p:spPr>
                  <a:xfrm>
                    <a:off x="8598934" y="544151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74" name="Forme libre : forme 1373"/>
                  <p:cNvSpPr/>
                  <p:nvPr/>
                </p:nvSpPr>
                <p:spPr>
                  <a:xfrm>
                    <a:off x="8606116" y="530583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515151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75" name="Groupe 1374"/>
                <p:cNvGrpSpPr/>
                <p:nvPr/>
              </p:nvGrpSpPr>
              <p:grpSpPr>
                <a:xfrm rot="156000">
                  <a:off x="8641523" y="552007"/>
                  <a:ext cx="66960" cy="41058"/>
                  <a:chOff x="8641523" y="552007"/>
                  <a:chExt cx="66960" cy="41058"/>
                </a:xfrm>
              </p:grpSpPr>
              <p:sp>
                <p:nvSpPr>
                  <p:cNvPr id="1376" name="Forme libre : forme 1375"/>
                  <p:cNvSpPr/>
                  <p:nvPr/>
                </p:nvSpPr>
                <p:spPr>
                  <a:xfrm>
                    <a:off x="8641523" y="565574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77" name="Forme libre : forme 1376"/>
                  <p:cNvSpPr/>
                  <p:nvPr/>
                </p:nvSpPr>
                <p:spPr>
                  <a:xfrm>
                    <a:off x="8648705" y="552006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78" name="Groupe 1377"/>
                <p:cNvGrpSpPr/>
                <p:nvPr/>
              </p:nvGrpSpPr>
              <p:grpSpPr>
                <a:xfrm rot="156000">
                  <a:off x="8683203" y="571814"/>
                  <a:ext cx="66960" cy="41058"/>
                  <a:chOff x="8683203" y="571814"/>
                  <a:chExt cx="66960" cy="41058"/>
                </a:xfrm>
              </p:grpSpPr>
              <p:sp>
                <p:nvSpPr>
                  <p:cNvPr id="1379" name="Forme libre : forme 1378"/>
                  <p:cNvSpPr/>
                  <p:nvPr/>
                </p:nvSpPr>
                <p:spPr>
                  <a:xfrm>
                    <a:off x="8683203" y="585381"/>
                    <a:ext cx="66960" cy="2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960" h="28500">
                        <a:moveTo>
                          <a:pt x="7299" y="0"/>
                        </a:moveTo>
                        <a:lnTo>
                          <a:pt x="0" y="7858"/>
                        </a:lnTo>
                        <a:lnTo>
                          <a:pt x="44029" y="26800"/>
                        </a:lnTo>
                        <a:lnTo>
                          <a:pt x="67137" y="10032"/>
                        </a:lnTo>
                        <a:lnTo>
                          <a:pt x="63174" y="1977"/>
                        </a:lnTo>
                        <a:lnTo>
                          <a:pt x="729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80" name="Forme libre : forme 1379"/>
                  <p:cNvSpPr/>
                  <p:nvPr/>
                </p:nvSpPr>
                <p:spPr>
                  <a:xfrm>
                    <a:off x="8690385" y="571813"/>
                    <a:ext cx="56681" cy="2989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681" h="29892">
                        <a:moveTo>
                          <a:pt x="0" y="13663"/>
                        </a:moveTo>
                        <a:lnTo>
                          <a:pt x="21234" y="0"/>
                        </a:lnTo>
                        <a:lnTo>
                          <a:pt x="56832" y="15526"/>
                        </a:lnTo>
                        <a:lnTo>
                          <a:pt x="36847" y="29189"/>
                        </a:lnTo>
                        <a:lnTo>
                          <a:pt x="0" y="13663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A4A4A"/>
                      </a:gs>
                      <a:gs pos="61000">
                        <a:srgbClr val="5F5F5F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81" name="Groupe 1380"/>
                <p:cNvGrpSpPr/>
                <p:nvPr/>
              </p:nvGrpSpPr>
              <p:grpSpPr>
                <a:xfrm rot="180000">
                  <a:off x="8203968" y="362922"/>
                  <a:ext cx="66843" cy="41105"/>
                  <a:chOff x="8203968" y="362922"/>
                  <a:chExt cx="66843" cy="41105"/>
                </a:xfrm>
              </p:grpSpPr>
              <p:sp>
                <p:nvSpPr>
                  <p:cNvPr id="1382" name="Forme libre : forme 1381"/>
                  <p:cNvSpPr/>
                  <p:nvPr/>
                </p:nvSpPr>
                <p:spPr>
                  <a:xfrm>
                    <a:off x="8203968" y="376474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83" name="Forme libre : forme 1382"/>
                  <p:cNvSpPr/>
                  <p:nvPr/>
                </p:nvSpPr>
                <p:spPr>
                  <a:xfrm>
                    <a:off x="8211141" y="362922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84" name="Groupe 1383"/>
                <p:cNvGrpSpPr/>
                <p:nvPr/>
              </p:nvGrpSpPr>
              <p:grpSpPr>
                <a:xfrm rot="180000">
                  <a:off x="8245207" y="382969"/>
                  <a:ext cx="66843" cy="41105"/>
                  <a:chOff x="8245207" y="382969"/>
                  <a:chExt cx="66843" cy="41105"/>
                </a:xfrm>
              </p:grpSpPr>
              <p:sp>
                <p:nvSpPr>
                  <p:cNvPr id="1385" name="Forme libre : forme 1384"/>
                  <p:cNvSpPr/>
                  <p:nvPr/>
                </p:nvSpPr>
                <p:spPr>
                  <a:xfrm>
                    <a:off x="8245207" y="396521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86" name="Forme libre : forme 1385"/>
                  <p:cNvSpPr/>
                  <p:nvPr/>
                </p:nvSpPr>
                <p:spPr>
                  <a:xfrm>
                    <a:off x="8252380" y="382969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44444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87" name="Groupe 1386"/>
                <p:cNvGrpSpPr/>
                <p:nvPr/>
              </p:nvGrpSpPr>
              <p:grpSpPr>
                <a:xfrm rot="180000">
                  <a:off x="8286485" y="403017"/>
                  <a:ext cx="66843" cy="41105"/>
                  <a:chOff x="8286485" y="403017"/>
                  <a:chExt cx="66843" cy="41105"/>
                </a:xfrm>
              </p:grpSpPr>
              <p:sp>
                <p:nvSpPr>
                  <p:cNvPr id="1388" name="Forme libre : forme 1387"/>
                  <p:cNvSpPr/>
                  <p:nvPr/>
                </p:nvSpPr>
                <p:spPr>
                  <a:xfrm>
                    <a:off x="8286485" y="416569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89" name="Forme libre : forme 1388"/>
                  <p:cNvSpPr/>
                  <p:nvPr/>
                </p:nvSpPr>
                <p:spPr>
                  <a:xfrm>
                    <a:off x="8293658" y="403016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90" name="Groupe 1389"/>
                <p:cNvGrpSpPr/>
                <p:nvPr/>
              </p:nvGrpSpPr>
              <p:grpSpPr>
                <a:xfrm rot="180000">
                  <a:off x="8327340" y="423861"/>
                  <a:ext cx="66843" cy="41105"/>
                  <a:chOff x="8327340" y="423861"/>
                  <a:chExt cx="66843" cy="41105"/>
                </a:xfrm>
              </p:grpSpPr>
              <p:sp>
                <p:nvSpPr>
                  <p:cNvPr id="1391" name="Forme libre : forme 1390"/>
                  <p:cNvSpPr/>
                  <p:nvPr/>
                </p:nvSpPr>
                <p:spPr>
                  <a:xfrm>
                    <a:off x="8327340" y="437413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92" name="Forme libre : forme 1391"/>
                  <p:cNvSpPr/>
                  <p:nvPr/>
                </p:nvSpPr>
                <p:spPr>
                  <a:xfrm>
                    <a:off x="8334514" y="423861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24242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93" name="Groupe 1392"/>
                <p:cNvGrpSpPr/>
                <p:nvPr/>
              </p:nvGrpSpPr>
              <p:grpSpPr>
                <a:xfrm rot="180000">
                  <a:off x="8367734" y="445226"/>
                  <a:ext cx="66843" cy="41105"/>
                  <a:chOff x="8367734" y="445226"/>
                  <a:chExt cx="66843" cy="41105"/>
                </a:xfrm>
              </p:grpSpPr>
              <p:sp>
                <p:nvSpPr>
                  <p:cNvPr id="1394" name="Forme libre : forme 1393"/>
                  <p:cNvSpPr/>
                  <p:nvPr/>
                </p:nvSpPr>
                <p:spPr>
                  <a:xfrm>
                    <a:off x="8367734" y="458778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95" name="Forme libre : forme 1394"/>
                  <p:cNvSpPr/>
                  <p:nvPr/>
                </p:nvSpPr>
                <p:spPr>
                  <a:xfrm>
                    <a:off x="8374908" y="445226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96" name="Groupe 1395"/>
                <p:cNvGrpSpPr/>
                <p:nvPr/>
              </p:nvGrpSpPr>
              <p:grpSpPr>
                <a:xfrm rot="180000">
                  <a:off x="8410254" y="464821"/>
                  <a:ext cx="66843" cy="41105"/>
                  <a:chOff x="8410254" y="464821"/>
                  <a:chExt cx="66843" cy="41105"/>
                </a:xfrm>
              </p:grpSpPr>
              <p:sp>
                <p:nvSpPr>
                  <p:cNvPr id="1397" name="Forme libre : forme 1396"/>
                  <p:cNvSpPr/>
                  <p:nvPr/>
                </p:nvSpPr>
                <p:spPr>
                  <a:xfrm>
                    <a:off x="8410254" y="478373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398" name="Forme libre : forme 1397"/>
                  <p:cNvSpPr/>
                  <p:nvPr/>
                </p:nvSpPr>
                <p:spPr>
                  <a:xfrm>
                    <a:off x="8417428" y="464821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399" name="Groupe 1398"/>
                <p:cNvGrpSpPr/>
                <p:nvPr/>
              </p:nvGrpSpPr>
              <p:grpSpPr>
                <a:xfrm rot="180000">
                  <a:off x="8450350" y="486437"/>
                  <a:ext cx="66843" cy="41105"/>
                  <a:chOff x="8450350" y="486437"/>
                  <a:chExt cx="66843" cy="41105"/>
                </a:xfrm>
              </p:grpSpPr>
              <p:sp>
                <p:nvSpPr>
                  <p:cNvPr id="1400" name="Forme libre : forme 1399"/>
                  <p:cNvSpPr/>
                  <p:nvPr/>
                </p:nvSpPr>
                <p:spPr>
                  <a:xfrm>
                    <a:off x="8450350" y="499989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01" name="Forme libre : forme 1400"/>
                  <p:cNvSpPr/>
                  <p:nvPr/>
                </p:nvSpPr>
                <p:spPr>
                  <a:xfrm>
                    <a:off x="8457523" y="486437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02" name="Groupe 1401"/>
                <p:cNvGrpSpPr/>
                <p:nvPr/>
              </p:nvGrpSpPr>
              <p:grpSpPr>
                <a:xfrm rot="180000">
                  <a:off x="8491430" y="506393"/>
                  <a:ext cx="66843" cy="41105"/>
                  <a:chOff x="8491430" y="506393"/>
                  <a:chExt cx="66843" cy="41105"/>
                </a:xfrm>
              </p:grpSpPr>
              <p:sp>
                <p:nvSpPr>
                  <p:cNvPr id="1403" name="Forme libre : forme 1402"/>
                  <p:cNvSpPr/>
                  <p:nvPr/>
                </p:nvSpPr>
                <p:spPr>
                  <a:xfrm>
                    <a:off x="8491430" y="519945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04" name="Forme libre : forme 1403"/>
                  <p:cNvSpPr/>
                  <p:nvPr/>
                </p:nvSpPr>
                <p:spPr>
                  <a:xfrm>
                    <a:off x="8498604" y="506392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05" name="Groupe 1404"/>
                <p:cNvGrpSpPr/>
                <p:nvPr/>
              </p:nvGrpSpPr>
              <p:grpSpPr>
                <a:xfrm rot="180000">
                  <a:off x="8533401" y="528456"/>
                  <a:ext cx="66843" cy="41105"/>
                  <a:chOff x="8533401" y="528456"/>
                  <a:chExt cx="66843" cy="41105"/>
                </a:xfrm>
              </p:grpSpPr>
              <p:sp>
                <p:nvSpPr>
                  <p:cNvPr id="1406" name="Forme libre : forme 1405"/>
                  <p:cNvSpPr/>
                  <p:nvPr/>
                </p:nvSpPr>
                <p:spPr>
                  <a:xfrm>
                    <a:off x="8533401" y="542008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07" name="Forme libre : forme 1406"/>
                  <p:cNvSpPr/>
                  <p:nvPr/>
                </p:nvSpPr>
                <p:spPr>
                  <a:xfrm>
                    <a:off x="8540575" y="528456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515151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08" name="Groupe 1407"/>
                <p:cNvGrpSpPr/>
                <p:nvPr/>
              </p:nvGrpSpPr>
              <p:grpSpPr>
                <a:xfrm rot="180000">
                  <a:off x="8576136" y="549324"/>
                  <a:ext cx="66843" cy="41105"/>
                  <a:chOff x="8576136" y="549324"/>
                  <a:chExt cx="66843" cy="41105"/>
                </a:xfrm>
              </p:grpSpPr>
              <p:sp>
                <p:nvSpPr>
                  <p:cNvPr id="1409" name="Forme libre : forme 1408"/>
                  <p:cNvSpPr/>
                  <p:nvPr/>
                </p:nvSpPr>
                <p:spPr>
                  <a:xfrm>
                    <a:off x="8576136" y="562876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10" name="Forme libre : forme 1409"/>
                  <p:cNvSpPr/>
                  <p:nvPr/>
                </p:nvSpPr>
                <p:spPr>
                  <a:xfrm>
                    <a:off x="8583310" y="549323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11" name="Groupe 1410"/>
                <p:cNvGrpSpPr/>
                <p:nvPr/>
              </p:nvGrpSpPr>
              <p:grpSpPr>
                <a:xfrm rot="180000">
                  <a:off x="8618196" y="569424"/>
                  <a:ext cx="66843" cy="41105"/>
                  <a:chOff x="8618196" y="569424"/>
                  <a:chExt cx="66843" cy="41105"/>
                </a:xfrm>
              </p:grpSpPr>
              <p:sp>
                <p:nvSpPr>
                  <p:cNvPr id="1412" name="Forme libre : forme 1411"/>
                  <p:cNvSpPr/>
                  <p:nvPr/>
                </p:nvSpPr>
                <p:spPr>
                  <a:xfrm>
                    <a:off x="8618196" y="582976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13" name="Forme libre : forme 1412"/>
                  <p:cNvSpPr/>
                  <p:nvPr/>
                </p:nvSpPr>
                <p:spPr>
                  <a:xfrm>
                    <a:off x="8625369" y="569424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14" name="Groupe 1413"/>
                <p:cNvGrpSpPr/>
                <p:nvPr/>
              </p:nvGrpSpPr>
              <p:grpSpPr>
                <a:xfrm rot="180000">
                  <a:off x="8658707" y="591418"/>
                  <a:ext cx="66843" cy="41105"/>
                  <a:chOff x="8658707" y="591418"/>
                  <a:chExt cx="66843" cy="41105"/>
                </a:xfrm>
              </p:grpSpPr>
              <p:sp>
                <p:nvSpPr>
                  <p:cNvPr id="1415" name="Forme libre : forme 1414"/>
                  <p:cNvSpPr/>
                  <p:nvPr/>
                </p:nvSpPr>
                <p:spPr>
                  <a:xfrm>
                    <a:off x="8658707" y="604970"/>
                    <a:ext cx="66843" cy="287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843" h="28713">
                        <a:moveTo>
                          <a:pt x="7290" y="0"/>
                        </a:moveTo>
                        <a:lnTo>
                          <a:pt x="0" y="7849"/>
                        </a:lnTo>
                        <a:lnTo>
                          <a:pt x="43978" y="26769"/>
                        </a:lnTo>
                        <a:lnTo>
                          <a:pt x="67059" y="10020"/>
                        </a:lnTo>
                        <a:lnTo>
                          <a:pt x="63101" y="1975"/>
                        </a:lnTo>
                        <a:lnTo>
                          <a:pt x="7290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16" name="Forme libre : forme 1415"/>
                  <p:cNvSpPr/>
                  <p:nvPr/>
                </p:nvSpPr>
                <p:spPr>
                  <a:xfrm>
                    <a:off x="8665880" y="591417"/>
                    <a:ext cx="56582" cy="299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2" h="29956">
                        <a:moveTo>
                          <a:pt x="0" y="13648"/>
                        </a:moveTo>
                        <a:lnTo>
                          <a:pt x="21209" y="0"/>
                        </a:lnTo>
                        <a:lnTo>
                          <a:pt x="56766" y="15509"/>
                        </a:lnTo>
                        <a:lnTo>
                          <a:pt x="36804" y="29155"/>
                        </a:lnTo>
                        <a:lnTo>
                          <a:pt x="0" y="13648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17" name="Groupe 1416"/>
                <p:cNvGrpSpPr/>
                <p:nvPr/>
              </p:nvGrpSpPr>
              <p:grpSpPr>
                <a:xfrm rot="210000">
                  <a:off x="8181648" y="378063"/>
                  <a:ext cx="66619" cy="41115"/>
                  <a:chOff x="8181648" y="378063"/>
                  <a:chExt cx="66619" cy="41115"/>
                </a:xfrm>
              </p:grpSpPr>
              <p:sp>
                <p:nvSpPr>
                  <p:cNvPr id="1418" name="Forme libre : forme 1417"/>
                  <p:cNvSpPr/>
                  <p:nvPr/>
                </p:nvSpPr>
                <p:spPr>
                  <a:xfrm>
                    <a:off x="8181648" y="391581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19" name="Forme libre : forme 1418"/>
                  <p:cNvSpPr/>
                  <p:nvPr/>
                </p:nvSpPr>
                <p:spPr>
                  <a:xfrm>
                    <a:off x="8188803" y="37806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24242"/>
                      </a:gs>
                      <a:gs pos="61000">
                        <a:srgbClr val="484848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20" name="Groupe 1419"/>
                <p:cNvGrpSpPr/>
                <p:nvPr/>
              </p:nvGrpSpPr>
              <p:grpSpPr>
                <a:xfrm rot="210000">
                  <a:off x="8221145" y="398388"/>
                  <a:ext cx="66619" cy="41115"/>
                  <a:chOff x="8221145" y="398388"/>
                  <a:chExt cx="66619" cy="41115"/>
                </a:xfrm>
              </p:grpSpPr>
              <p:sp>
                <p:nvSpPr>
                  <p:cNvPr id="1421" name="Forme libre : forme 1420"/>
                  <p:cNvSpPr/>
                  <p:nvPr/>
                </p:nvSpPr>
                <p:spPr>
                  <a:xfrm>
                    <a:off x="8221145" y="41190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22" name="Forme libre : forme 1421"/>
                  <p:cNvSpPr/>
                  <p:nvPr/>
                </p:nvSpPr>
                <p:spPr>
                  <a:xfrm>
                    <a:off x="8228300" y="39838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23" name="Groupe 1422"/>
                <p:cNvGrpSpPr/>
                <p:nvPr/>
              </p:nvGrpSpPr>
              <p:grpSpPr>
                <a:xfrm rot="210000">
                  <a:off x="8263301" y="421211"/>
                  <a:ext cx="66619" cy="41115"/>
                  <a:chOff x="8263301" y="421211"/>
                  <a:chExt cx="66619" cy="41115"/>
                </a:xfrm>
              </p:grpSpPr>
              <p:sp>
                <p:nvSpPr>
                  <p:cNvPr id="1424" name="Forme libre : forme 1423"/>
                  <p:cNvSpPr/>
                  <p:nvPr/>
                </p:nvSpPr>
                <p:spPr>
                  <a:xfrm>
                    <a:off x="8263301" y="43472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25" name="Forme libre : forme 1424"/>
                  <p:cNvSpPr/>
                  <p:nvPr/>
                </p:nvSpPr>
                <p:spPr>
                  <a:xfrm>
                    <a:off x="8270456" y="42121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26" name="Groupe 1425"/>
                <p:cNvGrpSpPr/>
                <p:nvPr/>
              </p:nvGrpSpPr>
              <p:grpSpPr>
                <a:xfrm rot="210000">
                  <a:off x="8303565" y="441329"/>
                  <a:ext cx="66619" cy="41115"/>
                  <a:chOff x="8303565" y="441329"/>
                  <a:chExt cx="66619" cy="41115"/>
                </a:xfrm>
              </p:grpSpPr>
              <p:sp>
                <p:nvSpPr>
                  <p:cNvPr id="1427" name="Forme libre : forme 1426"/>
                  <p:cNvSpPr/>
                  <p:nvPr/>
                </p:nvSpPr>
                <p:spPr>
                  <a:xfrm>
                    <a:off x="8303565" y="454847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28" name="Forme libre : forme 1427"/>
                  <p:cNvSpPr/>
                  <p:nvPr/>
                </p:nvSpPr>
                <p:spPr>
                  <a:xfrm>
                    <a:off x="8310720" y="441329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84848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29" name="Groupe 1428"/>
                <p:cNvGrpSpPr/>
                <p:nvPr/>
              </p:nvGrpSpPr>
              <p:grpSpPr>
                <a:xfrm rot="210000">
                  <a:off x="8345816" y="462852"/>
                  <a:ext cx="66619" cy="41115"/>
                  <a:chOff x="8345816" y="462852"/>
                  <a:chExt cx="66619" cy="41115"/>
                </a:xfrm>
              </p:grpSpPr>
              <p:sp>
                <p:nvSpPr>
                  <p:cNvPr id="1430" name="Forme libre : forme 1429"/>
                  <p:cNvSpPr/>
                  <p:nvPr/>
                </p:nvSpPr>
                <p:spPr>
                  <a:xfrm>
                    <a:off x="8345816" y="47636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31" name="Forme libre : forme 1430"/>
                  <p:cNvSpPr/>
                  <p:nvPr/>
                </p:nvSpPr>
                <p:spPr>
                  <a:xfrm>
                    <a:off x="8352971" y="46285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32" name="Groupe 1431"/>
                <p:cNvGrpSpPr/>
                <p:nvPr/>
              </p:nvGrpSpPr>
              <p:grpSpPr>
                <a:xfrm rot="210000">
                  <a:off x="8385765" y="483217"/>
                  <a:ext cx="66619" cy="41115"/>
                  <a:chOff x="8385765" y="483217"/>
                  <a:chExt cx="66619" cy="41115"/>
                </a:xfrm>
              </p:grpSpPr>
              <p:sp>
                <p:nvSpPr>
                  <p:cNvPr id="1433" name="Forme libre : forme 1432"/>
                  <p:cNvSpPr/>
                  <p:nvPr/>
                </p:nvSpPr>
                <p:spPr>
                  <a:xfrm>
                    <a:off x="8385765" y="49673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34" name="Forme libre : forme 1433"/>
                  <p:cNvSpPr/>
                  <p:nvPr/>
                </p:nvSpPr>
                <p:spPr>
                  <a:xfrm>
                    <a:off x="8392920" y="48321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35" name="Groupe 1434"/>
                <p:cNvGrpSpPr/>
                <p:nvPr/>
              </p:nvGrpSpPr>
              <p:grpSpPr>
                <a:xfrm rot="210000">
                  <a:off x="8428153" y="505168"/>
                  <a:ext cx="66619" cy="41115"/>
                  <a:chOff x="8428153" y="505168"/>
                  <a:chExt cx="66619" cy="41115"/>
                </a:xfrm>
              </p:grpSpPr>
              <p:sp>
                <p:nvSpPr>
                  <p:cNvPr id="1436" name="Forme libre : forme 1435"/>
                  <p:cNvSpPr/>
                  <p:nvPr/>
                </p:nvSpPr>
                <p:spPr>
                  <a:xfrm>
                    <a:off x="8428153" y="51868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37" name="Forme libre : forme 1436"/>
                  <p:cNvSpPr/>
                  <p:nvPr/>
                </p:nvSpPr>
                <p:spPr>
                  <a:xfrm>
                    <a:off x="8435308" y="50516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04040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38" name="Groupe 1437"/>
                <p:cNvGrpSpPr/>
                <p:nvPr/>
              </p:nvGrpSpPr>
              <p:grpSpPr>
                <a:xfrm rot="210000">
                  <a:off x="8469987" y="525999"/>
                  <a:ext cx="66619" cy="41115"/>
                  <a:chOff x="8469987" y="525999"/>
                  <a:chExt cx="66619" cy="41115"/>
                </a:xfrm>
              </p:grpSpPr>
              <p:sp>
                <p:nvSpPr>
                  <p:cNvPr id="1439" name="Forme libre : forme 1438"/>
                  <p:cNvSpPr/>
                  <p:nvPr/>
                </p:nvSpPr>
                <p:spPr>
                  <a:xfrm>
                    <a:off x="8469987" y="539516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40" name="Forme libre : forme 1439"/>
                  <p:cNvSpPr/>
                  <p:nvPr/>
                </p:nvSpPr>
                <p:spPr>
                  <a:xfrm>
                    <a:off x="8477142" y="525998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41" name="Groupe 1440"/>
                <p:cNvGrpSpPr/>
                <p:nvPr/>
              </p:nvGrpSpPr>
              <p:grpSpPr>
                <a:xfrm rot="210000">
                  <a:off x="8510946" y="547168"/>
                  <a:ext cx="66619" cy="41115"/>
                  <a:chOff x="8510946" y="547168"/>
                  <a:chExt cx="66619" cy="41115"/>
                </a:xfrm>
              </p:grpSpPr>
              <p:sp>
                <p:nvSpPr>
                  <p:cNvPr id="1442" name="Forme libre : forme 1441"/>
                  <p:cNvSpPr/>
                  <p:nvPr/>
                </p:nvSpPr>
                <p:spPr>
                  <a:xfrm>
                    <a:off x="8510946" y="560686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43" name="Forme libre : forme 1442"/>
                  <p:cNvSpPr/>
                  <p:nvPr/>
                </p:nvSpPr>
                <p:spPr>
                  <a:xfrm>
                    <a:off x="8518101" y="547168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73737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44" name="Groupe 1443"/>
                <p:cNvGrpSpPr/>
                <p:nvPr/>
              </p:nvGrpSpPr>
              <p:grpSpPr>
                <a:xfrm rot="210000">
                  <a:off x="8552720" y="569189"/>
                  <a:ext cx="66619" cy="41115"/>
                  <a:chOff x="8552720" y="569189"/>
                  <a:chExt cx="66619" cy="41115"/>
                </a:xfrm>
              </p:grpSpPr>
              <p:sp>
                <p:nvSpPr>
                  <p:cNvPr id="1445" name="Forme libre : forme 1444"/>
                  <p:cNvSpPr/>
                  <p:nvPr/>
                </p:nvSpPr>
                <p:spPr>
                  <a:xfrm>
                    <a:off x="8552720" y="582707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46" name="Forme libre : forme 1445"/>
                  <p:cNvSpPr/>
                  <p:nvPr/>
                </p:nvSpPr>
                <p:spPr>
                  <a:xfrm>
                    <a:off x="8559876" y="569189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47" name="Groupe 1446"/>
                <p:cNvGrpSpPr/>
                <p:nvPr/>
              </p:nvGrpSpPr>
              <p:grpSpPr>
                <a:xfrm rot="210000">
                  <a:off x="8595020" y="589693"/>
                  <a:ext cx="66619" cy="41115"/>
                  <a:chOff x="8595020" y="589693"/>
                  <a:chExt cx="66619" cy="41115"/>
                </a:xfrm>
              </p:grpSpPr>
              <p:sp>
                <p:nvSpPr>
                  <p:cNvPr id="1448" name="Forme libre : forme 1447"/>
                  <p:cNvSpPr/>
                  <p:nvPr/>
                </p:nvSpPr>
                <p:spPr>
                  <a:xfrm>
                    <a:off x="8595020" y="603210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49" name="Forme libre : forme 1448"/>
                  <p:cNvSpPr/>
                  <p:nvPr/>
                </p:nvSpPr>
                <p:spPr>
                  <a:xfrm>
                    <a:off x="8602175" y="58969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50" name="Groupe 1449"/>
                <p:cNvGrpSpPr/>
                <p:nvPr/>
              </p:nvGrpSpPr>
              <p:grpSpPr>
                <a:xfrm rot="210000">
                  <a:off x="8636273" y="611706"/>
                  <a:ext cx="66619" cy="41115"/>
                  <a:chOff x="8636273" y="611706"/>
                  <a:chExt cx="66619" cy="41115"/>
                </a:xfrm>
              </p:grpSpPr>
              <p:sp>
                <p:nvSpPr>
                  <p:cNvPr id="1451" name="Forme libre : forme 1450"/>
                  <p:cNvSpPr/>
                  <p:nvPr/>
                </p:nvSpPr>
                <p:spPr>
                  <a:xfrm>
                    <a:off x="8636273" y="625223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52" name="Forme libre : forme 1451"/>
                  <p:cNvSpPr/>
                  <p:nvPr/>
                </p:nvSpPr>
                <p:spPr>
                  <a:xfrm>
                    <a:off x="8643428" y="611706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55555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53" name="Groupe 1452"/>
                <p:cNvGrpSpPr/>
                <p:nvPr/>
              </p:nvGrpSpPr>
              <p:grpSpPr>
                <a:xfrm rot="210000">
                  <a:off x="8157379" y="396588"/>
                  <a:ext cx="66619" cy="41115"/>
                  <a:chOff x="8157379" y="396588"/>
                  <a:chExt cx="66619" cy="41115"/>
                </a:xfrm>
              </p:grpSpPr>
              <p:sp>
                <p:nvSpPr>
                  <p:cNvPr id="1454" name="Forme libre : forme 1453"/>
                  <p:cNvSpPr/>
                  <p:nvPr/>
                </p:nvSpPr>
                <p:spPr>
                  <a:xfrm>
                    <a:off x="8157379" y="41010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55" name="Forme libre : forme 1454"/>
                  <p:cNvSpPr/>
                  <p:nvPr/>
                </p:nvSpPr>
                <p:spPr>
                  <a:xfrm>
                    <a:off x="8164534" y="396588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56" name="Groupe 1455"/>
                <p:cNvGrpSpPr/>
                <p:nvPr/>
              </p:nvGrpSpPr>
              <p:grpSpPr>
                <a:xfrm rot="210000">
                  <a:off x="8196876" y="416912"/>
                  <a:ext cx="66619" cy="41115"/>
                  <a:chOff x="8196876" y="416912"/>
                  <a:chExt cx="66619" cy="41115"/>
                </a:xfrm>
              </p:grpSpPr>
              <p:sp>
                <p:nvSpPr>
                  <p:cNvPr id="1457" name="Forme libre : forme 1456"/>
                  <p:cNvSpPr/>
                  <p:nvPr/>
                </p:nvSpPr>
                <p:spPr>
                  <a:xfrm>
                    <a:off x="8196876" y="43042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58" name="Forme libre : forme 1457"/>
                  <p:cNvSpPr/>
                  <p:nvPr/>
                </p:nvSpPr>
                <p:spPr>
                  <a:xfrm>
                    <a:off x="8204031" y="41691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53535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59" name="Groupe 1458"/>
                <p:cNvGrpSpPr/>
                <p:nvPr/>
              </p:nvGrpSpPr>
              <p:grpSpPr>
                <a:xfrm rot="210000">
                  <a:off x="8239032" y="439736"/>
                  <a:ext cx="66619" cy="41115"/>
                  <a:chOff x="8239032" y="439736"/>
                  <a:chExt cx="66619" cy="41115"/>
                </a:xfrm>
              </p:grpSpPr>
              <p:sp>
                <p:nvSpPr>
                  <p:cNvPr id="1460" name="Forme libre : forme 1459"/>
                  <p:cNvSpPr/>
                  <p:nvPr/>
                </p:nvSpPr>
                <p:spPr>
                  <a:xfrm>
                    <a:off x="8239032" y="453253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61" name="Forme libre : forme 1460"/>
                  <p:cNvSpPr/>
                  <p:nvPr/>
                </p:nvSpPr>
                <p:spPr>
                  <a:xfrm>
                    <a:off x="8246187" y="439735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74747"/>
                      </a:gs>
                      <a:gs pos="61000">
                        <a:srgbClr val="4E4E4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62" name="Groupe 1461"/>
                <p:cNvGrpSpPr/>
                <p:nvPr/>
              </p:nvGrpSpPr>
              <p:grpSpPr>
                <a:xfrm rot="210000">
                  <a:off x="8279297" y="459854"/>
                  <a:ext cx="66619" cy="41115"/>
                  <a:chOff x="8279297" y="459854"/>
                  <a:chExt cx="66619" cy="41115"/>
                </a:xfrm>
              </p:grpSpPr>
              <p:sp>
                <p:nvSpPr>
                  <p:cNvPr id="1463" name="Forme libre : forme 1462"/>
                  <p:cNvSpPr/>
                  <p:nvPr/>
                </p:nvSpPr>
                <p:spPr>
                  <a:xfrm>
                    <a:off x="8279297" y="473371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64" name="Forme libre : forme 1463"/>
                  <p:cNvSpPr/>
                  <p:nvPr/>
                </p:nvSpPr>
                <p:spPr>
                  <a:xfrm>
                    <a:off x="8286452" y="45985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65" name="Groupe 1464"/>
                <p:cNvGrpSpPr/>
                <p:nvPr/>
              </p:nvGrpSpPr>
              <p:grpSpPr>
                <a:xfrm rot="210000">
                  <a:off x="8321547" y="481375"/>
                  <a:ext cx="66619" cy="41115"/>
                  <a:chOff x="8321547" y="481375"/>
                  <a:chExt cx="66619" cy="41115"/>
                </a:xfrm>
              </p:grpSpPr>
              <p:sp>
                <p:nvSpPr>
                  <p:cNvPr id="1466" name="Forme libre : forme 1465"/>
                  <p:cNvSpPr/>
                  <p:nvPr/>
                </p:nvSpPr>
                <p:spPr>
                  <a:xfrm>
                    <a:off x="8321547" y="494892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67" name="Forme libre : forme 1466"/>
                  <p:cNvSpPr/>
                  <p:nvPr/>
                </p:nvSpPr>
                <p:spPr>
                  <a:xfrm>
                    <a:off x="8328703" y="481375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68" name="Groupe 1467"/>
                <p:cNvGrpSpPr/>
                <p:nvPr/>
              </p:nvGrpSpPr>
              <p:grpSpPr>
                <a:xfrm rot="210000">
                  <a:off x="8361497" y="501741"/>
                  <a:ext cx="66619" cy="41115"/>
                  <a:chOff x="8361497" y="501741"/>
                  <a:chExt cx="66619" cy="41115"/>
                </a:xfrm>
              </p:grpSpPr>
              <p:sp>
                <p:nvSpPr>
                  <p:cNvPr id="1469" name="Forme libre : forme 1468"/>
                  <p:cNvSpPr/>
                  <p:nvPr/>
                </p:nvSpPr>
                <p:spPr>
                  <a:xfrm>
                    <a:off x="8361497" y="515258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70" name="Forme libre : forme 1469"/>
                  <p:cNvSpPr/>
                  <p:nvPr/>
                </p:nvSpPr>
                <p:spPr>
                  <a:xfrm>
                    <a:off x="8368652" y="50174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A4A4A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71" name="Groupe 1470"/>
                <p:cNvGrpSpPr/>
                <p:nvPr/>
              </p:nvGrpSpPr>
              <p:grpSpPr>
                <a:xfrm rot="210000">
                  <a:off x="8403886" y="523692"/>
                  <a:ext cx="66619" cy="41115"/>
                  <a:chOff x="8403886" y="523692"/>
                  <a:chExt cx="66619" cy="41115"/>
                </a:xfrm>
              </p:grpSpPr>
              <p:sp>
                <p:nvSpPr>
                  <p:cNvPr id="1472" name="Forme libre : forme 1471"/>
                  <p:cNvSpPr/>
                  <p:nvPr/>
                </p:nvSpPr>
                <p:spPr>
                  <a:xfrm>
                    <a:off x="8403886" y="537209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73" name="Forme libre : forme 1472"/>
                  <p:cNvSpPr/>
                  <p:nvPr/>
                </p:nvSpPr>
                <p:spPr>
                  <a:xfrm>
                    <a:off x="8411041" y="52369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74" name="Groupe 1473"/>
                <p:cNvGrpSpPr/>
                <p:nvPr/>
              </p:nvGrpSpPr>
              <p:grpSpPr>
                <a:xfrm rot="210000">
                  <a:off x="8445718" y="544523"/>
                  <a:ext cx="66619" cy="41115"/>
                  <a:chOff x="8445718" y="544523"/>
                  <a:chExt cx="66619" cy="41115"/>
                </a:xfrm>
              </p:grpSpPr>
              <p:sp>
                <p:nvSpPr>
                  <p:cNvPr id="1475" name="Forme libre : forme 1474"/>
                  <p:cNvSpPr/>
                  <p:nvPr/>
                </p:nvSpPr>
                <p:spPr>
                  <a:xfrm>
                    <a:off x="8445718" y="558040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76" name="Forme libre : forme 1475"/>
                  <p:cNvSpPr/>
                  <p:nvPr/>
                </p:nvSpPr>
                <p:spPr>
                  <a:xfrm>
                    <a:off x="8452874" y="54452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3E3E3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77" name="Groupe 1476"/>
                <p:cNvGrpSpPr/>
                <p:nvPr/>
              </p:nvGrpSpPr>
              <p:grpSpPr>
                <a:xfrm rot="210000">
                  <a:off x="8486679" y="565693"/>
                  <a:ext cx="66619" cy="41115"/>
                  <a:chOff x="8486679" y="565693"/>
                  <a:chExt cx="66619" cy="41115"/>
                </a:xfrm>
              </p:grpSpPr>
              <p:sp>
                <p:nvSpPr>
                  <p:cNvPr id="1478" name="Forme libre : forme 1477"/>
                  <p:cNvSpPr/>
                  <p:nvPr/>
                </p:nvSpPr>
                <p:spPr>
                  <a:xfrm>
                    <a:off x="8486679" y="579210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79" name="Forme libre : forme 1478"/>
                  <p:cNvSpPr/>
                  <p:nvPr/>
                </p:nvSpPr>
                <p:spPr>
                  <a:xfrm>
                    <a:off x="8493834" y="565692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E4E4E"/>
                      </a:gs>
                      <a:gs pos="61000">
                        <a:srgbClr val="4E4E4E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80" name="Groupe 1479"/>
                <p:cNvGrpSpPr/>
                <p:nvPr/>
              </p:nvGrpSpPr>
              <p:grpSpPr>
                <a:xfrm rot="210000">
                  <a:off x="8528451" y="587714"/>
                  <a:ext cx="66619" cy="41115"/>
                  <a:chOff x="8528451" y="587714"/>
                  <a:chExt cx="66619" cy="41115"/>
                </a:xfrm>
              </p:grpSpPr>
              <p:sp>
                <p:nvSpPr>
                  <p:cNvPr id="1481" name="Forme libre : forme 1480"/>
                  <p:cNvSpPr/>
                  <p:nvPr/>
                </p:nvSpPr>
                <p:spPr>
                  <a:xfrm>
                    <a:off x="8528451" y="601231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82" name="Forme libre : forme 1481"/>
                  <p:cNvSpPr/>
                  <p:nvPr/>
                </p:nvSpPr>
                <p:spPr>
                  <a:xfrm>
                    <a:off x="8535607" y="587713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83" name="Groupe 1482"/>
                <p:cNvGrpSpPr/>
                <p:nvPr/>
              </p:nvGrpSpPr>
              <p:grpSpPr>
                <a:xfrm rot="210000">
                  <a:off x="8570751" y="608218"/>
                  <a:ext cx="66619" cy="41115"/>
                  <a:chOff x="8570751" y="608218"/>
                  <a:chExt cx="66619" cy="41115"/>
                </a:xfrm>
              </p:grpSpPr>
              <p:sp>
                <p:nvSpPr>
                  <p:cNvPr id="1484" name="Forme libre : forme 1483"/>
                  <p:cNvSpPr/>
                  <p:nvPr/>
                </p:nvSpPr>
                <p:spPr>
                  <a:xfrm>
                    <a:off x="8570751" y="621735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85" name="Forme libre : forme 1484"/>
                  <p:cNvSpPr/>
                  <p:nvPr/>
                </p:nvSpPr>
                <p:spPr>
                  <a:xfrm>
                    <a:off x="8577906" y="608217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86" name="Groupe 1485"/>
                <p:cNvGrpSpPr/>
                <p:nvPr/>
              </p:nvGrpSpPr>
              <p:grpSpPr>
                <a:xfrm rot="210000">
                  <a:off x="8612006" y="630231"/>
                  <a:ext cx="66619" cy="41115"/>
                  <a:chOff x="8612006" y="630231"/>
                  <a:chExt cx="66619" cy="41115"/>
                </a:xfrm>
              </p:grpSpPr>
              <p:sp>
                <p:nvSpPr>
                  <p:cNvPr id="1487" name="Forme libre : forme 1486"/>
                  <p:cNvSpPr/>
                  <p:nvPr/>
                </p:nvSpPr>
                <p:spPr>
                  <a:xfrm>
                    <a:off x="8612006" y="643748"/>
                    <a:ext cx="66619" cy="2894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19" h="28945">
                        <a:moveTo>
                          <a:pt x="7272" y="0"/>
                        </a:moveTo>
                        <a:lnTo>
                          <a:pt x="0" y="7829"/>
                        </a:lnTo>
                        <a:lnTo>
                          <a:pt x="43865" y="26700"/>
                        </a:lnTo>
                        <a:lnTo>
                          <a:pt x="66886" y="9994"/>
                        </a:lnTo>
                        <a:lnTo>
                          <a:pt x="62939" y="1970"/>
                        </a:lnTo>
                        <a:lnTo>
                          <a:pt x="7272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88" name="Forme libre : forme 1487"/>
                  <p:cNvSpPr/>
                  <p:nvPr/>
                </p:nvSpPr>
                <p:spPr>
                  <a:xfrm>
                    <a:off x="8619162" y="630231"/>
                    <a:ext cx="56392" cy="299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92" h="29999">
                        <a:moveTo>
                          <a:pt x="0" y="13612"/>
                        </a:moveTo>
                        <a:lnTo>
                          <a:pt x="21155" y="0"/>
                        </a:lnTo>
                        <a:lnTo>
                          <a:pt x="56620" y="15469"/>
                        </a:lnTo>
                        <a:lnTo>
                          <a:pt x="36710" y="29080"/>
                        </a:lnTo>
                        <a:lnTo>
                          <a:pt x="0" y="13612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34343"/>
                      </a:gs>
                      <a:gs pos="61000">
                        <a:srgbClr val="515151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89" name="Groupe 1488"/>
                <p:cNvGrpSpPr/>
                <p:nvPr/>
              </p:nvGrpSpPr>
              <p:grpSpPr>
                <a:xfrm rot="222000">
                  <a:off x="8171603" y="434878"/>
                  <a:ext cx="66523" cy="41115"/>
                  <a:chOff x="8171603" y="434878"/>
                  <a:chExt cx="66523" cy="41115"/>
                </a:xfrm>
              </p:grpSpPr>
              <p:sp>
                <p:nvSpPr>
                  <p:cNvPr id="1490" name="Forme libre : forme 1489"/>
                  <p:cNvSpPr/>
                  <p:nvPr/>
                </p:nvSpPr>
                <p:spPr>
                  <a:xfrm>
                    <a:off x="8171603" y="448380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91" name="Forme libre : forme 1490"/>
                  <p:cNvSpPr/>
                  <p:nvPr/>
                </p:nvSpPr>
                <p:spPr>
                  <a:xfrm>
                    <a:off x="8178750" y="434877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A4A4A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92" name="Groupe 1491"/>
                <p:cNvGrpSpPr/>
                <p:nvPr/>
              </p:nvGrpSpPr>
              <p:grpSpPr>
                <a:xfrm rot="222000">
                  <a:off x="8213759" y="456291"/>
                  <a:ext cx="66523" cy="41115"/>
                  <a:chOff x="8213759" y="456291"/>
                  <a:chExt cx="66523" cy="41115"/>
                </a:xfrm>
              </p:grpSpPr>
              <p:sp>
                <p:nvSpPr>
                  <p:cNvPr id="1493" name="Forme libre : forme 1492"/>
                  <p:cNvSpPr/>
                  <p:nvPr/>
                </p:nvSpPr>
                <p:spPr>
                  <a:xfrm>
                    <a:off x="8213759" y="469793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94" name="Forme libre : forme 1493"/>
                  <p:cNvSpPr/>
                  <p:nvPr/>
                </p:nvSpPr>
                <p:spPr>
                  <a:xfrm>
                    <a:off x="8220906" y="456290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04040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95" name="Groupe 1494"/>
                <p:cNvGrpSpPr/>
                <p:nvPr/>
              </p:nvGrpSpPr>
              <p:grpSpPr>
                <a:xfrm rot="222000">
                  <a:off x="8253977" y="476561"/>
                  <a:ext cx="66523" cy="41115"/>
                  <a:chOff x="8253977" y="476561"/>
                  <a:chExt cx="66523" cy="41115"/>
                </a:xfrm>
              </p:grpSpPr>
              <p:sp>
                <p:nvSpPr>
                  <p:cNvPr id="1496" name="Forme libre : forme 1495"/>
                  <p:cNvSpPr/>
                  <p:nvPr/>
                </p:nvSpPr>
                <p:spPr>
                  <a:xfrm>
                    <a:off x="8253977" y="490063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497" name="Forme libre : forme 1496"/>
                  <p:cNvSpPr/>
                  <p:nvPr/>
                </p:nvSpPr>
                <p:spPr>
                  <a:xfrm>
                    <a:off x="8261124" y="476560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54545"/>
                      </a:gs>
                      <a:gs pos="61000">
                        <a:srgbClr val="474747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498" name="Groupe 1497"/>
                <p:cNvGrpSpPr/>
                <p:nvPr/>
              </p:nvGrpSpPr>
              <p:grpSpPr>
                <a:xfrm rot="120000">
                  <a:off x="8294262" y="502319"/>
                  <a:ext cx="192215" cy="107644"/>
                  <a:chOff x="8294360" y="502352"/>
                  <a:chExt cx="192215" cy="107644"/>
                </a:xfrm>
              </p:grpSpPr>
              <p:sp>
                <p:nvSpPr>
                  <p:cNvPr id="1499" name="Forme libre : forme 1498"/>
                  <p:cNvSpPr/>
                  <p:nvPr/>
                </p:nvSpPr>
                <p:spPr>
                  <a:xfrm rot="102000">
                    <a:off x="8294360" y="515884"/>
                    <a:ext cx="192215" cy="941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2215" h="94112">
                        <a:moveTo>
                          <a:pt x="7309" y="0"/>
                        </a:moveTo>
                        <a:lnTo>
                          <a:pt x="0" y="7862"/>
                        </a:lnTo>
                        <a:lnTo>
                          <a:pt x="175888" y="83122"/>
                        </a:lnTo>
                        <a:lnTo>
                          <a:pt x="196473" y="65587"/>
                        </a:lnTo>
                        <a:lnTo>
                          <a:pt x="192506" y="57529"/>
                        </a:lnTo>
                        <a:lnTo>
                          <a:pt x="7309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500" name="Forme libre : forme 1499"/>
                  <p:cNvSpPr/>
                  <p:nvPr/>
                </p:nvSpPr>
                <p:spPr>
                  <a:xfrm rot="102000">
                    <a:off x="8301789" y="502352"/>
                    <a:ext cx="181101" cy="941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81101" h="94130">
                        <a:moveTo>
                          <a:pt x="0" y="13669"/>
                        </a:moveTo>
                        <a:lnTo>
                          <a:pt x="21262" y="0"/>
                        </a:lnTo>
                        <a:lnTo>
                          <a:pt x="185315" y="71103"/>
                        </a:lnTo>
                        <a:lnTo>
                          <a:pt x="165305" y="84770"/>
                        </a:lnTo>
                        <a:lnTo>
                          <a:pt x="0" y="13669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01" name="Groupe 1500"/>
                <p:cNvGrpSpPr/>
                <p:nvPr/>
              </p:nvGrpSpPr>
              <p:grpSpPr>
                <a:xfrm rot="222000">
                  <a:off x="8461112" y="583183"/>
                  <a:ext cx="66523" cy="41115"/>
                  <a:chOff x="8461112" y="583183"/>
                  <a:chExt cx="66523" cy="41115"/>
                </a:xfrm>
              </p:grpSpPr>
              <p:sp>
                <p:nvSpPr>
                  <p:cNvPr id="1502" name="Forme libre : forme 1501"/>
                  <p:cNvSpPr/>
                  <p:nvPr/>
                </p:nvSpPr>
                <p:spPr>
                  <a:xfrm>
                    <a:off x="8461112" y="596686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503" name="Forme libre : forme 1502"/>
                  <p:cNvSpPr/>
                  <p:nvPr/>
                </p:nvSpPr>
                <p:spPr>
                  <a:xfrm>
                    <a:off x="8468259" y="583183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73737"/>
                      </a:gs>
                      <a:gs pos="61000">
                        <a:srgbClr val="454545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04" name="Groupe 1503"/>
                <p:cNvGrpSpPr/>
                <p:nvPr/>
              </p:nvGrpSpPr>
              <p:grpSpPr>
                <a:xfrm rot="222000">
                  <a:off x="8502834" y="605365"/>
                  <a:ext cx="66523" cy="41115"/>
                  <a:chOff x="8502834" y="605365"/>
                  <a:chExt cx="66523" cy="41115"/>
                </a:xfrm>
              </p:grpSpPr>
              <p:sp>
                <p:nvSpPr>
                  <p:cNvPr id="1505" name="Forme libre : forme 1504"/>
                  <p:cNvSpPr/>
                  <p:nvPr/>
                </p:nvSpPr>
                <p:spPr>
                  <a:xfrm>
                    <a:off x="8502834" y="618868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506" name="Forme libre : forme 1505"/>
                  <p:cNvSpPr/>
                  <p:nvPr/>
                </p:nvSpPr>
                <p:spPr>
                  <a:xfrm>
                    <a:off x="8509982" y="605365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E3E3E"/>
                      </a:gs>
                      <a:gs pos="61000">
                        <a:srgbClr val="585858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07" name="Groupe 1506"/>
                <p:cNvGrpSpPr/>
                <p:nvPr/>
              </p:nvGrpSpPr>
              <p:grpSpPr>
                <a:xfrm rot="222000">
                  <a:off x="8545086" y="626028"/>
                  <a:ext cx="66523" cy="41115"/>
                  <a:chOff x="8545086" y="626028"/>
                  <a:chExt cx="66523" cy="41115"/>
                </a:xfrm>
              </p:grpSpPr>
              <p:sp>
                <p:nvSpPr>
                  <p:cNvPr id="1508" name="Forme libre : forme 1507"/>
                  <p:cNvSpPr/>
                  <p:nvPr/>
                </p:nvSpPr>
                <p:spPr>
                  <a:xfrm>
                    <a:off x="8545086" y="639530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509" name="Forme libre : forme 1508"/>
                  <p:cNvSpPr/>
                  <p:nvPr/>
                </p:nvSpPr>
                <p:spPr>
                  <a:xfrm>
                    <a:off x="8552233" y="626027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C3C3C"/>
                      </a:gs>
                      <a:gs pos="61000">
                        <a:srgbClr val="434343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10" name="Groupe 1509"/>
                <p:cNvGrpSpPr/>
                <p:nvPr/>
              </p:nvGrpSpPr>
              <p:grpSpPr>
                <a:xfrm rot="222000">
                  <a:off x="8586287" y="648195"/>
                  <a:ext cx="66523" cy="41115"/>
                  <a:chOff x="8586287" y="648195"/>
                  <a:chExt cx="66523" cy="41115"/>
                </a:xfrm>
              </p:grpSpPr>
              <p:sp>
                <p:nvSpPr>
                  <p:cNvPr id="1511" name="Forme libre : forme 1510"/>
                  <p:cNvSpPr/>
                  <p:nvPr/>
                </p:nvSpPr>
                <p:spPr>
                  <a:xfrm>
                    <a:off x="8586287" y="661698"/>
                    <a:ext cx="66523" cy="290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23" h="29034">
                        <a:moveTo>
                          <a:pt x="7264" y="0"/>
                        </a:moveTo>
                        <a:lnTo>
                          <a:pt x="0" y="7820"/>
                        </a:lnTo>
                        <a:lnTo>
                          <a:pt x="43817" y="26670"/>
                        </a:lnTo>
                        <a:lnTo>
                          <a:pt x="66813" y="9984"/>
                        </a:lnTo>
                        <a:lnTo>
                          <a:pt x="62870" y="1967"/>
                        </a:lnTo>
                        <a:lnTo>
                          <a:pt x="7264" y="0"/>
                        </a:lnTo>
                        <a:close/>
                      </a:path>
                    </a:pathLst>
                  </a:custGeom>
                  <a:solidFill>
                    <a:srgbClr val="2E2E2E"/>
                  </a:solidFill>
                  <a:ln w="7600" cap="flat">
                    <a:noFill/>
                    <a:bevel/>
                  </a:ln>
                </p:spPr>
              </p:sp>
              <p:sp>
                <p:nvSpPr>
                  <p:cNvPr id="1512" name="Forme libre : forme 1511"/>
                  <p:cNvSpPr/>
                  <p:nvPr/>
                </p:nvSpPr>
                <p:spPr>
                  <a:xfrm>
                    <a:off x="8593435" y="648195"/>
                    <a:ext cx="56311" cy="3001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311" h="30014">
                        <a:moveTo>
                          <a:pt x="0" y="13597"/>
                        </a:moveTo>
                        <a:lnTo>
                          <a:pt x="21132" y="0"/>
                        </a:lnTo>
                        <a:lnTo>
                          <a:pt x="56558" y="15452"/>
                        </a:lnTo>
                        <a:lnTo>
                          <a:pt x="36670" y="29048"/>
                        </a:lnTo>
                        <a:lnTo>
                          <a:pt x="0" y="13597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4C4C4C"/>
                      </a:gs>
                      <a:gs pos="61000">
                        <a:srgbClr val="4C4C4C"/>
                      </a:gs>
                      <a:gs pos="85000">
                        <a:srgbClr val="444444"/>
                      </a:gs>
                    </a:gsLst>
                    <a:lin ang="612000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1513" name="Groupe 1512"/>
              <p:cNvGrpSpPr/>
              <p:nvPr/>
            </p:nvGrpSpPr>
            <p:grpSpPr>
              <a:xfrm>
                <a:off x="8482153" y="-54889"/>
                <a:ext cx="490889" cy="367733"/>
                <a:chOff x="8482153" y="-54889"/>
                <a:chExt cx="490889" cy="367733"/>
              </a:xfrm>
            </p:grpSpPr>
            <p:sp>
              <p:nvSpPr>
                <p:cNvPr id="1514" name="Forme libre : forme 1513"/>
                <p:cNvSpPr/>
                <p:nvPr/>
              </p:nvSpPr>
              <p:spPr>
                <a:xfrm rot="360000">
                  <a:off x="8525977" y="-49025"/>
                  <a:ext cx="179120" cy="1650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9120" h="165054">
                      <a:moveTo>
                        <a:pt x="26241" y="0"/>
                      </a:moveTo>
                      <a:lnTo>
                        <a:pt x="0" y="107706"/>
                      </a:lnTo>
                      <a:lnTo>
                        <a:pt x="138863" y="154126"/>
                      </a:lnTo>
                      <a:lnTo>
                        <a:pt x="173516" y="44994"/>
                      </a:lnTo>
                      <a:lnTo>
                        <a:pt x="26241" y="0"/>
                      </a:lnTo>
                      <a:close/>
                    </a:path>
                  </a:pathLst>
                </a:custGeom>
                <a:solidFill>
                  <a:srgbClr val="5DB3BE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15" name="Forme libre : forme 1514"/>
                <p:cNvSpPr/>
                <p:nvPr/>
              </p:nvSpPr>
              <p:spPr>
                <a:xfrm rot="360000">
                  <a:off x="8485202" y="54744"/>
                  <a:ext cx="174252" cy="1717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4252" h="171739">
                      <a:moveTo>
                        <a:pt x="29242" y="0"/>
                      </a:moveTo>
                      <a:lnTo>
                        <a:pt x="0" y="114074"/>
                      </a:lnTo>
                      <a:lnTo>
                        <a:pt x="135996" y="161464"/>
                      </a:lnTo>
                      <a:lnTo>
                        <a:pt x="168101" y="46420"/>
                      </a:lnTo>
                      <a:lnTo>
                        <a:pt x="29242" y="0"/>
                      </a:lnTo>
                      <a:close/>
                    </a:path>
                  </a:pathLst>
                </a:custGeom>
                <a:solidFill>
                  <a:srgbClr val="CFC3C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16" name="Forme libre : forme 1515"/>
                <p:cNvSpPr/>
                <p:nvPr/>
              </p:nvSpPr>
              <p:spPr>
                <a:xfrm rot="360000">
                  <a:off x="8658940" y="10396"/>
                  <a:ext cx="184591" cy="1723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4591" h="172370">
                      <a:moveTo>
                        <a:pt x="32729" y="0"/>
                      </a:moveTo>
                      <a:lnTo>
                        <a:pt x="0" y="111048"/>
                      </a:lnTo>
                      <a:lnTo>
                        <a:pt x="142463" y="161786"/>
                      </a:lnTo>
                      <a:lnTo>
                        <a:pt x="178592" y="44290"/>
                      </a:lnTo>
                      <a:lnTo>
                        <a:pt x="32729" y="0"/>
                      </a:lnTo>
                      <a:close/>
                    </a:path>
                  </a:pathLst>
                </a:custGeom>
                <a:solidFill>
                  <a:srgbClr val="8E76CB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17" name="Forme libre : forme 1516"/>
                <p:cNvSpPr/>
                <p:nvPr/>
              </p:nvSpPr>
              <p:spPr>
                <a:xfrm rot="360000">
                  <a:off x="8615536" y="115467"/>
                  <a:ext cx="182212" cy="1720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2212" h="172035">
                      <a:moveTo>
                        <a:pt x="32109" y="0"/>
                      </a:moveTo>
                      <a:lnTo>
                        <a:pt x="0" y="115044"/>
                      </a:lnTo>
                      <a:lnTo>
                        <a:pt x="137874" y="161866"/>
                      </a:lnTo>
                      <a:lnTo>
                        <a:pt x="176288" y="49130"/>
                      </a:lnTo>
                      <a:lnTo>
                        <a:pt x="32109" y="0"/>
                      </a:lnTo>
                      <a:close/>
                    </a:path>
                  </a:pathLst>
                </a:custGeom>
                <a:solidFill>
                  <a:srgbClr val="F8FDF4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18" name="Forme libre : forme 1517"/>
                <p:cNvSpPr/>
                <p:nvPr/>
              </p:nvSpPr>
              <p:spPr>
                <a:xfrm rot="360000">
                  <a:off x="8797240" y="65541"/>
                  <a:ext cx="115610" cy="1439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610" h="143920">
                      <a:moveTo>
                        <a:pt x="36130" y="0"/>
                      </a:moveTo>
                      <a:lnTo>
                        <a:pt x="0" y="117496"/>
                      </a:lnTo>
                      <a:lnTo>
                        <a:pt x="67382" y="141428"/>
                      </a:lnTo>
                      <a:lnTo>
                        <a:pt x="106163" y="21558"/>
                      </a:lnTo>
                      <a:lnTo>
                        <a:pt x="36130" y="0"/>
                      </a:lnTo>
                      <a:close/>
                    </a:path>
                  </a:pathLst>
                </a:custGeom>
                <a:solidFill>
                  <a:srgbClr val="72AEEE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19" name="Forme libre : forme 1518"/>
                <p:cNvSpPr/>
                <p:nvPr/>
              </p:nvSpPr>
              <p:spPr>
                <a:xfrm rot="360000">
                  <a:off x="8861916" y="93973"/>
                  <a:ext cx="115924" cy="1449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924" h="144953">
                      <a:moveTo>
                        <a:pt x="38781" y="0"/>
                      </a:moveTo>
                      <a:lnTo>
                        <a:pt x="0" y="119872"/>
                      </a:lnTo>
                      <a:lnTo>
                        <a:pt x="66420" y="142847"/>
                      </a:lnTo>
                      <a:lnTo>
                        <a:pt x="106057" y="19921"/>
                      </a:lnTo>
                      <a:lnTo>
                        <a:pt x="38781" y="0"/>
                      </a:lnTo>
                      <a:close/>
                    </a:path>
                  </a:pathLst>
                </a:custGeom>
                <a:solidFill>
                  <a:srgbClr val="46B148"/>
                </a:solidFill>
                <a:ln w="7600" cap="flat">
                  <a:noFill/>
                  <a:bevel/>
                </a:ln>
              </p:spPr>
            </p:sp>
            <p:sp>
              <p:nvSpPr>
                <p:cNvPr id="1520" name="Forme libre : forme 1519"/>
                <p:cNvSpPr/>
                <p:nvPr/>
              </p:nvSpPr>
              <p:spPr>
                <a:xfrm rot="360000">
                  <a:off x="8749022" y="174958"/>
                  <a:ext cx="112422" cy="1388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2422" h="138881">
                      <a:moveTo>
                        <a:pt x="38416" y="0"/>
                      </a:moveTo>
                      <a:lnTo>
                        <a:pt x="0" y="112736"/>
                      </a:lnTo>
                      <a:lnTo>
                        <a:pt x="67502" y="136589"/>
                      </a:lnTo>
                      <a:lnTo>
                        <a:pt x="103780" y="24613"/>
                      </a:lnTo>
                      <a:lnTo>
                        <a:pt x="38416" y="0"/>
                      </a:lnTo>
                      <a:close/>
                    </a:path>
                  </a:pathLst>
                </a:custGeom>
                <a:solidFill>
                  <a:srgbClr val="803077"/>
                </a:solidFill>
                <a:ln w="7600" cap="flat">
                  <a:noFill/>
                  <a:bevel/>
                </a:ln>
              </p:spPr>
            </p:sp>
          </p:grpSp>
          <p:sp>
            <p:nvSpPr>
              <p:cNvPr id="1521" name="Forme libre : forme 1520"/>
              <p:cNvSpPr/>
              <p:nvPr/>
            </p:nvSpPr>
            <p:spPr>
              <a:xfrm>
                <a:off x="8365435" y="-195504"/>
                <a:ext cx="457506" cy="561189"/>
              </a:xfrm>
              <a:custGeom>
                <a:avLst/>
                <a:gdLst/>
                <a:ahLst/>
                <a:cxnLst/>
                <a:rect l="0" t="0" r="0" b="0"/>
                <a:pathLst>
                  <a:path w="457506" h="561189">
                    <a:moveTo>
                      <a:pt x="457494" y="110285"/>
                    </a:moveTo>
                    <a:cubicBezTo>
                      <a:pt x="457494" y="110285"/>
                      <a:pt x="192821" y="4100"/>
                      <a:pt x="180642" y="0"/>
                    </a:cubicBezTo>
                    <a:cubicBezTo>
                      <a:pt x="156280" y="0"/>
                      <a:pt x="148098" y="26745"/>
                      <a:pt x="148098" y="26745"/>
                    </a:cubicBezTo>
                    <a:cubicBezTo>
                      <a:pt x="148098" y="26745"/>
                      <a:pt x="6575" y="374036"/>
                      <a:pt x="2046" y="398926"/>
                    </a:cubicBezTo>
                    <a:cubicBezTo>
                      <a:pt x="-2003" y="423814"/>
                      <a:pt x="-4569" y="436577"/>
                      <a:pt x="39964" y="462921"/>
                    </a:cubicBezTo>
                    <a:cubicBezTo>
                      <a:pt x="44151" y="465399"/>
                      <a:pt x="237884" y="561189"/>
                      <a:pt x="237884" y="561189"/>
                    </a:cubicBezTo>
                    <a:lnTo>
                      <a:pt x="457494" y="11028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9000"/>
                    </a:srgbClr>
                  </a:gs>
                  <a:gs pos="78000">
                    <a:srgbClr val="FFFFFF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</p:grpSp>
        <p:sp>
          <p:nvSpPr>
            <p:cNvPr id="1533" name="ConnectLine"/>
            <p:cNvSpPr/>
            <p:nvPr/>
          </p:nvSpPr>
          <p:spPr>
            <a:xfrm>
              <a:off x="6498883" y="6949748"/>
              <a:ext cx="2329362" cy="7600"/>
            </a:xfrm>
            <a:custGeom>
              <a:avLst/>
              <a:gdLst>
                <a:gd name="rtl" fmla="*/ 799877 w 2329362"/>
                <a:gd name="rtt" fmla="*/ -125372 h 7600"/>
                <a:gd name="rtr" fmla="*/ 1529477 w 2329362"/>
                <a:gd name="rtb" fmla="*/ 125428 h 7600"/>
              </a:gdLst>
              <a:ahLst/>
              <a:cxnLst/>
              <a:rect l="rtl" t="rtt" r="rtr" b="rtb"/>
              <a:pathLst>
                <a:path w="2329362" h="7600" fill="none">
                  <a:moveTo>
                    <a:pt x="0" y="0"/>
                  </a:moveTo>
                  <a:lnTo>
                    <a:pt x="2329362" y="56"/>
                  </a:lnTo>
                </a:path>
              </a:pathLst>
            </a:custGeom>
            <a:noFill/>
            <a:ln w="50667" cap="flat">
              <a:solidFill>
                <a:srgbClr val="7030A0"/>
              </a:solidFill>
              <a:bevel/>
              <a:headEnd type="triangle" w="med" len="med"/>
              <a:tailEnd type="triangle" w="med" len="med"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216" b="1">
                  <a:solidFill>
                    <a:srgbClr val="7030A0"/>
                  </a:solidFill>
                  <a:latin typeface="Arial"/>
                </a:rPr>
                <a:t>VIP  .161</a:t>
              </a:r>
            </a:p>
          </p:txBody>
        </p:sp>
        <p:sp>
          <p:nvSpPr>
            <p:cNvPr id="1534" name="ConnectLine"/>
            <p:cNvSpPr/>
            <p:nvPr/>
          </p:nvSpPr>
          <p:spPr>
            <a:xfrm flipV="1">
              <a:off x="6235019" y="7200898"/>
              <a:ext cx="2950405" cy="166646"/>
            </a:xfrm>
            <a:custGeom>
              <a:avLst/>
              <a:gdLst/>
              <a:ahLst/>
              <a:cxnLst/>
              <a:rect l="0" t="0" r="0" b="0"/>
              <a:pathLst>
                <a:path w="2950404" h="7600" fill="none">
                  <a:moveTo>
                    <a:pt x="0" y="0"/>
                  </a:moveTo>
                  <a:lnTo>
                    <a:pt x="2950404" y="0"/>
                  </a:lnTo>
                </a:path>
              </a:pathLst>
            </a:custGeom>
            <a:noFill/>
            <a:ln w="50667" cap="flat">
              <a:solidFill>
                <a:srgbClr val="7030A0"/>
              </a:solidFill>
              <a:bevel/>
              <a:headEnd type="triangle" w="med" len="med"/>
              <a:tailEnd type="triangle" w="med" len="med"/>
            </a:ln>
          </p:spPr>
        </p:sp>
        <p:sp>
          <p:nvSpPr>
            <p:cNvPr id="1835" name="Text 1835"/>
            <p:cNvSpPr txBox="1"/>
            <p:nvPr/>
          </p:nvSpPr>
          <p:spPr>
            <a:xfrm>
              <a:off x="6819363" y="7652216"/>
              <a:ext cx="1580801" cy="281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216" b="1" dirty="0">
                  <a:solidFill>
                    <a:srgbClr val="7030A0"/>
                  </a:solidFill>
                  <a:latin typeface="Arial"/>
                </a:rPr>
                <a:t>HA Failover</a:t>
              </a:r>
            </a:p>
          </p:txBody>
        </p:sp>
        <p:grpSp>
          <p:nvGrpSpPr>
            <p:cNvPr id="1536" name="Desktop PC 2"/>
            <p:cNvGrpSpPr/>
            <p:nvPr/>
          </p:nvGrpSpPr>
          <p:grpSpPr>
            <a:xfrm>
              <a:off x="2409844" y="4327776"/>
              <a:ext cx="1185279" cy="1161747"/>
              <a:chOff x="2409844" y="4327776"/>
              <a:chExt cx="1185279" cy="1161747"/>
            </a:xfrm>
          </p:grpSpPr>
          <p:grpSp>
            <p:nvGrpSpPr>
              <p:cNvPr id="1537" name="Groupe 1536"/>
              <p:cNvGrpSpPr/>
              <p:nvPr/>
            </p:nvGrpSpPr>
            <p:grpSpPr>
              <a:xfrm>
                <a:off x="2409844" y="4363569"/>
                <a:ext cx="291772" cy="644982"/>
                <a:chOff x="2409844" y="4363569"/>
                <a:chExt cx="291772" cy="644982"/>
              </a:xfrm>
            </p:grpSpPr>
            <p:sp>
              <p:nvSpPr>
                <p:cNvPr id="1538" name="Forme libre : forme 1537"/>
                <p:cNvSpPr/>
                <p:nvPr/>
              </p:nvSpPr>
              <p:spPr>
                <a:xfrm>
                  <a:off x="2409844" y="4363569"/>
                  <a:ext cx="291772" cy="6449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1772" h="644982">
                      <a:moveTo>
                        <a:pt x="2784" y="0"/>
                      </a:moveTo>
                      <a:lnTo>
                        <a:pt x="288950" y="0"/>
                      </a:lnTo>
                      <a:cubicBezTo>
                        <a:pt x="290488" y="0"/>
                        <a:pt x="291772" y="1364"/>
                        <a:pt x="291772" y="3046"/>
                      </a:cubicBezTo>
                      <a:lnTo>
                        <a:pt x="291772" y="641894"/>
                      </a:lnTo>
                      <a:cubicBezTo>
                        <a:pt x="291772" y="643577"/>
                        <a:pt x="290488" y="644982"/>
                        <a:pt x="288950" y="644982"/>
                      </a:cubicBezTo>
                      <a:lnTo>
                        <a:pt x="2784" y="644982"/>
                      </a:lnTo>
                      <a:cubicBezTo>
                        <a:pt x="1247" y="644982"/>
                        <a:pt x="0" y="643577"/>
                        <a:pt x="0" y="641894"/>
                      </a:cubicBezTo>
                      <a:lnTo>
                        <a:pt x="0" y="3046"/>
                      </a:lnTo>
                      <a:cubicBezTo>
                        <a:pt x="0" y="1364"/>
                        <a:pt x="1247" y="0"/>
                        <a:pt x="2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A4A4A"/>
                    </a:gs>
                    <a:gs pos="100000">
                      <a:srgbClr val="2A2A2A"/>
                    </a:gs>
                  </a:gsLst>
                  <a:lin ang="5400000" scaled="0"/>
                </a:gradFill>
                <a:ln w="7600" cap="flat">
                  <a:solidFill>
                    <a:srgbClr val="000000"/>
                  </a:solidFill>
                  <a:bevel/>
                </a:ln>
              </p:spPr>
            </p:sp>
            <p:sp>
              <p:nvSpPr>
                <p:cNvPr id="1539" name="Forme libre : forme 1538"/>
                <p:cNvSpPr/>
                <p:nvPr/>
              </p:nvSpPr>
              <p:spPr>
                <a:xfrm>
                  <a:off x="2429583" y="4382919"/>
                  <a:ext cx="128380" cy="3869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380" h="386989">
                      <a:moveTo>
                        <a:pt x="3053" y="0"/>
                      </a:moveTo>
                      <a:lnTo>
                        <a:pt x="125326" y="0"/>
                      </a:lnTo>
                      <a:cubicBezTo>
                        <a:pt x="127013" y="0"/>
                        <a:pt x="128380" y="1359"/>
                        <a:pt x="128380" y="3110"/>
                      </a:cubicBezTo>
                      <a:lnTo>
                        <a:pt x="128380" y="383819"/>
                      </a:lnTo>
                      <a:cubicBezTo>
                        <a:pt x="128380" y="385570"/>
                        <a:pt x="127013" y="386989"/>
                        <a:pt x="125326" y="386989"/>
                      </a:cubicBezTo>
                      <a:lnTo>
                        <a:pt x="3053" y="386989"/>
                      </a:lnTo>
                      <a:cubicBezTo>
                        <a:pt x="1367" y="386989"/>
                        <a:pt x="0" y="385570"/>
                        <a:pt x="0" y="383819"/>
                      </a:cubicBezTo>
                      <a:lnTo>
                        <a:pt x="0" y="3110"/>
                      </a:lnTo>
                      <a:cubicBezTo>
                        <a:pt x="0" y="1359"/>
                        <a:pt x="1367" y="0"/>
                        <a:pt x="305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72727"/>
                    </a:gs>
                    <a:gs pos="79000">
                      <a:srgbClr val="373737"/>
                    </a:gs>
                    <a:gs pos="100000">
                      <a:srgbClr val="1D1D1D"/>
                    </a:gs>
                  </a:gsLst>
                  <a:lin ang="10800000" scaled="0"/>
                </a:gradFill>
                <a:ln w="7600" cap="flat">
                  <a:solidFill>
                    <a:srgbClr val="7E7E7E"/>
                  </a:solidFill>
                  <a:bevel/>
                </a:ln>
              </p:spPr>
            </p:sp>
            <p:sp>
              <p:nvSpPr>
                <p:cNvPr id="1540" name="Forme libre : forme 1539"/>
                <p:cNvSpPr/>
                <p:nvPr/>
              </p:nvSpPr>
              <p:spPr>
                <a:xfrm>
                  <a:off x="2429583" y="4769908"/>
                  <a:ext cx="128380" cy="2192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8380" h="219293">
                      <a:moveTo>
                        <a:pt x="3028" y="0"/>
                      </a:moveTo>
                      <a:lnTo>
                        <a:pt x="125351" y="0"/>
                      </a:lnTo>
                      <a:cubicBezTo>
                        <a:pt x="127024" y="0"/>
                        <a:pt x="128380" y="1579"/>
                        <a:pt x="128380" y="3527"/>
                      </a:cubicBezTo>
                      <a:lnTo>
                        <a:pt x="128380" y="215743"/>
                      </a:lnTo>
                      <a:cubicBezTo>
                        <a:pt x="128380" y="217691"/>
                        <a:pt x="127024" y="219293"/>
                        <a:pt x="125351" y="219293"/>
                      </a:cubicBezTo>
                      <a:lnTo>
                        <a:pt x="3028" y="219293"/>
                      </a:lnTo>
                      <a:cubicBezTo>
                        <a:pt x="1356" y="219293"/>
                        <a:pt x="0" y="217691"/>
                        <a:pt x="0" y="215743"/>
                      </a:cubicBezTo>
                      <a:lnTo>
                        <a:pt x="0" y="3527"/>
                      </a:lnTo>
                      <a:cubicBezTo>
                        <a:pt x="0" y="1579"/>
                        <a:pt x="1356" y="0"/>
                        <a:pt x="30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72727"/>
                    </a:gs>
                    <a:gs pos="83000">
                      <a:srgbClr val="383838"/>
                    </a:gs>
                    <a:gs pos="100000">
                      <a:srgbClr val="1D1D1D"/>
                    </a:gs>
                  </a:gsLst>
                  <a:lin ang="10800000" scaled="0"/>
                </a:gradFill>
                <a:ln w="7600" cap="flat">
                  <a:solidFill>
                    <a:srgbClr val="7E7E7E"/>
                  </a:solidFill>
                  <a:bevel/>
                </a:ln>
              </p:spPr>
            </p:sp>
            <p:sp>
              <p:nvSpPr>
                <p:cNvPr id="1541" name="Forme libre : forme 1540"/>
                <p:cNvSpPr/>
                <p:nvPr/>
              </p:nvSpPr>
              <p:spPr>
                <a:xfrm>
                  <a:off x="2557102" y="4382919"/>
                  <a:ext cx="122545" cy="6062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545" h="606283">
                      <a:moveTo>
                        <a:pt x="2936" y="0"/>
                      </a:moveTo>
                      <a:lnTo>
                        <a:pt x="119609" y="0"/>
                      </a:lnTo>
                      <a:cubicBezTo>
                        <a:pt x="121230" y="0"/>
                        <a:pt x="122545" y="1459"/>
                        <a:pt x="122545" y="3260"/>
                      </a:cubicBezTo>
                      <a:lnTo>
                        <a:pt x="122545" y="602990"/>
                      </a:lnTo>
                      <a:cubicBezTo>
                        <a:pt x="122545" y="604791"/>
                        <a:pt x="121230" y="606283"/>
                        <a:pt x="119609" y="606283"/>
                      </a:cubicBezTo>
                      <a:lnTo>
                        <a:pt x="2936" y="606283"/>
                      </a:lnTo>
                      <a:cubicBezTo>
                        <a:pt x="1315" y="606283"/>
                        <a:pt x="0" y="604791"/>
                        <a:pt x="0" y="602990"/>
                      </a:cubicBezTo>
                      <a:lnTo>
                        <a:pt x="0" y="3260"/>
                      </a:lnTo>
                      <a:cubicBezTo>
                        <a:pt x="0" y="1459"/>
                        <a:pt x="1315" y="0"/>
                        <a:pt x="29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72727"/>
                    </a:gs>
                    <a:gs pos="13000">
                      <a:srgbClr val="373737"/>
                    </a:gs>
                    <a:gs pos="100000">
                      <a:srgbClr val="1D1D1D"/>
                    </a:gs>
                  </a:gsLst>
                  <a:lin ang="10800000" scaled="0"/>
                </a:gradFill>
                <a:ln w="7600" cap="flat">
                  <a:solidFill>
                    <a:srgbClr val="7E7E7E"/>
                  </a:solidFill>
                  <a:bevel/>
                </a:ln>
              </p:spPr>
            </p:sp>
            <p:sp>
              <p:nvSpPr>
                <p:cNvPr id="1542" name="Forme libre : forme 1541"/>
                <p:cNvSpPr/>
                <p:nvPr/>
              </p:nvSpPr>
              <p:spPr>
                <a:xfrm>
                  <a:off x="2411601" y="4364103"/>
                  <a:ext cx="187279" cy="6439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7279" h="643914">
                      <a:moveTo>
                        <a:pt x="0" y="0"/>
                      </a:moveTo>
                      <a:lnTo>
                        <a:pt x="187279" y="0"/>
                      </a:lnTo>
                      <a:lnTo>
                        <a:pt x="132212" y="643914"/>
                      </a:lnTo>
                      <a:lnTo>
                        <a:pt x="1027" y="643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5000"/>
                      </a:srgbClr>
                    </a:gs>
                    <a:gs pos="44000">
                      <a:srgbClr val="686868">
                        <a:alpha val="0"/>
                      </a:srgbClr>
                    </a:gs>
                  </a:gsLst>
                  <a:lin ang="111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543" name="Groupe 1542"/>
                <p:cNvGrpSpPr/>
                <p:nvPr/>
              </p:nvGrpSpPr>
              <p:grpSpPr>
                <a:xfrm>
                  <a:off x="2601833" y="4758456"/>
                  <a:ext cx="46553" cy="46553"/>
                  <a:chOff x="2601833" y="4758456"/>
                  <a:chExt cx="46553" cy="46553"/>
                </a:xfrm>
              </p:grpSpPr>
              <p:sp>
                <p:nvSpPr>
                  <p:cNvPr id="1544" name="Forme libre : forme 1543"/>
                  <p:cNvSpPr/>
                  <p:nvPr/>
                </p:nvSpPr>
                <p:spPr>
                  <a:xfrm>
                    <a:off x="2601833" y="4758456"/>
                    <a:ext cx="46553" cy="465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553" h="46553">
                        <a:moveTo>
                          <a:pt x="0" y="23276"/>
                        </a:moveTo>
                        <a:cubicBezTo>
                          <a:pt x="0" y="10383"/>
                          <a:pt x="10383" y="0"/>
                          <a:pt x="23276" y="0"/>
                        </a:cubicBezTo>
                        <a:cubicBezTo>
                          <a:pt x="36105" y="0"/>
                          <a:pt x="46553" y="10383"/>
                          <a:pt x="46553" y="23276"/>
                        </a:cubicBezTo>
                        <a:cubicBezTo>
                          <a:pt x="46553" y="36105"/>
                          <a:pt x="36105" y="46553"/>
                          <a:pt x="23276" y="46553"/>
                        </a:cubicBezTo>
                        <a:cubicBezTo>
                          <a:pt x="10383" y="46553"/>
                          <a:pt x="0" y="36105"/>
                          <a:pt x="0" y="2327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404040"/>
                      </a:gs>
                      <a:gs pos="50000">
                        <a:srgbClr val="D8D8D8"/>
                      </a:gs>
                      <a:gs pos="100000">
                        <a:srgbClr val="40404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7600" cap="flat">
                    <a:solidFill>
                      <a:srgbClr val="000000"/>
                    </a:solidFill>
                    <a:bevel/>
                  </a:ln>
                </p:spPr>
              </p:sp>
              <p:sp>
                <p:nvSpPr>
                  <p:cNvPr id="1545" name="Forme libre : forme 1544"/>
                  <p:cNvSpPr/>
                  <p:nvPr/>
                </p:nvSpPr>
                <p:spPr>
                  <a:xfrm>
                    <a:off x="2607034" y="4763657"/>
                    <a:ext cx="36151" cy="361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151" h="36151">
                        <a:moveTo>
                          <a:pt x="0" y="18075"/>
                        </a:moveTo>
                        <a:cubicBezTo>
                          <a:pt x="0" y="8063"/>
                          <a:pt x="8063" y="0"/>
                          <a:pt x="18075" y="0"/>
                        </a:cubicBezTo>
                        <a:cubicBezTo>
                          <a:pt x="28038" y="0"/>
                          <a:pt x="36151" y="8063"/>
                          <a:pt x="36151" y="18075"/>
                        </a:cubicBezTo>
                        <a:cubicBezTo>
                          <a:pt x="36151" y="28038"/>
                          <a:pt x="28038" y="36151"/>
                          <a:pt x="18075" y="36151"/>
                        </a:cubicBezTo>
                        <a:cubicBezTo>
                          <a:pt x="8063" y="36151"/>
                          <a:pt x="0" y="28038"/>
                          <a:pt x="0" y="1807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46" name="Forme libre : forme 1545"/>
                  <p:cNvSpPr/>
                  <p:nvPr/>
                </p:nvSpPr>
                <p:spPr>
                  <a:xfrm>
                    <a:off x="2607034" y="4763657"/>
                    <a:ext cx="36151" cy="3615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151" h="36151">
                        <a:moveTo>
                          <a:pt x="0" y="18075"/>
                        </a:moveTo>
                        <a:cubicBezTo>
                          <a:pt x="0" y="8063"/>
                          <a:pt x="8063" y="0"/>
                          <a:pt x="18075" y="0"/>
                        </a:cubicBezTo>
                        <a:cubicBezTo>
                          <a:pt x="28038" y="0"/>
                          <a:pt x="36151" y="8063"/>
                          <a:pt x="36151" y="18075"/>
                        </a:cubicBezTo>
                        <a:cubicBezTo>
                          <a:pt x="36151" y="28038"/>
                          <a:pt x="28038" y="36151"/>
                          <a:pt x="18075" y="36151"/>
                        </a:cubicBezTo>
                        <a:cubicBezTo>
                          <a:pt x="8063" y="36151"/>
                          <a:pt x="0" y="28038"/>
                          <a:pt x="0" y="18075"/>
                        </a:cubicBezTo>
                        <a:close/>
                      </a:path>
                    </a:pathLst>
                  </a:custGeom>
                  <a:gradFill>
                    <a:gsLst>
                      <a:gs pos="9000">
                        <a:srgbClr val="FFFFFF">
                          <a:alpha val="39000"/>
                        </a:srgbClr>
                      </a:gs>
                      <a:gs pos="36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547" name="Groupe 1546"/>
                  <p:cNvGrpSpPr/>
                  <p:nvPr/>
                </p:nvGrpSpPr>
                <p:grpSpPr>
                  <a:xfrm>
                    <a:off x="2616798" y="4769802"/>
                    <a:ext cx="16627" cy="20542"/>
                    <a:chOff x="2616798" y="4769802"/>
                    <a:chExt cx="16627" cy="20542"/>
                  </a:xfrm>
                </p:grpSpPr>
                <p:sp>
                  <p:nvSpPr>
                    <p:cNvPr id="1548" name="Forme libre : forme 1547"/>
                    <p:cNvSpPr/>
                    <p:nvPr/>
                  </p:nvSpPr>
                  <p:spPr>
                    <a:xfrm>
                      <a:off x="2623763" y="4769806"/>
                      <a:ext cx="7600" cy="1168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600" h="11685">
                          <a:moveTo>
                            <a:pt x="1324" y="-15"/>
                          </a:moveTo>
                          <a:cubicBezTo>
                            <a:pt x="2063" y="-15"/>
                            <a:pt x="2663" y="584"/>
                            <a:pt x="2663" y="1324"/>
                          </a:cubicBezTo>
                          <a:lnTo>
                            <a:pt x="2663" y="10331"/>
                          </a:lnTo>
                          <a:cubicBezTo>
                            <a:pt x="2663" y="11070"/>
                            <a:pt x="2063" y="11670"/>
                            <a:pt x="1324" y="11670"/>
                          </a:cubicBezTo>
                          <a:cubicBezTo>
                            <a:pt x="584" y="11670"/>
                            <a:pt x="-15" y="11070"/>
                            <a:pt x="-15" y="10331"/>
                          </a:cubicBezTo>
                          <a:lnTo>
                            <a:pt x="-15" y="1324"/>
                          </a:lnTo>
                          <a:cubicBezTo>
                            <a:pt x="-15" y="584"/>
                            <a:pt x="584" y="-15"/>
                            <a:pt x="1324" y="-15"/>
                          </a:cubicBezTo>
                          <a:close/>
                        </a:path>
                      </a:pathLst>
                    </a:custGeom>
                    <a:solidFill>
                      <a:srgbClr val="FF4500"/>
                    </a:soli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49" name="Forme libre : forme 1548"/>
                    <p:cNvSpPr/>
                    <p:nvPr/>
                  </p:nvSpPr>
                  <p:spPr>
                    <a:xfrm>
                      <a:off x="2616798" y="4774616"/>
                      <a:ext cx="16627" cy="157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6627" h="15745">
                          <a:moveTo>
                            <a:pt x="5389" y="2338"/>
                          </a:moveTo>
                          <a:cubicBezTo>
                            <a:pt x="6654" y="2157"/>
                            <a:pt x="5669" y="-424"/>
                            <a:pt x="4549" y="24"/>
                          </a:cubicBezTo>
                          <a:cubicBezTo>
                            <a:pt x="3429" y="472"/>
                            <a:pt x="0" y="2142"/>
                            <a:pt x="0" y="7185"/>
                          </a:cubicBezTo>
                          <a:cubicBezTo>
                            <a:pt x="-48" y="12227"/>
                            <a:pt x="3578" y="15737"/>
                            <a:pt x="8377" y="15716"/>
                          </a:cubicBezTo>
                          <a:cubicBezTo>
                            <a:pt x="12763" y="15673"/>
                            <a:pt x="16409" y="13277"/>
                            <a:pt x="16623" y="7473"/>
                          </a:cubicBezTo>
                          <a:cubicBezTo>
                            <a:pt x="16795" y="1769"/>
                            <a:pt x="10982" y="-292"/>
                            <a:pt x="10747" y="51"/>
                          </a:cubicBezTo>
                          <a:cubicBezTo>
                            <a:pt x="10168" y="896"/>
                            <a:pt x="9926" y="1859"/>
                            <a:pt x="11078" y="2413"/>
                          </a:cubicBezTo>
                          <a:cubicBezTo>
                            <a:pt x="13126" y="3400"/>
                            <a:pt x="13884" y="5827"/>
                            <a:pt x="13960" y="7344"/>
                          </a:cubicBezTo>
                          <a:cubicBezTo>
                            <a:pt x="14060" y="9338"/>
                            <a:pt x="13742" y="12882"/>
                            <a:pt x="8271" y="12882"/>
                          </a:cubicBezTo>
                          <a:cubicBezTo>
                            <a:pt x="2801" y="12882"/>
                            <a:pt x="2508" y="9280"/>
                            <a:pt x="2430" y="7648"/>
                          </a:cubicBezTo>
                          <a:cubicBezTo>
                            <a:pt x="2354" y="6055"/>
                            <a:pt x="2775" y="2711"/>
                            <a:pt x="5389" y="2338"/>
                          </a:cubicBezTo>
                          <a:close/>
                        </a:path>
                      </a:pathLst>
                    </a:custGeom>
                    <a:solidFill>
                      <a:srgbClr val="FF4500"/>
                    </a:solidFill>
                    <a:ln w="7600" cap="flat">
                      <a:noFill/>
                      <a:bevel/>
                    </a:ln>
                  </p:spPr>
                </p:sp>
              </p:grpSp>
            </p:grpSp>
          </p:grpSp>
          <p:grpSp>
            <p:nvGrpSpPr>
              <p:cNvPr id="1550" name="Groupe 1549"/>
              <p:cNvGrpSpPr/>
              <p:nvPr/>
            </p:nvGrpSpPr>
            <p:grpSpPr>
              <a:xfrm>
                <a:off x="3499990" y="4979896"/>
                <a:ext cx="95133" cy="57766"/>
                <a:chOff x="3499990" y="4979896"/>
                <a:chExt cx="95133" cy="57766"/>
              </a:xfrm>
            </p:grpSpPr>
            <p:sp>
              <p:nvSpPr>
                <p:cNvPr id="1551" name="Forme libre : forme 1550"/>
                <p:cNvSpPr/>
                <p:nvPr/>
              </p:nvSpPr>
              <p:spPr>
                <a:xfrm>
                  <a:off x="3503636" y="4979738"/>
                  <a:ext cx="92022" cy="577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022" h="57766">
                      <a:moveTo>
                        <a:pt x="0" y="23484"/>
                      </a:moveTo>
                      <a:cubicBezTo>
                        <a:pt x="4207" y="13146"/>
                        <a:pt x="18803" y="5203"/>
                        <a:pt x="27230" y="2806"/>
                      </a:cubicBezTo>
                      <a:cubicBezTo>
                        <a:pt x="35656" y="408"/>
                        <a:pt x="51720" y="-1691"/>
                        <a:pt x="63795" y="1904"/>
                      </a:cubicBezTo>
                      <a:cubicBezTo>
                        <a:pt x="73920" y="4917"/>
                        <a:pt x="84222" y="11459"/>
                        <a:pt x="89300" y="25283"/>
                      </a:cubicBezTo>
                      <a:cubicBezTo>
                        <a:pt x="91753" y="31961"/>
                        <a:pt x="93136" y="43267"/>
                        <a:pt x="90881" y="48660"/>
                      </a:cubicBezTo>
                      <a:cubicBezTo>
                        <a:pt x="89398" y="52203"/>
                        <a:pt x="78239" y="58553"/>
                        <a:pt x="60634" y="57656"/>
                      </a:cubicBezTo>
                      <a:cubicBezTo>
                        <a:pt x="38986" y="56548"/>
                        <a:pt x="25275" y="48660"/>
                        <a:pt x="25275" y="48660"/>
                      </a:cubicBezTo>
                      <a:cubicBezTo>
                        <a:pt x="25275" y="48660"/>
                        <a:pt x="20074" y="25519"/>
                        <a:pt x="13839" y="21086"/>
                      </a:cubicBezTo>
                      <a:cubicBezTo>
                        <a:pt x="9624" y="18091"/>
                        <a:pt x="3756" y="17192"/>
                        <a:pt x="0" y="234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A5A5"/>
                    </a:gs>
                    <a:gs pos="83000">
                      <a:srgbClr val="383B3B"/>
                    </a:gs>
                    <a:gs pos="100000">
                      <a:srgbClr val="383B3B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7600" cap="flat">
                  <a:noFill/>
                  <a:bevel/>
                </a:ln>
              </p:spPr>
            </p:sp>
            <p:sp>
              <p:nvSpPr>
                <p:cNvPr id="1552" name="Forme libre : forme 1551"/>
                <p:cNvSpPr/>
                <p:nvPr/>
              </p:nvSpPr>
              <p:spPr>
                <a:xfrm>
                  <a:off x="3500526" y="4997899"/>
                  <a:ext cx="28389" cy="3041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389" h="30413">
                      <a:moveTo>
                        <a:pt x="0" y="14414"/>
                      </a:moveTo>
                      <a:cubicBezTo>
                        <a:pt x="0" y="14414"/>
                        <a:pt x="21920" y="28251"/>
                        <a:pt x="28389" y="30502"/>
                      </a:cubicBezTo>
                      <a:cubicBezTo>
                        <a:pt x="26733" y="23311"/>
                        <a:pt x="23573" y="2631"/>
                        <a:pt x="12287" y="383"/>
                      </a:cubicBezTo>
                      <a:cubicBezTo>
                        <a:pt x="2356" y="-2314"/>
                        <a:pt x="0" y="14414"/>
                        <a:pt x="0" y="1441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8D8D8"/>
                    </a:gs>
                    <a:gs pos="100000">
                      <a:srgbClr val="BFBFBF"/>
                    </a:gs>
                  </a:gsLst>
                  <a:lin ang="108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553" name="Forme libre : forme 1552"/>
                <p:cNvSpPr/>
                <p:nvPr/>
              </p:nvSpPr>
              <p:spPr>
                <a:xfrm>
                  <a:off x="3534818" y="4992308"/>
                  <a:ext cx="23130" cy="194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130" h="19491">
                      <a:moveTo>
                        <a:pt x="11554" y="0"/>
                      </a:moveTo>
                      <a:cubicBezTo>
                        <a:pt x="5055" y="0"/>
                        <a:pt x="59" y="4347"/>
                        <a:pt x="28" y="9765"/>
                      </a:cubicBezTo>
                      <a:cubicBezTo>
                        <a:pt x="0" y="15182"/>
                        <a:pt x="5162" y="19491"/>
                        <a:pt x="11554" y="19491"/>
                      </a:cubicBezTo>
                      <a:cubicBezTo>
                        <a:pt x="17945" y="19491"/>
                        <a:pt x="23158" y="15182"/>
                        <a:pt x="23158" y="9755"/>
                      </a:cubicBezTo>
                      <a:cubicBezTo>
                        <a:pt x="23158" y="4328"/>
                        <a:pt x="18053" y="0"/>
                        <a:pt x="115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AEAFD"/>
                    </a:gs>
                    <a:gs pos="71000">
                      <a:srgbClr val="A8B1B2"/>
                    </a:gs>
                    <a:gs pos="100000">
                      <a:srgbClr val="A8B1B2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3164" cap="flat">
                  <a:noFill/>
                  <a:bevel/>
                </a:ln>
              </p:spPr>
            </p:sp>
          </p:grpSp>
          <p:grpSp>
            <p:nvGrpSpPr>
              <p:cNvPr id="1554" name="Groupe 1553"/>
              <p:cNvGrpSpPr/>
              <p:nvPr/>
            </p:nvGrpSpPr>
            <p:grpSpPr>
              <a:xfrm>
                <a:off x="2785289" y="4974486"/>
                <a:ext cx="666878" cy="67395"/>
                <a:chOff x="2785289" y="4974486"/>
                <a:chExt cx="666878" cy="67395"/>
              </a:xfrm>
            </p:grpSpPr>
            <p:sp>
              <p:nvSpPr>
                <p:cNvPr id="1555" name="Forme libre : forme 1554"/>
                <p:cNvSpPr/>
                <p:nvPr/>
              </p:nvSpPr>
              <p:spPr>
                <a:xfrm>
                  <a:off x="2785226" y="4979919"/>
                  <a:ext cx="666878" cy="62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6878" h="62230">
                      <a:moveTo>
                        <a:pt x="12422" y="0"/>
                      </a:moveTo>
                      <a:cubicBezTo>
                        <a:pt x="12422" y="0"/>
                        <a:pt x="4457" y="18670"/>
                        <a:pt x="1650" y="31117"/>
                      </a:cubicBezTo>
                      <a:cubicBezTo>
                        <a:pt x="0" y="43563"/>
                        <a:pt x="-2142" y="60774"/>
                        <a:pt x="4926" y="62230"/>
                      </a:cubicBezTo>
                      <a:cubicBezTo>
                        <a:pt x="4926" y="62230"/>
                        <a:pt x="661089" y="62230"/>
                        <a:pt x="661089" y="62230"/>
                      </a:cubicBezTo>
                      <a:cubicBezTo>
                        <a:pt x="665670" y="59487"/>
                        <a:pt x="671437" y="57594"/>
                        <a:pt x="661089" y="33606"/>
                      </a:cubicBezTo>
                      <a:cubicBezTo>
                        <a:pt x="650317" y="9617"/>
                        <a:pt x="630892" y="0"/>
                        <a:pt x="630892" y="0"/>
                      </a:cubicBezTo>
                      <a:lnTo>
                        <a:pt x="1242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5A5A5"/>
                    </a:gs>
                    <a:gs pos="100000">
                      <a:srgbClr val="0C0C0C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556" name="Forme libre : forme 1555"/>
                <p:cNvSpPr/>
                <p:nvPr/>
              </p:nvSpPr>
              <p:spPr>
                <a:xfrm>
                  <a:off x="2786745" y="4980123"/>
                  <a:ext cx="661387" cy="567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1387" h="56749">
                      <a:moveTo>
                        <a:pt x="12320" y="702"/>
                      </a:moveTo>
                      <a:cubicBezTo>
                        <a:pt x="12320" y="702"/>
                        <a:pt x="4420" y="17616"/>
                        <a:pt x="1637" y="28892"/>
                      </a:cubicBezTo>
                      <a:cubicBezTo>
                        <a:pt x="0" y="40167"/>
                        <a:pt x="-2124" y="55759"/>
                        <a:pt x="4885" y="57078"/>
                      </a:cubicBezTo>
                      <a:cubicBezTo>
                        <a:pt x="4885" y="57078"/>
                        <a:pt x="655644" y="57078"/>
                        <a:pt x="655644" y="57078"/>
                      </a:cubicBezTo>
                      <a:cubicBezTo>
                        <a:pt x="660188" y="54592"/>
                        <a:pt x="665909" y="52878"/>
                        <a:pt x="655644" y="31146"/>
                      </a:cubicBezTo>
                      <a:cubicBezTo>
                        <a:pt x="646296" y="9428"/>
                        <a:pt x="631537" y="329"/>
                        <a:pt x="631537" y="329"/>
                      </a:cubicBezTo>
                      <a:lnTo>
                        <a:pt x="12320" y="702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83B3B"/>
                    </a:gs>
                    <a:gs pos="99000">
                      <a:srgbClr val="E1ECEE"/>
                    </a:gs>
                    <a:gs pos="100000">
                      <a:srgbClr val="E1ECE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557" name="Groupe 1556"/>
                <p:cNvGrpSpPr/>
                <p:nvPr/>
              </p:nvGrpSpPr>
              <p:grpSpPr>
                <a:xfrm>
                  <a:off x="3317545" y="4979347"/>
                  <a:ext cx="104173" cy="14251"/>
                  <a:chOff x="3317545" y="4979347"/>
                  <a:chExt cx="104173" cy="14251"/>
                </a:xfrm>
              </p:grpSpPr>
              <p:sp>
                <p:nvSpPr>
                  <p:cNvPr id="1558" name="Forme libre : forme 1557"/>
                  <p:cNvSpPr/>
                  <p:nvPr/>
                </p:nvSpPr>
                <p:spPr>
                  <a:xfrm>
                    <a:off x="3317631" y="4979409"/>
                    <a:ext cx="29410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410" h="14174">
                        <a:moveTo>
                          <a:pt x="995" y="13878"/>
                        </a:moveTo>
                        <a:lnTo>
                          <a:pt x="30405" y="14218"/>
                        </a:lnTo>
                        <a:lnTo>
                          <a:pt x="22609" y="44"/>
                        </a:lnTo>
                        <a:lnTo>
                          <a:pt x="3263" y="44"/>
                        </a:lnTo>
                        <a:lnTo>
                          <a:pt x="99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59" name="Forme libre : forme 1558"/>
                  <p:cNvSpPr/>
                  <p:nvPr/>
                </p:nvSpPr>
                <p:spPr>
                  <a:xfrm>
                    <a:off x="3341945" y="4979774"/>
                    <a:ext cx="32916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916" h="13867">
                        <a:moveTo>
                          <a:pt x="92" y="13867"/>
                        </a:moveTo>
                        <a:lnTo>
                          <a:pt x="33008" y="13867"/>
                        </a:lnTo>
                        <a:lnTo>
                          <a:pt x="26797" y="0"/>
                        </a:lnTo>
                        <a:lnTo>
                          <a:pt x="5741" y="0"/>
                        </a:lnTo>
                        <a:lnTo>
                          <a:pt x="92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60" name="Forme libre : forme 1559"/>
                  <p:cNvSpPr/>
                  <p:nvPr/>
                </p:nvSpPr>
                <p:spPr>
                  <a:xfrm>
                    <a:off x="3369295" y="4979825"/>
                    <a:ext cx="30263" cy="138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263" h="13879">
                        <a:moveTo>
                          <a:pt x="-123" y="13879"/>
                        </a:moveTo>
                        <a:lnTo>
                          <a:pt x="30140" y="13864"/>
                        </a:lnTo>
                        <a:lnTo>
                          <a:pt x="23156" y="0"/>
                        </a:lnTo>
                        <a:lnTo>
                          <a:pt x="4801" y="0"/>
                        </a:lnTo>
                        <a:lnTo>
                          <a:pt x="-123" y="1387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61" name="Forme libre : forme 1560"/>
                  <p:cNvSpPr/>
                  <p:nvPr/>
                </p:nvSpPr>
                <p:spPr>
                  <a:xfrm>
                    <a:off x="3394612" y="4979600"/>
                    <a:ext cx="28109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109" h="13867">
                        <a:moveTo>
                          <a:pt x="79" y="13867"/>
                        </a:moveTo>
                        <a:lnTo>
                          <a:pt x="28188" y="13867"/>
                        </a:lnTo>
                        <a:lnTo>
                          <a:pt x="22884" y="0"/>
                        </a:lnTo>
                        <a:lnTo>
                          <a:pt x="4902" y="0"/>
                        </a:lnTo>
                        <a:lnTo>
                          <a:pt x="79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62" name="Groupe 1561"/>
                <p:cNvGrpSpPr/>
                <p:nvPr/>
              </p:nvGrpSpPr>
              <p:grpSpPr>
                <a:xfrm>
                  <a:off x="3220679" y="4975015"/>
                  <a:ext cx="80807" cy="14250"/>
                  <a:chOff x="3220679" y="4975015"/>
                  <a:chExt cx="80807" cy="14250"/>
                </a:xfrm>
              </p:grpSpPr>
              <p:sp>
                <p:nvSpPr>
                  <p:cNvPr id="1563" name="Forme libre : forme 1562"/>
                  <p:cNvSpPr/>
                  <p:nvPr/>
                </p:nvSpPr>
                <p:spPr>
                  <a:xfrm>
                    <a:off x="3220618" y="4974863"/>
                    <a:ext cx="29410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410" h="14174">
                        <a:moveTo>
                          <a:pt x="404" y="13878"/>
                        </a:moveTo>
                        <a:lnTo>
                          <a:pt x="29813" y="14218"/>
                        </a:lnTo>
                        <a:lnTo>
                          <a:pt x="22017" y="44"/>
                        </a:lnTo>
                        <a:lnTo>
                          <a:pt x="2671" y="44"/>
                        </a:lnTo>
                        <a:lnTo>
                          <a:pt x="404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64" name="Forme libre : forme 1563"/>
                  <p:cNvSpPr/>
                  <p:nvPr/>
                </p:nvSpPr>
                <p:spPr>
                  <a:xfrm>
                    <a:off x="3244341" y="4975227"/>
                    <a:ext cx="32916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916" h="13867">
                        <a:moveTo>
                          <a:pt x="92" y="13867"/>
                        </a:moveTo>
                        <a:lnTo>
                          <a:pt x="33008" y="13867"/>
                        </a:lnTo>
                        <a:lnTo>
                          <a:pt x="26797" y="0"/>
                        </a:lnTo>
                        <a:lnTo>
                          <a:pt x="5741" y="0"/>
                        </a:lnTo>
                        <a:lnTo>
                          <a:pt x="92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65" name="Forme libre : forme 1564"/>
                  <p:cNvSpPr/>
                  <p:nvPr/>
                </p:nvSpPr>
                <p:spPr>
                  <a:xfrm>
                    <a:off x="3271689" y="4975277"/>
                    <a:ext cx="30262" cy="138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262" h="13879">
                        <a:moveTo>
                          <a:pt x="-123" y="13879"/>
                        </a:moveTo>
                        <a:lnTo>
                          <a:pt x="30140" y="13864"/>
                        </a:lnTo>
                        <a:lnTo>
                          <a:pt x="23155" y="0"/>
                        </a:lnTo>
                        <a:lnTo>
                          <a:pt x="4801" y="0"/>
                        </a:lnTo>
                        <a:lnTo>
                          <a:pt x="-123" y="1387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66" name="Groupe 1565"/>
                <p:cNvGrpSpPr/>
                <p:nvPr/>
              </p:nvGrpSpPr>
              <p:grpSpPr>
                <a:xfrm>
                  <a:off x="3220491" y="4977180"/>
                  <a:ext cx="78340" cy="9858"/>
                  <a:chOff x="3220491" y="4977180"/>
                  <a:chExt cx="78340" cy="9858"/>
                </a:xfrm>
              </p:grpSpPr>
              <p:sp>
                <p:nvSpPr>
                  <p:cNvPr id="1567" name="Forme libre : forme 1566"/>
                  <p:cNvSpPr/>
                  <p:nvPr/>
                </p:nvSpPr>
                <p:spPr>
                  <a:xfrm>
                    <a:off x="3220316" y="4977242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68" name="Forme libre : forme 1567"/>
                  <p:cNvSpPr/>
                  <p:nvPr/>
                </p:nvSpPr>
                <p:spPr>
                  <a:xfrm>
                    <a:off x="3248436" y="4977301"/>
                    <a:ext cx="2622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227" h="9799">
                        <a:moveTo>
                          <a:pt x="0" y="9799"/>
                        </a:moveTo>
                        <a:lnTo>
                          <a:pt x="26227" y="9799"/>
                        </a:lnTo>
                        <a:lnTo>
                          <a:pt x="23551" y="0"/>
                        </a:lnTo>
                        <a:lnTo>
                          <a:pt x="3211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569" name="Forme libre : forme 1568"/>
                  <p:cNvSpPr/>
                  <p:nvPr/>
                </p:nvSpPr>
                <p:spPr>
                  <a:xfrm>
                    <a:off x="3274713" y="4977242"/>
                    <a:ext cx="23943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43" h="9799">
                        <a:moveTo>
                          <a:pt x="0" y="9799"/>
                        </a:moveTo>
                        <a:lnTo>
                          <a:pt x="23943" y="9799"/>
                        </a:lnTo>
                        <a:lnTo>
                          <a:pt x="21500" y="0"/>
                        </a:lnTo>
                        <a:lnTo>
                          <a:pt x="2932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70" name="Groupe 1569"/>
                <p:cNvGrpSpPr/>
                <p:nvPr/>
              </p:nvGrpSpPr>
              <p:grpSpPr>
                <a:xfrm>
                  <a:off x="2803026" y="4974829"/>
                  <a:ext cx="406096" cy="14046"/>
                  <a:chOff x="2803026" y="4974829"/>
                  <a:chExt cx="406096" cy="14046"/>
                </a:xfrm>
              </p:grpSpPr>
              <p:grpSp>
                <p:nvGrpSpPr>
                  <p:cNvPr id="1571" name="Groupe 1570"/>
                  <p:cNvGrpSpPr/>
                  <p:nvPr/>
                </p:nvGrpSpPr>
                <p:grpSpPr>
                  <a:xfrm>
                    <a:off x="3095572" y="4974829"/>
                    <a:ext cx="113195" cy="14016"/>
                    <a:chOff x="3095572" y="4974829"/>
                    <a:chExt cx="113195" cy="14016"/>
                  </a:xfrm>
                </p:grpSpPr>
                <p:sp>
                  <p:nvSpPr>
                    <p:cNvPr id="1572" name="Forme libre : forme 1571"/>
                    <p:cNvSpPr/>
                    <p:nvPr/>
                  </p:nvSpPr>
                  <p:spPr>
                    <a:xfrm>
                      <a:off x="3148225" y="4974784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73" name="Forme libre : forme 1572"/>
                    <p:cNvSpPr/>
                    <p:nvPr/>
                  </p:nvSpPr>
                  <p:spPr>
                    <a:xfrm>
                      <a:off x="3175649" y="4974784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74" name="Forme libre : forme 1573"/>
                    <p:cNvSpPr/>
                    <p:nvPr/>
                  </p:nvSpPr>
                  <p:spPr>
                    <a:xfrm>
                      <a:off x="3095622" y="4974922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75" name="Forme libre : forme 1574"/>
                    <p:cNvSpPr/>
                    <p:nvPr/>
                  </p:nvSpPr>
                  <p:spPr>
                    <a:xfrm>
                      <a:off x="3123046" y="4974922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576" name="Groupe 1575"/>
                  <p:cNvGrpSpPr/>
                  <p:nvPr/>
                </p:nvGrpSpPr>
                <p:grpSpPr>
                  <a:xfrm>
                    <a:off x="2975784" y="4974829"/>
                    <a:ext cx="113195" cy="14016"/>
                    <a:chOff x="2975784" y="4974829"/>
                    <a:chExt cx="113195" cy="14016"/>
                  </a:xfrm>
                </p:grpSpPr>
                <p:sp>
                  <p:nvSpPr>
                    <p:cNvPr id="1577" name="Forme libre : forme 1576"/>
                    <p:cNvSpPr/>
                    <p:nvPr/>
                  </p:nvSpPr>
                  <p:spPr>
                    <a:xfrm>
                      <a:off x="3028437" y="4974784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78" name="Forme libre : forme 1577"/>
                    <p:cNvSpPr/>
                    <p:nvPr/>
                  </p:nvSpPr>
                  <p:spPr>
                    <a:xfrm>
                      <a:off x="3055862" y="4974784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79" name="Forme libre : forme 1578"/>
                    <p:cNvSpPr/>
                    <p:nvPr/>
                  </p:nvSpPr>
                  <p:spPr>
                    <a:xfrm>
                      <a:off x="2975834" y="4974922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80" name="Forme libre : forme 1579"/>
                    <p:cNvSpPr/>
                    <p:nvPr/>
                  </p:nvSpPr>
                  <p:spPr>
                    <a:xfrm>
                      <a:off x="3003259" y="4974922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581" name="Groupe 1580"/>
                  <p:cNvGrpSpPr/>
                  <p:nvPr/>
                </p:nvGrpSpPr>
                <p:grpSpPr>
                  <a:xfrm>
                    <a:off x="2853202" y="4974829"/>
                    <a:ext cx="113195" cy="14016"/>
                    <a:chOff x="2853202" y="4974829"/>
                    <a:chExt cx="113195" cy="14016"/>
                  </a:xfrm>
                </p:grpSpPr>
                <p:sp>
                  <p:nvSpPr>
                    <p:cNvPr id="1582" name="Forme libre : forme 1581"/>
                    <p:cNvSpPr/>
                    <p:nvPr/>
                  </p:nvSpPr>
                  <p:spPr>
                    <a:xfrm>
                      <a:off x="2905855" y="4974784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83" name="Forme libre : forme 1582"/>
                    <p:cNvSpPr/>
                    <p:nvPr/>
                  </p:nvSpPr>
                  <p:spPr>
                    <a:xfrm>
                      <a:off x="2933280" y="4974784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84" name="Forme libre : forme 1583"/>
                    <p:cNvSpPr/>
                    <p:nvPr/>
                  </p:nvSpPr>
                  <p:spPr>
                    <a:xfrm>
                      <a:off x="2853252" y="4974922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85" name="Forme libre : forme 1584"/>
                    <p:cNvSpPr/>
                    <p:nvPr/>
                  </p:nvSpPr>
                  <p:spPr>
                    <a:xfrm>
                      <a:off x="2880677" y="4974922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sp>
                <p:nvSpPr>
                  <p:cNvPr id="1586" name="Forme libre : forme 1585"/>
                  <p:cNvSpPr/>
                  <p:nvPr/>
                </p:nvSpPr>
                <p:spPr>
                  <a:xfrm>
                    <a:off x="2802951" y="4974754"/>
                    <a:ext cx="26450" cy="138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450" h="13865">
                        <a:moveTo>
                          <a:pt x="-120" y="13865"/>
                        </a:moveTo>
                        <a:lnTo>
                          <a:pt x="26330" y="13863"/>
                        </a:lnTo>
                        <a:lnTo>
                          <a:pt x="22542" y="0"/>
                        </a:lnTo>
                        <a:lnTo>
                          <a:pt x="4673" y="0"/>
                        </a:lnTo>
                        <a:lnTo>
                          <a:pt x="-120" y="1386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587" name="Groupe 1586"/>
                <p:cNvGrpSpPr/>
                <p:nvPr/>
              </p:nvGrpSpPr>
              <p:grpSpPr>
                <a:xfrm>
                  <a:off x="2803818" y="4977578"/>
                  <a:ext cx="401004" cy="11481"/>
                  <a:chOff x="2803818" y="4977578"/>
                  <a:chExt cx="401004" cy="11481"/>
                </a:xfrm>
              </p:grpSpPr>
              <p:sp>
                <p:nvSpPr>
                  <p:cNvPr id="1588" name="Forme libre : forme 1587"/>
                  <p:cNvSpPr/>
                  <p:nvPr/>
                </p:nvSpPr>
                <p:spPr>
                  <a:xfrm>
                    <a:off x="2803963" y="4977586"/>
                    <a:ext cx="24039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039" h="11301">
                        <a:moveTo>
                          <a:pt x="0" y="11301"/>
                        </a:moveTo>
                        <a:lnTo>
                          <a:pt x="24039" y="11301"/>
                        </a:lnTo>
                        <a:lnTo>
                          <a:pt x="21586" y="0"/>
                        </a:lnTo>
                        <a:lnTo>
                          <a:pt x="2944" y="0"/>
                        </a:lnTo>
                        <a:lnTo>
                          <a:pt x="0" y="1130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589" name="Groupe 1588"/>
                  <p:cNvGrpSpPr/>
                  <p:nvPr/>
                </p:nvGrpSpPr>
                <p:grpSpPr>
                  <a:xfrm>
                    <a:off x="2858373" y="4977578"/>
                    <a:ext cx="104097" cy="11370"/>
                    <a:chOff x="2858373" y="4977578"/>
                    <a:chExt cx="104097" cy="11370"/>
                  </a:xfrm>
                </p:grpSpPr>
                <p:sp>
                  <p:nvSpPr>
                    <p:cNvPr id="1590" name="Forme libre : forme 1589"/>
                    <p:cNvSpPr/>
                    <p:nvPr/>
                  </p:nvSpPr>
                  <p:spPr>
                    <a:xfrm>
                      <a:off x="2858395" y="4977696"/>
                      <a:ext cx="25716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716" h="11299">
                          <a:moveTo>
                            <a:pt x="0" y="11299"/>
                          </a:moveTo>
                          <a:lnTo>
                            <a:pt x="25716" y="11299"/>
                          </a:lnTo>
                          <a:lnTo>
                            <a:pt x="21878" y="0"/>
                          </a:lnTo>
                          <a:lnTo>
                            <a:pt x="2984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1" name="Forme libre : forme 1590"/>
                    <p:cNvSpPr/>
                    <p:nvPr/>
                  </p:nvSpPr>
                  <p:spPr>
                    <a:xfrm>
                      <a:off x="2884587" y="4977727"/>
                      <a:ext cx="23259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59" h="11301">
                          <a:moveTo>
                            <a:pt x="0" y="11301"/>
                          </a:moveTo>
                          <a:lnTo>
                            <a:pt x="23259" y="11301"/>
                          </a:lnTo>
                          <a:lnTo>
                            <a:pt x="20885" y="0"/>
                          </a:lnTo>
                          <a:lnTo>
                            <a:pt x="2848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2" name="Forme libre : forme 1591"/>
                    <p:cNvSpPr/>
                    <p:nvPr/>
                  </p:nvSpPr>
                  <p:spPr>
                    <a:xfrm>
                      <a:off x="2911114" y="4977767"/>
                      <a:ext cx="25716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716" h="11299">
                          <a:moveTo>
                            <a:pt x="0" y="11299"/>
                          </a:moveTo>
                          <a:lnTo>
                            <a:pt x="25716" y="11299"/>
                          </a:lnTo>
                          <a:lnTo>
                            <a:pt x="21878" y="0"/>
                          </a:lnTo>
                          <a:lnTo>
                            <a:pt x="2984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3" name="Forme libre : forme 1592"/>
                    <p:cNvSpPr/>
                    <p:nvPr/>
                  </p:nvSpPr>
                  <p:spPr>
                    <a:xfrm>
                      <a:off x="2936921" y="4977727"/>
                      <a:ext cx="25571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571" h="11301">
                          <a:moveTo>
                            <a:pt x="0" y="11301"/>
                          </a:moveTo>
                          <a:lnTo>
                            <a:pt x="25571" y="11301"/>
                          </a:lnTo>
                          <a:lnTo>
                            <a:pt x="22962" y="0"/>
                          </a:lnTo>
                          <a:lnTo>
                            <a:pt x="3131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594" name="Groupe 1593"/>
                  <p:cNvGrpSpPr/>
                  <p:nvPr/>
                </p:nvGrpSpPr>
                <p:grpSpPr>
                  <a:xfrm>
                    <a:off x="2980686" y="4977527"/>
                    <a:ext cx="104097" cy="11370"/>
                    <a:chOff x="2980686" y="4977527"/>
                    <a:chExt cx="104097" cy="11370"/>
                  </a:xfrm>
                </p:grpSpPr>
                <p:sp>
                  <p:nvSpPr>
                    <p:cNvPr id="1595" name="Forme libre : forme 1594"/>
                    <p:cNvSpPr/>
                    <p:nvPr/>
                  </p:nvSpPr>
                  <p:spPr>
                    <a:xfrm>
                      <a:off x="2980708" y="4977645"/>
                      <a:ext cx="25716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716" h="11299">
                          <a:moveTo>
                            <a:pt x="0" y="11299"/>
                          </a:moveTo>
                          <a:lnTo>
                            <a:pt x="25716" y="11299"/>
                          </a:lnTo>
                          <a:lnTo>
                            <a:pt x="21878" y="0"/>
                          </a:lnTo>
                          <a:lnTo>
                            <a:pt x="2984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6" name="Forme libre : forme 1595"/>
                    <p:cNvSpPr/>
                    <p:nvPr/>
                  </p:nvSpPr>
                  <p:spPr>
                    <a:xfrm>
                      <a:off x="3006900" y="4977676"/>
                      <a:ext cx="23259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59" h="11301">
                          <a:moveTo>
                            <a:pt x="0" y="11301"/>
                          </a:moveTo>
                          <a:lnTo>
                            <a:pt x="23259" y="11301"/>
                          </a:lnTo>
                          <a:lnTo>
                            <a:pt x="20885" y="0"/>
                          </a:lnTo>
                          <a:lnTo>
                            <a:pt x="2848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7" name="Forme libre : forme 1596"/>
                    <p:cNvSpPr/>
                    <p:nvPr/>
                  </p:nvSpPr>
                  <p:spPr>
                    <a:xfrm>
                      <a:off x="3033427" y="4977716"/>
                      <a:ext cx="25716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716" h="11299">
                          <a:moveTo>
                            <a:pt x="0" y="11299"/>
                          </a:moveTo>
                          <a:lnTo>
                            <a:pt x="25716" y="11299"/>
                          </a:lnTo>
                          <a:lnTo>
                            <a:pt x="21878" y="0"/>
                          </a:lnTo>
                          <a:lnTo>
                            <a:pt x="2984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598" name="Forme libre : forme 1597"/>
                    <p:cNvSpPr/>
                    <p:nvPr/>
                  </p:nvSpPr>
                  <p:spPr>
                    <a:xfrm>
                      <a:off x="3059233" y="4977676"/>
                      <a:ext cx="25571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571" h="11301">
                          <a:moveTo>
                            <a:pt x="0" y="11301"/>
                          </a:moveTo>
                          <a:lnTo>
                            <a:pt x="25571" y="11301"/>
                          </a:lnTo>
                          <a:lnTo>
                            <a:pt x="22962" y="0"/>
                          </a:lnTo>
                          <a:lnTo>
                            <a:pt x="3131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grpSp>
                <p:nvGrpSpPr>
                  <p:cNvPr id="1599" name="Groupe 1598"/>
                  <p:cNvGrpSpPr/>
                  <p:nvPr/>
                </p:nvGrpSpPr>
                <p:grpSpPr>
                  <a:xfrm>
                    <a:off x="3100848" y="4977578"/>
                    <a:ext cx="104097" cy="11370"/>
                    <a:chOff x="3100848" y="4977578"/>
                    <a:chExt cx="104097" cy="11370"/>
                  </a:xfrm>
                </p:grpSpPr>
                <p:sp>
                  <p:nvSpPr>
                    <p:cNvPr id="1600" name="Forme libre : forme 1599"/>
                    <p:cNvSpPr/>
                    <p:nvPr/>
                  </p:nvSpPr>
                  <p:spPr>
                    <a:xfrm>
                      <a:off x="3100870" y="4977696"/>
                      <a:ext cx="25716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716" h="11299">
                          <a:moveTo>
                            <a:pt x="0" y="11299"/>
                          </a:moveTo>
                          <a:lnTo>
                            <a:pt x="25716" y="11299"/>
                          </a:lnTo>
                          <a:lnTo>
                            <a:pt x="21878" y="0"/>
                          </a:lnTo>
                          <a:lnTo>
                            <a:pt x="2984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01" name="Forme libre : forme 1600"/>
                    <p:cNvSpPr/>
                    <p:nvPr/>
                  </p:nvSpPr>
                  <p:spPr>
                    <a:xfrm>
                      <a:off x="3127062" y="4977727"/>
                      <a:ext cx="23259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3259" h="11301">
                          <a:moveTo>
                            <a:pt x="0" y="11301"/>
                          </a:moveTo>
                          <a:lnTo>
                            <a:pt x="23259" y="11301"/>
                          </a:lnTo>
                          <a:lnTo>
                            <a:pt x="20885" y="0"/>
                          </a:lnTo>
                          <a:lnTo>
                            <a:pt x="2848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02" name="Forme libre : forme 1601"/>
                    <p:cNvSpPr/>
                    <p:nvPr/>
                  </p:nvSpPr>
                  <p:spPr>
                    <a:xfrm>
                      <a:off x="3153589" y="4977767"/>
                      <a:ext cx="25716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716" h="11299">
                          <a:moveTo>
                            <a:pt x="0" y="11299"/>
                          </a:moveTo>
                          <a:lnTo>
                            <a:pt x="25716" y="11299"/>
                          </a:lnTo>
                          <a:lnTo>
                            <a:pt x="21878" y="0"/>
                          </a:lnTo>
                          <a:lnTo>
                            <a:pt x="2984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03" name="Forme libre : forme 1602"/>
                    <p:cNvSpPr/>
                    <p:nvPr/>
                  </p:nvSpPr>
                  <p:spPr>
                    <a:xfrm>
                      <a:off x="3179396" y="4977727"/>
                      <a:ext cx="25571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5571" h="11301">
                          <a:moveTo>
                            <a:pt x="0" y="11301"/>
                          </a:moveTo>
                          <a:lnTo>
                            <a:pt x="25571" y="11301"/>
                          </a:lnTo>
                          <a:lnTo>
                            <a:pt x="22962" y="0"/>
                          </a:lnTo>
                          <a:lnTo>
                            <a:pt x="3131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604" name="Groupe 1603"/>
                <p:cNvGrpSpPr/>
                <p:nvPr/>
              </p:nvGrpSpPr>
              <p:grpSpPr>
                <a:xfrm>
                  <a:off x="2800258" y="4981520"/>
                  <a:ext cx="384636" cy="14142"/>
                  <a:chOff x="2800258" y="4981520"/>
                  <a:chExt cx="384636" cy="14142"/>
                </a:xfrm>
              </p:grpSpPr>
              <p:sp>
                <p:nvSpPr>
                  <p:cNvPr id="1605" name="Forme libre : forme 1604"/>
                  <p:cNvSpPr/>
                  <p:nvPr/>
                </p:nvSpPr>
                <p:spPr>
                  <a:xfrm>
                    <a:off x="2799984" y="4981479"/>
                    <a:ext cx="28687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687" h="13878">
                        <a:moveTo>
                          <a:pt x="95" y="13878"/>
                        </a:moveTo>
                        <a:lnTo>
                          <a:pt x="28782" y="13748"/>
                        </a:lnTo>
                        <a:lnTo>
                          <a:pt x="22514" y="0"/>
                        </a:lnTo>
                        <a:lnTo>
                          <a:pt x="5920" y="0"/>
                        </a:lnTo>
                        <a:lnTo>
                          <a:pt x="9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06" name="Forme libre : forme 1605"/>
                  <p:cNvSpPr/>
                  <p:nvPr/>
                </p:nvSpPr>
                <p:spPr>
                  <a:xfrm>
                    <a:off x="2821818" y="4981479"/>
                    <a:ext cx="35024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024" h="13878">
                        <a:moveTo>
                          <a:pt x="116" y="13878"/>
                        </a:moveTo>
                        <a:lnTo>
                          <a:pt x="35141" y="13748"/>
                        </a:lnTo>
                        <a:lnTo>
                          <a:pt x="27487" y="0"/>
                        </a:lnTo>
                        <a:lnTo>
                          <a:pt x="7228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07" name="Forme libre : forme 1606"/>
                  <p:cNvSpPr/>
                  <p:nvPr/>
                </p:nvSpPr>
                <p:spPr>
                  <a:xfrm>
                    <a:off x="2850934" y="4981349"/>
                    <a:ext cx="35024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024" h="13878">
                        <a:moveTo>
                          <a:pt x="116" y="13878"/>
                        </a:moveTo>
                        <a:lnTo>
                          <a:pt x="35141" y="13748"/>
                        </a:lnTo>
                        <a:lnTo>
                          <a:pt x="27487" y="0"/>
                        </a:lnTo>
                        <a:lnTo>
                          <a:pt x="7228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08" name="Forme libre : forme 1607"/>
                  <p:cNvSpPr/>
                  <p:nvPr/>
                </p:nvSpPr>
                <p:spPr>
                  <a:xfrm>
                    <a:off x="2878225" y="4981349"/>
                    <a:ext cx="3440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05" h="13878">
                        <a:moveTo>
                          <a:pt x="114" y="13878"/>
                        </a:moveTo>
                        <a:lnTo>
                          <a:pt x="34519" y="13748"/>
                        </a:lnTo>
                        <a:lnTo>
                          <a:pt x="27001" y="0"/>
                        </a:lnTo>
                        <a:lnTo>
                          <a:pt x="7100" y="0"/>
                        </a:lnTo>
                        <a:lnTo>
                          <a:pt x="114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09" name="Forme libre : forme 1608"/>
                  <p:cNvSpPr/>
                  <p:nvPr/>
                </p:nvSpPr>
                <p:spPr>
                  <a:xfrm>
                    <a:off x="2905168" y="4981349"/>
                    <a:ext cx="35024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024" h="13878">
                        <a:moveTo>
                          <a:pt x="116" y="13878"/>
                        </a:moveTo>
                        <a:lnTo>
                          <a:pt x="35141" y="13748"/>
                        </a:lnTo>
                        <a:lnTo>
                          <a:pt x="27487" y="0"/>
                        </a:lnTo>
                        <a:lnTo>
                          <a:pt x="7228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0" name="Forme libre : forme 1609"/>
                  <p:cNvSpPr/>
                  <p:nvPr/>
                </p:nvSpPr>
                <p:spPr>
                  <a:xfrm>
                    <a:off x="2933339" y="4981349"/>
                    <a:ext cx="35024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024" h="13878">
                        <a:moveTo>
                          <a:pt x="116" y="13878"/>
                        </a:moveTo>
                        <a:lnTo>
                          <a:pt x="35141" y="13748"/>
                        </a:lnTo>
                        <a:lnTo>
                          <a:pt x="27487" y="0"/>
                        </a:lnTo>
                        <a:lnTo>
                          <a:pt x="7228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1" name="Forme libre : forme 1610"/>
                  <p:cNvSpPr/>
                  <p:nvPr/>
                </p:nvSpPr>
                <p:spPr>
                  <a:xfrm>
                    <a:off x="2961868" y="4981353"/>
                    <a:ext cx="35024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024" h="13878">
                        <a:moveTo>
                          <a:pt x="116" y="13878"/>
                        </a:moveTo>
                        <a:lnTo>
                          <a:pt x="35141" y="13748"/>
                        </a:lnTo>
                        <a:lnTo>
                          <a:pt x="27487" y="0"/>
                        </a:lnTo>
                        <a:lnTo>
                          <a:pt x="7228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2" name="Forme libre : forme 1611"/>
                  <p:cNvSpPr/>
                  <p:nvPr/>
                </p:nvSpPr>
                <p:spPr>
                  <a:xfrm>
                    <a:off x="2989163" y="4981353"/>
                    <a:ext cx="3440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05" h="13878">
                        <a:moveTo>
                          <a:pt x="114" y="13878"/>
                        </a:moveTo>
                        <a:lnTo>
                          <a:pt x="34519" y="13748"/>
                        </a:lnTo>
                        <a:lnTo>
                          <a:pt x="27001" y="0"/>
                        </a:lnTo>
                        <a:lnTo>
                          <a:pt x="7100" y="0"/>
                        </a:lnTo>
                        <a:lnTo>
                          <a:pt x="114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3" name="Forme libre : forme 1612"/>
                  <p:cNvSpPr/>
                  <p:nvPr/>
                </p:nvSpPr>
                <p:spPr>
                  <a:xfrm>
                    <a:off x="3017150" y="4981365"/>
                    <a:ext cx="34662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662" h="13878">
                        <a:moveTo>
                          <a:pt x="115" y="13878"/>
                        </a:moveTo>
                        <a:lnTo>
                          <a:pt x="34777" y="13748"/>
                        </a:lnTo>
                        <a:lnTo>
                          <a:pt x="27203" y="0"/>
                        </a:lnTo>
                        <a:lnTo>
                          <a:pt x="7153" y="0"/>
                        </a:lnTo>
                        <a:lnTo>
                          <a:pt x="11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4" name="Forme libre : forme 1613"/>
                  <p:cNvSpPr/>
                  <p:nvPr/>
                </p:nvSpPr>
                <p:spPr>
                  <a:xfrm>
                    <a:off x="3045015" y="4981597"/>
                    <a:ext cx="3334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340" h="13878">
                        <a:moveTo>
                          <a:pt x="111" y="13878"/>
                        </a:moveTo>
                        <a:lnTo>
                          <a:pt x="33450" y="13748"/>
                        </a:lnTo>
                        <a:lnTo>
                          <a:pt x="26165" y="0"/>
                        </a:lnTo>
                        <a:lnTo>
                          <a:pt x="6881" y="0"/>
                        </a:lnTo>
                        <a:lnTo>
                          <a:pt x="111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5" name="Forme libre : forme 1614"/>
                  <p:cNvSpPr/>
                  <p:nvPr/>
                </p:nvSpPr>
                <p:spPr>
                  <a:xfrm>
                    <a:off x="3071830" y="4981597"/>
                    <a:ext cx="3334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340" h="13878">
                        <a:moveTo>
                          <a:pt x="111" y="13878"/>
                        </a:moveTo>
                        <a:lnTo>
                          <a:pt x="33450" y="13748"/>
                        </a:lnTo>
                        <a:lnTo>
                          <a:pt x="26165" y="0"/>
                        </a:lnTo>
                        <a:lnTo>
                          <a:pt x="6881" y="0"/>
                        </a:lnTo>
                        <a:lnTo>
                          <a:pt x="111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6" name="Forme libre : forme 1615"/>
                  <p:cNvSpPr/>
                  <p:nvPr/>
                </p:nvSpPr>
                <p:spPr>
                  <a:xfrm>
                    <a:off x="3098985" y="4981601"/>
                    <a:ext cx="3334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340" h="13878">
                        <a:moveTo>
                          <a:pt x="111" y="13878"/>
                        </a:moveTo>
                        <a:lnTo>
                          <a:pt x="33450" y="13748"/>
                        </a:lnTo>
                        <a:lnTo>
                          <a:pt x="26165" y="0"/>
                        </a:lnTo>
                        <a:lnTo>
                          <a:pt x="6881" y="0"/>
                        </a:lnTo>
                        <a:lnTo>
                          <a:pt x="111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7" name="Forme libre : forme 1616"/>
                  <p:cNvSpPr/>
                  <p:nvPr/>
                </p:nvSpPr>
                <p:spPr>
                  <a:xfrm>
                    <a:off x="3124973" y="4981601"/>
                    <a:ext cx="3275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750" h="13878">
                        <a:moveTo>
                          <a:pt x="109" y="13878"/>
                        </a:moveTo>
                        <a:lnTo>
                          <a:pt x="32859" y="13748"/>
                        </a:lnTo>
                        <a:lnTo>
                          <a:pt x="25703" y="0"/>
                        </a:lnTo>
                        <a:lnTo>
                          <a:pt x="6759" y="0"/>
                        </a:lnTo>
                        <a:lnTo>
                          <a:pt x="109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18" name="Forme libre : forme 1617"/>
                  <p:cNvSpPr/>
                  <p:nvPr/>
                </p:nvSpPr>
                <p:spPr>
                  <a:xfrm>
                    <a:off x="3151611" y="4981613"/>
                    <a:ext cx="3299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2995" h="13878">
                        <a:moveTo>
                          <a:pt x="110" y="13878"/>
                        </a:moveTo>
                        <a:lnTo>
                          <a:pt x="33104" y="13748"/>
                        </a:lnTo>
                        <a:lnTo>
                          <a:pt x="25895" y="0"/>
                        </a:lnTo>
                        <a:lnTo>
                          <a:pt x="6809" y="0"/>
                        </a:lnTo>
                        <a:lnTo>
                          <a:pt x="11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619" name="Groupe 1618"/>
                <p:cNvGrpSpPr/>
                <p:nvPr/>
              </p:nvGrpSpPr>
              <p:grpSpPr>
                <a:xfrm>
                  <a:off x="2801445" y="4983877"/>
                  <a:ext cx="383613" cy="12009"/>
                  <a:chOff x="2801445" y="4983877"/>
                  <a:chExt cx="383613" cy="12009"/>
                </a:xfrm>
              </p:grpSpPr>
              <p:sp>
                <p:nvSpPr>
                  <p:cNvPr id="1620" name="Forme libre : forme 1619"/>
                  <p:cNvSpPr/>
                  <p:nvPr/>
                </p:nvSpPr>
                <p:spPr>
                  <a:xfrm>
                    <a:off x="3130713" y="4984207"/>
                    <a:ext cx="27226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6" h="11299">
                        <a:moveTo>
                          <a:pt x="0" y="11299"/>
                        </a:moveTo>
                        <a:lnTo>
                          <a:pt x="27226" y="11299"/>
                        </a:lnTo>
                        <a:lnTo>
                          <a:pt x="23163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21" name="Forme libre : forme 1620"/>
                  <p:cNvSpPr/>
                  <p:nvPr/>
                </p:nvSpPr>
                <p:spPr>
                  <a:xfrm>
                    <a:off x="3157666" y="4984416"/>
                    <a:ext cx="27226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6" h="11299">
                        <a:moveTo>
                          <a:pt x="0" y="11299"/>
                        </a:moveTo>
                        <a:lnTo>
                          <a:pt x="27226" y="11299"/>
                        </a:lnTo>
                        <a:lnTo>
                          <a:pt x="23163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22" name="Forme libre : forme 1621"/>
                  <p:cNvSpPr/>
                  <p:nvPr/>
                </p:nvSpPr>
                <p:spPr>
                  <a:xfrm>
                    <a:off x="2801386" y="4984341"/>
                    <a:ext cx="22492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492" h="11301">
                        <a:moveTo>
                          <a:pt x="-107" y="11434"/>
                        </a:moveTo>
                        <a:lnTo>
                          <a:pt x="22385" y="10941"/>
                        </a:lnTo>
                        <a:lnTo>
                          <a:pt x="19774" y="311"/>
                        </a:lnTo>
                        <a:lnTo>
                          <a:pt x="2237" y="134"/>
                        </a:lnTo>
                        <a:lnTo>
                          <a:pt x="-107" y="114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623" name="Groupe 1622"/>
                  <p:cNvGrpSpPr/>
                  <p:nvPr/>
                </p:nvGrpSpPr>
                <p:grpSpPr>
                  <a:xfrm>
                    <a:off x="2826252" y="4984013"/>
                    <a:ext cx="301538" cy="12009"/>
                    <a:chOff x="2826252" y="4984013"/>
                    <a:chExt cx="301538" cy="12009"/>
                  </a:xfrm>
                </p:grpSpPr>
                <p:sp>
                  <p:nvSpPr>
                    <p:cNvPr id="1624" name="Forme libre : forme 1623"/>
                    <p:cNvSpPr/>
                    <p:nvPr/>
                  </p:nvSpPr>
                  <p:spPr>
                    <a:xfrm>
                      <a:off x="2826345" y="4984321"/>
                      <a:ext cx="26650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50" h="11301">
                          <a:moveTo>
                            <a:pt x="0" y="11301"/>
                          </a:moveTo>
                          <a:lnTo>
                            <a:pt x="26650" y="11301"/>
                          </a:lnTo>
                          <a:lnTo>
                            <a:pt x="23930" y="0"/>
                          </a:lnTo>
                          <a:lnTo>
                            <a:pt x="3263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5" name="Forme libre : forme 1624"/>
                    <p:cNvSpPr/>
                    <p:nvPr/>
                  </p:nvSpPr>
                  <p:spPr>
                    <a:xfrm>
                      <a:off x="2854731" y="4984387"/>
                      <a:ext cx="26800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800" h="11299">
                          <a:moveTo>
                            <a:pt x="0" y="11299"/>
                          </a:moveTo>
                          <a:lnTo>
                            <a:pt x="26800" y="11299"/>
                          </a:lnTo>
                          <a:lnTo>
                            <a:pt x="22801" y="0"/>
                          </a:lnTo>
                          <a:lnTo>
                            <a:pt x="310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6" name="Forme libre : forme 1625"/>
                    <p:cNvSpPr/>
                    <p:nvPr/>
                  </p:nvSpPr>
                  <p:spPr>
                    <a:xfrm>
                      <a:off x="2882850" y="4984421"/>
                      <a:ext cx="26650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50" h="11301">
                          <a:moveTo>
                            <a:pt x="0" y="11301"/>
                          </a:moveTo>
                          <a:lnTo>
                            <a:pt x="26650" y="11301"/>
                          </a:lnTo>
                          <a:lnTo>
                            <a:pt x="23930" y="0"/>
                          </a:lnTo>
                          <a:lnTo>
                            <a:pt x="3263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7" name="Forme libre : forme 1626"/>
                    <p:cNvSpPr/>
                    <p:nvPr/>
                  </p:nvSpPr>
                  <p:spPr>
                    <a:xfrm>
                      <a:off x="2910084" y="4984461"/>
                      <a:ext cx="26800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800" h="11299">
                          <a:moveTo>
                            <a:pt x="0" y="11299"/>
                          </a:moveTo>
                          <a:lnTo>
                            <a:pt x="26800" y="11299"/>
                          </a:lnTo>
                          <a:lnTo>
                            <a:pt x="22801" y="0"/>
                          </a:lnTo>
                          <a:lnTo>
                            <a:pt x="310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8" name="Forme libre : forme 1627"/>
                    <p:cNvSpPr/>
                    <p:nvPr/>
                  </p:nvSpPr>
                  <p:spPr>
                    <a:xfrm>
                      <a:off x="2936980" y="4984421"/>
                      <a:ext cx="26650" cy="1130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50" h="11301">
                          <a:moveTo>
                            <a:pt x="0" y="11301"/>
                          </a:moveTo>
                          <a:lnTo>
                            <a:pt x="26650" y="11301"/>
                          </a:lnTo>
                          <a:lnTo>
                            <a:pt x="23930" y="0"/>
                          </a:lnTo>
                          <a:lnTo>
                            <a:pt x="3263" y="0"/>
                          </a:lnTo>
                          <a:lnTo>
                            <a:pt x="0" y="1130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29" name="Forme libre : forme 1628"/>
                    <p:cNvSpPr/>
                    <p:nvPr/>
                  </p:nvSpPr>
                  <p:spPr>
                    <a:xfrm>
                      <a:off x="2965364" y="4984492"/>
                      <a:ext cx="26800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800" h="11299">
                          <a:moveTo>
                            <a:pt x="0" y="11299"/>
                          </a:moveTo>
                          <a:lnTo>
                            <a:pt x="26800" y="11299"/>
                          </a:lnTo>
                          <a:lnTo>
                            <a:pt x="22801" y="0"/>
                          </a:lnTo>
                          <a:lnTo>
                            <a:pt x="310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30" name="Forme libre : forme 1629"/>
                    <p:cNvSpPr/>
                    <p:nvPr/>
                  </p:nvSpPr>
                  <p:spPr>
                    <a:xfrm>
                      <a:off x="2992610" y="4984229"/>
                      <a:ext cx="26649" cy="1155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49" h="11553">
                          <a:moveTo>
                            <a:pt x="0" y="11594"/>
                          </a:moveTo>
                          <a:lnTo>
                            <a:pt x="26649" y="11594"/>
                          </a:lnTo>
                          <a:lnTo>
                            <a:pt x="22013" y="41"/>
                          </a:lnTo>
                          <a:lnTo>
                            <a:pt x="3262" y="294"/>
                          </a:lnTo>
                          <a:lnTo>
                            <a:pt x="0" y="1159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31" name="Forme libre : forme 1630"/>
                    <p:cNvSpPr/>
                    <p:nvPr/>
                  </p:nvSpPr>
                  <p:spPr>
                    <a:xfrm>
                      <a:off x="3019550" y="4984560"/>
                      <a:ext cx="26800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800" h="11299">
                          <a:moveTo>
                            <a:pt x="0" y="11299"/>
                          </a:moveTo>
                          <a:lnTo>
                            <a:pt x="26800" y="11299"/>
                          </a:lnTo>
                          <a:lnTo>
                            <a:pt x="22801" y="0"/>
                          </a:lnTo>
                          <a:lnTo>
                            <a:pt x="310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32" name="Forme libre : forme 1631"/>
                    <p:cNvSpPr/>
                    <p:nvPr/>
                  </p:nvSpPr>
                  <p:spPr>
                    <a:xfrm>
                      <a:off x="3047611" y="4983809"/>
                      <a:ext cx="26649" cy="1155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649" h="11553">
                          <a:moveTo>
                            <a:pt x="0" y="11594"/>
                          </a:moveTo>
                          <a:lnTo>
                            <a:pt x="26649" y="11594"/>
                          </a:lnTo>
                          <a:lnTo>
                            <a:pt x="22013" y="41"/>
                          </a:lnTo>
                          <a:lnTo>
                            <a:pt x="3262" y="294"/>
                          </a:lnTo>
                          <a:lnTo>
                            <a:pt x="0" y="1159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33" name="Forme libre : forme 1632"/>
                    <p:cNvSpPr/>
                    <p:nvPr/>
                  </p:nvSpPr>
                  <p:spPr>
                    <a:xfrm>
                      <a:off x="3074550" y="4984140"/>
                      <a:ext cx="26800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800" h="11299">
                          <a:moveTo>
                            <a:pt x="0" y="11299"/>
                          </a:moveTo>
                          <a:lnTo>
                            <a:pt x="26800" y="11299"/>
                          </a:lnTo>
                          <a:lnTo>
                            <a:pt x="22801" y="0"/>
                          </a:lnTo>
                          <a:lnTo>
                            <a:pt x="310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34" name="Forme libre : forme 1633"/>
                    <p:cNvSpPr/>
                    <p:nvPr/>
                  </p:nvSpPr>
                  <p:spPr>
                    <a:xfrm>
                      <a:off x="3101083" y="4983957"/>
                      <a:ext cx="26800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6800" h="11299">
                          <a:moveTo>
                            <a:pt x="0" y="11299"/>
                          </a:moveTo>
                          <a:lnTo>
                            <a:pt x="26800" y="11299"/>
                          </a:lnTo>
                          <a:lnTo>
                            <a:pt x="22801" y="0"/>
                          </a:lnTo>
                          <a:lnTo>
                            <a:pt x="310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635" name="Groupe 1634"/>
                <p:cNvGrpSpPr/>
                <p:nvPr/>
              </p:nvGrpSpPr>
              <p:grpSpPr>
                <a:xfrm>
                  <a:off x="2798941" y="4986503"/>
                  <a:ext cx="414585" cy="14308"/>
                  <a:chOff x="2798941" y="4986503"/>
                  <a:chExt cx="414585" cy="14308"/>
                </a:xfrm>
              </p:grpSpPr>
              <p:sp>
                <p:nvSpPr>
                  <p:cNvPr id="1636" name="Forme libre : forme 1635"/>
                  <p:cNvSpPr/>
                  <p:nvPr/>
                </p:nvSpPr>
                <p:spPr>
                  <a:xfrm>
                    <a:off x="2799111" y="4986792"/>
                    <a:ext cx="44929" cy="138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4929" h="13844">
                        <a:moveTo>
                          <a:pt x="-114" y="12939"/>
                        </a:moveTo>
                        <a:lnTo>
                          <a:pt x="44815" y="13790"/>
                        </a:lnTo>
                        <a:lnTo>
                          <a:pt x="36492" y="-53"/>
                        </a:lnTo>
                        <a:lnTo>
                          <a:pt x="3583" y="242"/>
                        </a:lnTo>
                        <a:lnTo>
                          <a:pt x="-114" y="1293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37" name="Forme libre : forme 1636"/>
                  <p:cNvSpPr/>
                  <p:nvPr/>
                </p:nvSpPr>
                <p:spPr>
                  <a:xfrm>
                    <a:off x="3168910" y="4986651"/>
                    <a:ext cx="44672" cy="139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4672" h="13988">
                        <a:moveTo>
                          <a:pt x="0" y="13878"/>
                        </a:moveTo>
                        <a:lnTo>
                          <a:pt x="44672" y="13769"/>
                        </a:lnTo>
                        <a:lnTo>
                          <a:pt x="40934" y="-109"/>
                        </a:lnTo>
                        <a:lnTo>
                          <a:pt x="5633" y="165"/>
                        </a:lnTo>
                        <a:lnTo>
                          <a:pt x="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38" name="Forme libre : forme 1637"/>
                  <p:cNvSpPr/>
                  <p:nvPr/>
                </p:nvSpPr>
                <p:spPr>
                  <a:xfrm>
                    <a:off x="2834590" y="4986577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39" name="Forme libre : forme 1638"/>
                  <p:cNvSpPr/>
                  <p:nvPr/>
                </p:nvSpPr>
                <p:spPr>
                  <a:xfrm>
                    <a:off x="2862968" y="4986577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0" name="Forme libre : forme 1639"/>
                  <p:cNvSpPr/>
                  <p:nvPr/>
                </p:nvSpPr>
                <p:spPr>
                  <a:xfrm>
                    <a:off x="2892296" y="4986971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1" name="Forme libre : forme 1640"/>
                  <p:cNvSpPr/>
                  <p:nvPr/>
                </p:nvSpPr>
                <p:spPr>
                  <a:xfrm>
                    <a:off x="2919785" y="4986971"/>
                    <a:ext cx="34656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656" h="13878">
                        <a:moveTo>
                          <a:pt x="115" y="13878"/>
                        </a:moveTo>
                        <a:lnTo>
                          <a:pt x="34771" y="13748"/>
                        </a:lnTo>
                        <a:lnTo>
                          <a:pt x="27198" y="0"/>
                        </a:lnTo>
                        <a:lnTo>
                          <a:pt x="7152" y="0"/>
                        </a:lnTo>
                        <a:lnTo>
                          <a:pt x="11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2" name="Forme libre : forme 1641"/>
                  <p:cNvSpPr/>
                  <p:nvPr/>
                </p:nvSpPr>
                <p:spPr>
                  <a:xfrm>
                    <a:off x="2946925" y="4986971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3" name="Forme libre : forme 1642"/>
                  <p:cNvSpPr/>
                  <p:nvPr/>
                </p:nvSpPr>
                <p:spPr>
                  <a:xfrm>
                    <a:off x="2975303" y="4986971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4" name="Forme libre : forme 1643"/>
                  <p:cNvSpPr/>
                  <p:nvPr/>
                </p:nvSpPr>
                <p:spPr>
                  <a:xfrm>
                    <a:off x="3004039" y="4986845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5" name="Forme libre : forme 1644"/>
                  <p:cNvSpPr/>
                  <p:nvPr/>
                </p:nvSpPr>
                <p:spPr>
                  <a:xfrm>
                    <a:off x="3031530" y="4986845"/>
                    <a:ext cx="34656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656" h="13878">
                        <a:moveTo>
                          <a:pt x="115" y="13878"/>
                        </a:moveTo>
                        <a:lnTo>
                          <a:pt x="34771" y="13748"/>
                        </a:lnTo>
                        <a:lnTo>
                          <a:pt x="27198" y="0"/>
                        </a:lnTo>
                        <a:lnTo>
                          <a:pt x="7152" y="0"/>
                        </a:lnTo>
                        <a:lnTo>
                          <a:pt x="11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6" name="Forme libre : forme 1645"/>
                  <p:cNvSpPr/>
                  <p:nvPr/>
                </p:nvSpPr>
                <p:spPr>
                  <a:xfrm>
                    <a:off x="3059722" y="4986855"/>
                    <a:ext cx="3491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915" h="13878">
                        <a:moveTo>
                          <a:pt x="116" y="13878"/>
                        </a:moveTo>
                        <a:lnTo>
                          <a:pt x="35030" y="13748"/>
                        </a:lnTo>
                        <a:lnTo>
                          <a:pt x="27401" y="0"/>
                        </a:lnTo>
                        <a:lnTo>
                          <a:pt x="7206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7" name="Forme libre : forme 1646"/>
                  <p:cNvSpPr/>
                  <p:nvPr/>
                </p:nvSpPr>
                <p:spPr>
                  <a:xfrm>
                    <a:off x="3087213" y="4986855"/>
                    <a:ext cx="33167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167" h="13878">
                        <a:moveTo>
                          <a:pt x="110" y="13878"/>
                        </a:moveTo>
                        <a:lnTo>
                          <a:pt x="33277" y="13748"/>
                        </a:lnTo>
                        <a:lnTo>
                          <a:pt x="26030" y="0"/>
                        </a:lnTo>
                        <a:lnTo>
                          <a:pt x="6845" y="0"/>
                        </a:lnTo>
                        <a:lnTo>
                          <a:pt x="11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8" name="Forme libre : forme 1647"/>
                  <p:cNvSpPr/>
                  <p:nvPr/>
                </p:nvSpPr>
                <p:spPr>
                  <a:xfrm>
                    <a:off x="3114641" y="4986855"/>
                    <a:ext cx="33167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167" h="13878">
                        <a:moveTo>
                          <a:pt x="110" y="13878"/>
                        </a:moveTo>
                        <a:lnTo>
                          <a:pt x="33277" y="13748"/>
                        </a:lnTo>
                        <a:lnTo>
                          <a:pt x="26030" y="0"/>
                        </a:lnTo>
                        <a:lnTo>
                          <a:pt x="6845" y="0"/>
                        </a:lnTo>
                        <a:lnTo>
                          <a:pt x="11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49" name="Forme libre : forme 1648"/>
                  <p:cNvSpPr/>
                  <p:nvPr/>
                </p:nvSpPr>
                <p:spPr>
                  <a:xfrm>
                    <a:off x="3141911" y="4986651"/>
                    <a:ext cx="33167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167" h="13878">
                        <a:moveTo>
                          <a:pt x="110" y="13878"/>
                        </a:moveTo>
                        <a:lnTo>
                          <a:pt x="33277" y="13748"/>
                        </a:lnTo>
                        <a:lnTo>
                          <a:pt x="26030" y="0"/>
                        </a:lnTo>
                        <a:lnTo>
                          <a:pt x="6845" y="0"/>
                        </a:lnTo>
                        <a:lnTo>
                          <a:pt x="11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650" name="Groupe 1649"/>
                <p:cNvGrpSpPr/>
                <p:nvPr/>
              </p:nvGrpSpPr>
              <p:grpSpPr>
                <a:xfrm>
                  <a:off x="2799467" y="4988608"/>
                  <a:ext cx="411894" cy="12052"/>
                  <a:chOff x="2799467" y="4988608"/>
                  <a:chExt cx="411894" cy="12052"/>
                </a:xfrm>
              </p:grpSpPr>
              <p:sp>
                <p:nvSpPr>
                  <p:cNvPr id="1651" name="Forme libre : forme 1650"/>
                  <p:cNvSpPr/>
                  <p:nvPr/>
                </p:nvSpPr>
                <p:spPr>
                  <a:xfrm>
                    <a:off x="2799517" y="4989214"/>
                    <a:ext cx="37259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7259" h="11301">
                        <a:moveTo>
                          <a:pt x="-177" y="11434"/>
                        </a:moveTo>
                        <a:lnTo>
                          <a:pt x="37082" y="10941"/>
                        </a:lnTo>
                        <a:lnTo>
                          <a:pt x="32757" y="311"/>
                        </a:lnTo>
                        <a:lnTo>
                          <a:pt x="3705" y="134"/>
                        </a:lnTo>
                        <a:lnTo>
                          <a:pt x="-177" y="114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52" name="Forme libre : forme 1651"/>
                  <p:cNvSpPr/>
                  <p:nvPr/>
                </p:nvSpPr>
                <p:spPr>
                  <a:xfrm>
                    <a:off x="3175749" y="4989001"/>
                    <a:ext cx="35485" cy="117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485" h="11760">
                        <a:moveTo>
                          <a:pt x="0" y="11727"/>
                        </a:moveTo>
                        <a:lnTo>
                          <a:pt x="35485" y="11578"/>
                        </a:lnTo>
                        <a:lnTo>
                          <a:pt x="33286" y="-32"/>
                        </a:lnTo>
                        <a:lnTo>
                          <a:pt x="2533" y="558"/>
                        </a:lnTo>
                        <a:lnTo>
                          <a:pt x="0" y="1172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653" name="Groupe 1652"/>
                  <p:cNvGrpSpPr/>
                  <p:nvPr/>
                </p:nvGrpSpPr>
                <p:grpSpPr>
                  <a:xfrm>
                    <a:off x="2836990" y="4988870"/>
                    <a:ext cx="306318" cy="12009"/>
                    <a:chOff x="2836990" y="4988870"/>
                    <a:chExt cx="306318" cy="12009"/>
                  </a:xfrm>
                </p:grpSpPr>
                <p:sp>
                  <p:nvSpPr>
                    <p:cNvPr id="1654" name="Forme libre : forme 1653"/>
                    <p:cNvSpPr/>
                    <p:nvPr/>
                  </p:nvSpPr>
                  <p:spPr>
                    <a:xfrm>
                      <a:off x="2837085" y="4989178"/>
                      <a:ext cx="27072" cy="11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2" h="11300">
                          <a:moveTo>
                            <a:pt x="0" y="11300"/>
                          </a:moveTo>
                          <a:lnTo>
                            <a:pt x="27072" y="11300"/>
                          </a:lnTo>
                          <a:lnTo>
                            <a:pt x="24310" y="0"/>
                          </a:lnTo>
                          <a:lnTo>
                            <a:pt x="3315" y="0"/>
                          </a:lnTo>
                          <a:lnTo>
                            <a:pt x="0" y="1130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55" name="Forme libre : forme 1654"/>
                    <p:cNvSpPr/>
                    <p:nvPr/>
                  </p:nvSpPr>
                  <p:spPr>
                    <a:xfrm>
                      <a:off x="2865920" y="4989244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56" name="Forme libre : forme 1655"/>
                    <p:cNvSpPr/>
                    <p:nvPr/>
                  </p:nvSpPr>
                  <p:spPr>
                    <a:xfrm>
                      <a:off x="2894486" y="4989278"/>
                      <a:ext cx="27072" cy="11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2" h="11300">
                          <a:moveTo>
                            <a:pt x="0" y="11300"/>
                          </a:moveTo>
                          <a:lnTo>
                            <a:pt x="27072" y="11300"/>
                          </a:lnTo>
                          <a:lnTo>
                            <a:pt x="24310" y="0"/>
                          </a:lnTo>
                          <a:lnTo>
                            <a:pt x="3315" y="0"/>
                          </a:lnTo>
                          <a:lnTo>
                            <a:pt x="0" y="1130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57" name="Forme libre : forme 1656"/>
                    <p:cNvSpPr/>
                    <p:nvPr/>
                  </p:nvSpPr>
                  <p:spPr>
                    <a:xfrm>
                      <a:off x="2922151" y="4989318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58" name="Forme libre : forme 1657"/>
                    <p:cNvSpPr/>
                    <p:nvPr/>
                  </p:nvSpPr>
                  <p:spPr>
                    <a:xfrm>
                      <a:off x="2949473" y="4989278"/>
                      <a:ext cx="27072" cy="11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2" h="11300">
                          <a:moveTo>
                            <a:pt x="0" y="11300"/>
                          </a:moveTo>
                          <a:lnTo>
                            <a:pt x="27072" y="11300"/>
                          </a:lnTo>
                          <a:lnTo>
                            <a:pt x="24310" y="0"/>
                          </a:lnTo>
                          <a:lnTo>
                            <a:pt x="3315" y="0"/>
                          </a:lnTo>
                          <a:lnTo>
                            <a:pt x="0" y="1130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59" name="Forme libre : forme 1658"/>
                    <p:cNvSpPr/>
                    <p:nvPr/>
                  </p:nvSpPr>
                  <p:spPr>
                    <a:xfrm>
                      <a:off x="2978308" y="4989349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60" name="Forme libre : forme 1659"/>
                    <p:cNvSpPr/>
                    <p:nvPr/>
                  </p:nvSpPr>
                  <p:spPr>
                    <a:xfrm>
                      <a:off x="3005985" y="4989086"/>
                      <a:ext cx="27071" cy="1155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1" h="11553">
                          <a:moveTo>
                            <a:pt x="0" y="11594"/>
                          </a:moveTo>
                          <a:lnTo>
                            <a:pt x="27071" y="11594"/>
                          </a:lnTo>
                          <a:lnTo>
                            <a:pt x="22362" y="41"/>
                          </a:lnTo>
                          <a:lnTo>
                            <a:pt x="3314" y="294"/>
                          </a:lnTo>
                          <a:lnTo>
                            <a:pt x="0" y="1159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61" name="Forme libre : forme 1660"/>
                    <p:cNvSpPr/>
                    <p:nvPr/>
                  </p:nvSpPr>
                  <p:spPr>
                    <a:xfrm>
                      <a:off x="3033353" y="4989417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62" name="Forme libre : forme 1661"/>
                    <p:cNvSpPr/>
                    <p:nvPr/>
                  </p:nvSpPr>
                  <p:spPr>
                    <a:xfrm>
                      <a:off x="3061858" y="4988666"/>
                      <a:ext cx="27071" cy="1155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1" h="11553">
                          <a:moveTo>
                            <a:pt x="0" y="11594"/>
                          </a:moveTo>
                          <a:lnTo>
                            <a:pt x="27071" y="11594"/>
                          </a:lnTo>
                          <a:lnTo>
                            <a:pt x="22362" y="41"/>
                          </a:lnTo>
                          <a:lnTo>
                            <a:pt x="3314" y="294"/>
                          </a:lnTo>
                          <a:lnTo>
                            <a:pt x="0" y="1159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63" name="Forme libre : forme 1662"/>
                    <p:cNvSpPr/>
                    <p:nvPr/>
                  </p:nvSpPr>
                  <p:spPr>
                    <a:xfrm>
                      <a:off x="3089224" y="4988997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64" name="Forme libre : forme 1663"/>
                    <p:cNvSpPr/>
                    <p:nvPr/>
                  </p:nvSpPr>
                  <p:spPr>
                    <a:xfrm>
                      <a:off x="3116178" y="4988814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  <p:sp>
                <p:nvSpPr>
                  <p:cNvPr id="1665" name="Forme libre : forme 1664"/>
                  <p:cNvSpPr/>
                  <p:nvPr/>
                </p:nvSpPr>
                <p:spPr>
                  <a:xfrm>
                    <a:off x="3143830" y="4989165"/>
                    <a:ext cx="27071" cy="115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071" h="11553">
                        <a:moveTo>
                          <a:pt x="0" y="11594"/>
                        </a:moveTo>
                        <a:lnTo>
                          <a:pt x="27071" y="11594"/>
                        </a:lnTo>
                        <a:lnTo>
                          <a:pt x="22362" y="41"/>
                        </a:lnTo>
                        <a:lnTo>
                          <a:pt x="3314" y="294"/>
                        </a:lnTo>
                        <a:lnTo>
                          <a:pt x="0" y="1159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666" name="Groupe 1665"/>
                <p:cNvGrpSpPr/>
                <p:nvPr/>
              </p:nvGrpSpPr>
              <p:grpSpPr>
                <a:xfrm>
                  <a:off x="2798941" y="4991224"/>
                  <a:ext cx="415404" cy="14288"/>
                  <a:chOff x="2798941" y="4991224"/>
                  <a:chExt cx="415404" cy="14288"/>
                </a:xfrm>
              </p:grpSpPr>
              <p:sp>
                <p:nvSpPr>
                  <p:cNvPr id="1667" name="Forme libre : forme 1666"/>
                  <p:cNvSpPr/>
                  <p:nvPr/>
                </p:nvSpPr>
                <p:spPr>
                  <a:xfrm>
                    <a:off x="2798808" y="4991776"/>
                    <a:ext cx="51294" cy="138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1294" h="13844">
                        <a:moveTo>
                          <a:pt x="-130" y="12939"/>
                        </a:moveTo>
                        <a:lnTo>
                          <a:pt x="51164" y="13790"/>
                        </a:lnTo>
                        <a:lnTo>
                          <a:pt x="41662" y="-53"/>
                        </a:lnTo>
                        <a:lnTo>
                          <a:pt x="4090" y="242"/>
                        </a:lnTo>
                        <a:lnTo>
                          <a:pt x="-130" y="1293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68" name="Forme libre : forme 1667"/>
                  <p:cNvSpPr/>
                  <p:nvPr/>
                </p:nvSpPr>
                <p:spPr>
                  <a:xfrm>
                    <a:off x="3147073" y="4991561"/>
                    <a:ext cx="67008" cy="1398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008" h="13988">
                        <a:moveTo>
                          <a:pt x="0" y="13878"/>
                        </a:moveTo>
                        <a:lnTo>
                          <a:pt x="67008" y="13769"/>
                        </a:lnTo>
                        <a:lnTo>
                          <a:pt x="61402" y="-109"/>
                        </a:lnTo>
                        <a:lnTo>
                          <a:pt x="8450" y="165"/>
                        </a:lnTo>
                        <a:lnTo>
                          <a:pt x="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669" name="Groupe 1668"/>
                  <p:cNvGrpSpPr/>
                  <p:nvPr/>
                </p:nvGrpSpPr>
                <p:grpSpPr>
                  <a:xfrm>
                    <a:off x="2840582" y="4991224"/>
                    <a:ext cx="313216" cy="14288"/>
                    <a:chOff x="2840582" y="4991224"/>
                    <a:chExt cx="313216" cy="14288"/>
                  </a:xfrm>
                </p:grpSpPr>
                <p:sp>
                  <p:nvSpPr>
                    <p:cNvPr id="1670" name="Forme libre : forme 1669"/>
                    <p:cNvSpPr/>
                    <p:nvPr/>
                  </p:nvSpPr>
                  <p:spPr>
                    <a:xfrm>
                      <a:off x="2840652" y="4991561"/>
                      <a:ext cx="35280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280" h="13878">
                          <a:moveTo>
                            <a:pt x="117" y="13878"/>
                          </a:moveTo>
                          <a:lnTo>
                            <a:pt x="35397" y="13748"/>
                          </a:lnTo>
                          <a:lnTo>
                            <a:pt x="27688" y="0"/>
                          </a:lnTo>
                          <a:lnTo>
                            <a:pt x="7281" y="0"/>
                          </a:lnTo>
                          <a:lnTo>
                            <a:pt x="117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1" name="Forme libre : forme 1670"/>
                    <p:cNvSpPr/>
                    <p:nvPr/>
                  </p:nvSpPr>
                  <p:spPr>
                    <a:xfrm>
                      <a:off x="2869030" y="4991561"/>
                      <a:ext cx="35280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280" h="13878">
                          <a:moveTo>
                            <a:pt x="117" y="13878"/>
                          </a:moveTo>
                          <a:lnTo>
                            <a:pt x="35397" y="13748"/>
                          </a:lnTo>
                          <a:lnTo>
                            <a:pt x="27688" y="0"/>
                          </a:lnTo>
                          <a:lnTo>
                            <a:pt x="7281" y="0"/>
                          </a:lnTo>
                          <a:lnTo>
                            <a:pt x="117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2" name="Forme libre : forme 1671"/>
                    <p:cNvSpPr/>
                    <p:nvPr/>
                  </p:nvSpPr>
                  <p:spPr>
                    <a:xfrm>
                      <a:off x="2898359" y="4991430"/>
                      <a:ext cx="35280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280" h="13878">
                          <a:moveTo>
                            <a:pt x="117" y="13878"/>
                          </a:moveTo>
                          <a:lnTo>
                            <a:pt x="35397" y="13748"/>
                          </a:lnTo>
                          <a:lnTo>
                            <a:pt x="27688" y="0"/>
                          </a:lnTo>
                          <a:lnTo>
                            <a:pt x="7281" y="0"/>
                          </a:lnTo>
                          <a:lnTo>
                            <a:pt x="117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3" name="Forme libre : forme 1672"/>
                    <p:cNvSpPr/>
                    <p:nvPr/>
                  </p:nvSpPr>
                  <p:spPr>
                    <a:xfrm>
                      <a:off x="2925848" y="4991430"/>
                      <a:ext cx="34656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4656" h="13878">
                          <a:moveTo>
                            <a:pt x="115" y="13878"/>
                          </a:moveTo>
                          <a:lnTo>
                            <a:pt x="34771" y="13748"/>
                          </a:lnTo>
                          <a:lnTo>
                            <a:pt x="27198" y="0"/>
                          </a:lnTo>
                          <a:lnTo>
                            <a:pt x="7152" y="0"/>
                          </a:lnTo>
                          <a:lnTo>
                            <a:pt x="115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4" name="Forme libre : forme 1673"/>
                    <p:cNvSpPr/>
                    <p:nvPr/>
                  </p:nvSpPr>
                  <p:spPr>
                    <a:xfrm>
                      <a:off x="2952988" y="4991430"/>
                      <a:ext cx="35280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280" h="13878">
                          <a:moveTo>
                            <a:pt x="117" y="13878"/>
                          </a:moveTo>
                          <a:lnTo>
                            <a:pt x="35397" y="13748"/>
                          </a:lnTo>
                          <a:lnTo>
                            <a:pt x="27688" y="0"/>
                          </a:lnTo>
                          <a:lnTo>
                            <a:pt x="7281" y="0"/>
                          </a:lnTo>
                          <a:lnTo>
                            <a:pt x="117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5" name="Forme libre : forme 1674"/>
                    <p:cNvSpPr/>
                    <p:nvPr/>
                  </p:nvSpPr>
                  <p:spPr>
                    <a:xfrm>
                      <a:off x="2981367" y="4991430"/>
                      <a:ext cx="35280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280" h="13878">
                          <a:moveTo>
                            <a:pt x="117" y="13878"/>
                          </a:moveTo>
                          <a:lnTo>
                            <a:pt x="35397" y="13748"/>
                          </a:lnTo>
                          <a:lnTo>
                            <a:pt x="27688" y="0"/>
                          </a:lnTo>
                          <a:lnTo>
                            <a:pt x="7281" y="0"/>
                          </a:lnTo>
                          <a:lnTo>
                            <a:pt x="117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6" name="Forme libre : forme 1675"/>
                    <p:cNvSpPr/>
                    <p:nvPr/>
                  </p:nvSpPr>
                  <p:spPr>
                    <a:xfrm>
                      <a:off x="3010103" y="4991829"/>
                      <a:ext cx="35280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5280" h="13878">
                          <a:moveTo>
                            <a:pt x="117" y="13878"/>
                          </a:moveTo>
                          <a:lnTo>
                            <a:pt x="35397" y="13748"/>
                          </a:lnTo>
                          <a:lnTo>
                            <a:pt x="27688" y="0"/>
                          </a:lnTo>
                          <a:lnTo>
                            <a:pt x="7281" y="0"/>
                          </a:lnTo>
                          <a:lnTo>
                            <a:pt x="117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7" name="Forme libre : forme 1676"/>
                    <p:cNvSpPr/>
                    <p:nvPr/>
                  </p:nvSpPr>
                  <p:spPr>
                    <a:xfrm>
                      <a:off x="3037596" y="4991829"/>
                      <a:ext cx="34656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4656" h="13878">
                          <a:moveTo>
                            <a:pt x="115" y="13878"/>
                          </a:moveTo>
                          <a:lnTo>
                            <a:pt x="34771" y="13748"/>
                          </a:lnTo>
                          <a:lnTo>
                            <a:pt x="27198" y="0"/>
                          </a:lnTo>
                          <a:lnTo>
                            <a:pt x="7152" y="0"/>
                          </a:lnTo>
                          <a:lnTo>
                            <a:pt x="115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8" name="Forme libre : forme 1677"/>
                    <p:cNvSpPr/>
                    <p:nvPr/>
                  </p:nvSpPr>
                  <p:spPr>
                    <a:xfrm>
                      <a:off x="3065788" y="4991839"/>
                      <a:ext cx="34915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4915" h="13878">
                          <a:moveTo>
                            <a:pt x="116" y="13878"/>
                          </a:moveTo>
                          <a:lnTo>
                            <a:pt x="35031" y="13748"/>
                          </a:lnTo>
                          <a:lnTo>
                            <a:pt x="27402" y="0"/>
                          </a:lnTo>
                          <a:lnTo>
                            <a:pt x="7206" y="0"/>
                          </a:lnTo>
                          <a:lnTo>
                            <a:pt x="116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79" name="Forme libre : forme 1678"/>
                    <p:cNvSpPr/>
                    <p:nvPr/>
                  </p:nvSpPr>
                  <p:spPr>
                    <a:xfrm>
                      <a:off x="3093280" y="4991839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80" name="Forme libre : forme 1679"/>
                    <p:cNvSpPr/>
                    <p:nvPr/>
                  </p:nvSpPr>
                  <p:spPr>
                    <a:xfrm>
                      <a:off x="3120707" y="4991839"/>
                      <a:ext cx="33168" cy="13878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3168" h="13878">
                          <a:moveTo>
                            <a:pt x="110" y="13878"/>
                          </a:moveTo>
                          <a:lnTo>
                            <a:pt x="33278" y="13748"/>
                          </a:lnTo>
                          <a:lnTo>
                            <a:pt x="26030" y="0"/>
                          </a:lnTo>
                          <a:lnTo>
                            <a:pt x="6845" y="0"/>
                          </a:lnTo>
                          <a:lnTo>
                            <a:pt x="110" y="1387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1ECEE"/>
                        </a:gs>
                        <a:gs pos="100000">
                          <a:srgbClr val="262626"/>
                        </a:gs>
                      </a:gsLst>
                      <a:lin ang="540000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  <p:sp>
              <p:nvSpPr>
                <p:cNvPr id="1681" name="Rectangle"/>
                <p:cNvSpPr/>
                <p:nvPr/>
              </p:nvSpPr>
              <p:spPr>
                <a:xfrm>
                  <a:off x="2792070" y="5023308"/>
                  <a:ext cx="649311" cy="100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49311" h="10072">
                      <a:moveTo>
                        <a:pt x="0" y="0"/>
                      </a:moveTo>
                      <a:lnTo>
                        <a:pt x="649311" y="0"/>
                      </a:lnTo>
                      <a:lnTo>
                        <a:pt x="649311" y="10072"/>
                      </a:lnTo>
                      <a:lnTo>
                        <a:pt x="0" y="10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CAD4D6"/>
                    </a:gs>
                    <a:gs pos="100000">
                      <a:srgbClr val="707677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682" name="Groupe 1681"/>
                <p:cNvGrpSpPr/>
                <p:nvPr/>
              </p:nvGrpSpPr>
              <p:grpSpPr>
                <a:xfrm>
                  <a:off x="2799468" y="4993862"/>
                  <a:ext cx="412953" cy="12009"/>
                  <a:chOff x="2799468" y="4993862"/>
                  <a:chExt cx="412953" cy="12009"/>
                </a:xfrm>
              </p:grpSpPr>
              <p:sp>
                <p:nvSpPr>
                  <p:cNvPr id="1683" name="Forme libre : forme 1682"/>
                  <p:cNvSpPr/>
                  <p:nvPr/>
                </p:nvSpPr>
                <p:spPr>
                  <a:xfrm>
                    <a:off x="2799518" y="4994206"/>
                    <a:ext cx="40862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862" h="11301">
                        <a:moveTo>
                          <a:pt x="-194" y="11434"/>
                        </a:moveTo>
                        <a:lnTo>
                          <a:pt x="40669" y="10941"/>
                        </a:lnTo>
                        <a:lnTo>
                          <a:pt x="35925" y="311"/>
                        </a:lnTo>
                        <a:lnTo>
                          <a:pt x="4064" y="134"/>
                        </a:lnTo>
                        <a:lnTo>
                          <a:pt x="-194" y="1143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84" name="Forme libre : forme 1683"/>
                  <p:cNvSpPr/>
                  <p:nvPr/>
                </p:nvSpPr>
                <p:spPr>
                  <a:xfrm>
                    <a:off x="3152552" y="4993977"/>
                    <a:ext cx="59725" cy="117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9725" h="11760">
                        <a:moveTo>
                          <a:pt x="0" y="11727"/>
                        </a:moveTo>
                        <a:lnTo>
                          <a:pt x="59725" y="11578"/>
                        </a:lnTo>
                        <a:lnTo>
                          <a:pt x="56024" y="-32"/>
                        </a:lnTo>
                        <a:lnTo>
                          <a:pt x="4263" y="558"/>
                        </a:lnTo>
                        <a:lnTo>
                          <a:pt x="0" y="1172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grpSp>
                <p:nvGrpSpPr>
                  <p:cNvPr id="1685" name="Groupe 1684"/>
                  <p:cNvGrpSpPr/>
                  <p:nvPr/>
                </p:nvGrpSpPr>
                <p:grpSpPr>
                  <a:xfrm>
                    <a:off x="2845326" y="4993862"/>
                    <a:ext cx="306320" cy="12009"/>
                    <a:chOff x="2845326" y="4993862"/>
                    <a:chExt cx="306320" cy="12009"/>
                  </a:xfrm>
                </p:grpSpPr>
                <p:sp>
                  <p:nvSpPr>
                    <p:cNvPr id="1686" name="Forme libre : forme 1685"/>
                    <p:cNvSpPr/>
                    <p:nvPr/>
                  </p:nvSpPr>
                  <p:spPr>
                    <a:xfrm>
                      <a:off x="2845420" y="4994170"/>
                      <a:ext cx="27072" cy="11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2" h="11300">
                          <a:moveTo>
                            <a:pt x="0" y="11300"/>
                          </a:moveTo>
                          <a:lnTo>
                            <a:pt x="27072" y="11300"/>
                          </a:lnTo>
                          <a:lnTo>
                            <a:pt x="24310" y="0"/>
                          </a:lnTo>
                          <a:lnTo>
                            <a:pt x="3315" y="0"/>
                          </a:lnTo>
                          <a:lnTo>
                            <a:pt x="0" y="1130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87" name="Forme libre : forme 1686"/>
                    <p:cNvSpPr/>
                    <p:nvPr/>
                  </p:nvSpPr>
                  <p:spPr>
                    <a:xfrm>
                      <a:off x="2874256" y="4994236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88" name="Forme libre : forme 1687"/>
                    <p:cNvSpPr/>
                    <p:nvPr/>
                  </p:nvSpPr>
                  <p:spPr>
                    <a:xfrm>
                      <a:off x="2902822" y="4994269"/>
                      <a:ext cx="27072" cy="11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2" h="11300">
                          <a:moveTo>
                            <a:pt x="0" y="11300"/>
                          </a:moveTo>
                          <a:lnTo>
                            <a:pt x="27072" y="11300"/>
                          </a:lnTo>
                          <a:lnTo>
                            <a:pt x="24310" y="0"/>
                          </a:lnTo>
                          <a:lnTo>
                            <a:pt x="3315" y="0"/>
                          </a:lnTo>
                          <a:lnTo>
                            <a:pt x="0" y="1130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89" name="Forme libre : forme 1688"/>
                    <p:cNvSpPr/>
                    <p:nvPr/>
                  </p:nvSpPr>
                  <p:spPr>
                    <a:xfrm>
                      <a:off x="2930488" y="4994309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0" name="Forme libre : forme 1689"/>
                    <p:cNvSpPr/>
                    <p:nvPr/>
                  </p:nvSpPr>
                  <p:spPr>
                    <a:xfrm>
                      <a:off x="2957809" y="4994269"/>
                      <a:ext cx="27072" cy="1130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2" h="11300">
                          <a:moveTo>
                            <a:pt x="0" y="11300"/>
                          </a:moveTo>
                          <a:lnTo>
                            <a:pt x="27072" y="11300"/>
                          </a:lnTo>
                          <a:lnTo>
                            <a:pt x="24310" y="0"/>
                          </a:lnTo>
                          <a:lnTo>
                            <a:pt x="3315" y="0"/>
                          </a:lnTo>
                          <a:lnTo>
                            <a:pt x="0" y="1130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1" name="Forme libre : forme 1690"/>
                    <p:cNvSpPr/>
                    <p:nvPr/>
                  </p:nvSpPr>
                  <p:spPr>
                    <a:xfrm>
                      <a:off x="2986644" y="4994341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2" name="Forme libre : forme 1691"/>
                    <p:cNvSpPr/>
                    <p:nvPr/>
                  </p:nvSpPr>
                  <p:spPr>
                    <a:xfrm>
                      <a:off x="3014322" y="4994077"/>
                      <a:ext cx="27071" cy="1155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1" h="11553">
                          <a:moveTo>
                            <a:pt x="0" y="11594"/>
                          </a:moveTo>
                          <a:lnTo>
                            <a:pt x="27071" y="11594"/>
                          </a:lnTo>
                          <a:lnTo>
                            <a:pt x="22362" y="41"/>
                          </a:lnTo>
                          <a:lnTo>
                            <a:pt x="3314" y="294"/>
                          </a:lnTo>
                          <a:lnTo>
                            <a:pt x="0" y="1159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3" name="Forme libre : forme 1692"/>
                    <p:cNvSpPr/>
                    <p:nvPr/>
                  </p:nvSpPr>
                  <p:spPr>
                    <a:xfrm>
                      <a:off x="3041689" y="4994409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4" name="Forme libre : forme 1693"/>
                    <p:cNvSpPr/>
                    <p:nvPr/>
                  </p:nvSpPr>
                  <p:spPr>
                    <a:xfrm>
                      <a:off x="3070195" y="4993658"/>
                      <a:ext cx="27071" cy="1155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071" h="11553">
                          <a:moveTo>
                            <a:pt x="0" y="11594"/>
                          </a:moveTo>
                          <a:lnTo>
                            <a:pt x="27071" y="11594"/>
                          </a:lnTo>
                          <a:lnTo>
                            <a:pt x="22362" y="41"/>
                          </a:lnTo>
                          <a:lnTo>
                            <a:pt x="3314" y="294"/>
                          </a:lnTo>
                          <a:lnTo>
                            <a:pt x="0" y="1159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5" name="Forme libre : forme 1694"/>
                    <p:cNvSpPr/>
                    <p:nvPr/>
                  </p:nvSpPr>
                  <p:spPr>
                    <a:xfrm>
                      <a:off x="3097561" y="4993989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  <p:sp>
                  <p:nvSpPr>
                    <p:cNvPr id="1696" name="Forme libre : forme 1695"/>
                    <p:cNvSpPr/>
                    <p:nvPr/>
                  </p:nvSpPr>
                  <p:spPr>
                    <a:xfrm>
                      <a:off x="3124515" y="4993805"/>
                      <a:ext cx="27225" cy="1129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25" h="11299">
                          <a:moveTo>
                            <a:pt x="0" y="11299"/>
                          </a:moveTo>
                          <a:lnTo>
                            <a:pt x="27225" y="11299"/>
                          </a:lnTo>
                          <a:lnTo>
                            <a:pt x="23162" y="0"/>
                          </a:lnTo>
                          <a:lnTo>
                            <a:pt x="3159" y="0"/>
                          </a:lnTo>
                          <a:lnTo>
                            <a:pt x="0" y="11299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3B3B"/>
                        </a:gs>
                        <a:gs pos="100000">
                          <a:srgbClr val="161717"/>
                        </a:gs>
                      </a:gsLst>
                      <a:lin ang="0" scaled="0"/>
                    </a:gradFill>
                    <a:ln w="7600" cap="flat">
                      <a:noFill/>
                      <a:bevel/>
                    </a:ln>
                  </p:spPr>
                </p:sp>
              </p:grpSp>
            </p:grpSp>
            <p:grpSp>
              <p:nvGrpSpPr>
                <p:cNvPr id="1697" name="Groupe 1696"/>
                <p:cNvGrpSpPr/>
                <p:nvPr/>
              </p:nvGrpSpPr>
              <p:grpSpPr>
                <a:xfrm>
                  <a:off x="2796832" y="4997525"/>
                  <a:ext cx="418398" cy="14288"/>
                  <a:chOff x="2796832" y="4997525"/>
                  <a:chExt cx="418398" cy="14288"/>
                </a:xfrm>
              </p:grpSpPr>
              <p:sp>
                <p:nvSpPr>
                  <p:cNvPr id="1698" name="Forme libre : forme 1697"/>
                  <p:cNvSpPr/>
                  <p:nvPr/>
                </p:nvSpPr>
                <p:spPr>
                  <a:xfrm>
                    <a:off x="2796746" y="4998003"/>
                    <a:ext cx="69168" cy="138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9168" h="13844">
                        <a:moveTo>
                          <a:pt x="82" y="12939"/>
                        </a:moveTo>
                        <a:lnTo>
                          <a:pt x="69250" y="13790"/>
                        </a:lnTo>
                        <a:lnTo>
                          <a:pt x="59748" y="-53"/>
                        </a:lnTo>
                        <a:lnTo>
                          <a:pt x="4303" y="242"/>
                        </a:lnTo>
                        <a:lnTo>
                          <a:pt x="82" y="1293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699" name="Forme libre : forme 1698"/>
                  <p:cNvSpPr/>
                  <p:nvPr/>
                </p:nvSpPr>
                <p:spPr>
                  <a:xfrm>
                    <a:off x="2856677" y="4997788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0" name="Forme libre : forme 1699"/>
                  <p:cNvSpPr/>
                  <p:nvPr/>
                </p:nvSpPr>
                <p:spPr>
                  <a:xfrm>
                    <a:off x="2885055" y="4997788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1" name="Forme libre : forme 1700"/>
                  <p:cNvSpPr/>
                  <p:nvPr/>
                </p:nvSpPr>
                <p:spPr>
                  <a:xfrm>
                    <a:off x="2914383" y="4997657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2" name="Forme libre : forme 1701"/>
                  <p:cNvSpPr/>
                  <p:nvPr/>
                </p:nvSpPr>
                <p:spPr>
                  <a:xfrm>
                    <a:off x="2941874" y="4997657"/>
                    <a:ext cx="34656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656" h="13878">
                        <a:moveTo>
                          <a:pt x="115" y="13878"/>
                        </a:moveTo>
                        <a:lnTo>
                          <a:pt x="34771" y="13748"/>
                        </a:lnTo>
                        <a:lnTo>
                          <a:pt x="27198" y="0"/>
                        </a:lnTo>
                        <a:lnTo>
                          <a:pt x="7152" y="0"/>
                        </a:lnTo>
                        <a:lnTo>
                          <a:pt x="11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3" name="Forme libre : forme 1702"/>
                  <p:cNvSpPr/>
                  <p:nvPr/>
                </p:nvSpPr>
                <p:spPr>
                  <a:xfrm>
                    <a:off x="2969015" y="4997657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4" name="Forme libre : forme 1703"/>
                  <p:cNvSpPr/>
                  <p:nvPr/>
                </p:nvSpPr>
                <p:spPr>
                  <a:xfrm>
                    <a:off x="2997392" y="4997657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5" name="Forme libre : forme 1704"/>
                  <p:cNvSpPr/>
                  <p:nvPr/>
                </p:nvSpPr>
                <p:spPr>
                  <a:xfrm>
                    <a:off x="3026128" y="4998056"/>
                    <a:ext cx="35280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5280" h="13878">
                        <a:moveTo>
                          <a:pt x="117" y="13878"/>
                        </a:moveTo>
                        <a:lnTo>
                          <a:pt x="35397" y="13748"/>
                        </a:lnTo>
                        <a:lnTo>
                          <a:pt x="27688" y="0"/>
                        </a:lnTo>
                        <a:lnTo>
                          <a:pt x="7281" y="0"/>
                        </a:lnTo>
                        <a:lnTo>
                          <a:pt x="117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6" name="Forme libre : forme 1705"/>
                  <p:cNvSpPr/>
                  <p:nvPr/>
                </p:nvSpPr>
                <p:spPr>
                  <a:xfrm>
                    <a:off x="3053620" y="4998056"/>
                    <a:ext cx="34656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656" h="13878">
                        <a:moveTo>
                          <a:pt x="115" y="13878"/>
                        </a:moveTo>
                        <a:lnTo>
                          <a:pt x="34771" y="13748"/>
                        </a:lnTo>
                        <a:lnTo>
                          <a:pt x="27198" y="0"/>
                        </a:lnTo>
                        <a:lnTo>
                          <a:pt x="7152" y="0"/>
                        </a:lnTo>
                        <a:lnTo>
                          <a:pt x="11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7" name="Forme libre : forme 1706"/>
                  <p:cNvSpPr/>
                  <p:nvPr/>
                </p:nvSpPr>
                <p:spPr>
                  <a:xfrm>
                    <a:off x="3081811" y="4998066"/>
                    <a:ext cx="3491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915" h="13878">
                        <a:moveTo>
                          <a:pt x="116" y="13878"/>
                        </a:moveTo>
                        <a:lnTo>
                          <a:pt x="35031" y="13748"/>
                        </a:lnTo>
                        <a:lnTo>
                          <a:pt x="27402" y="0"/>
                        </a:lnTo>
                        <a:lnTo>
                          <a:pt x="7206" y="0"/>
                        </a:lnTo>
                        <a:lnTo>
                          <a:pt x="11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8" name="Forme libre : forme 1707"/>
                  <p:cNvSpPr/>
                  <p:nvPr/>
                </p:nvSpPr>
                <p:spPr>
                  <a:xfrm>
                    <a:off x="3109303" y="4998066"/>
                    <a:ext cx="33168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168" h="13878">
                        <a:moveTo>
                          <a:pt x="110" y="13878"/>
                        </a:moveTo>
                        <a:lnTo>
                          <a:pt x="33278" y="13748"/>
                        </a:lnTo>
                        <a:lnTo>
                          <a:pt x="26030" y="0"/>
                        </a:lnTo>
                        <a:lnTo>
                          <a:pt x="6845" y="0"/>
                        </a:lnTo>
                        <a:lnTo>
                          <a:pt x="11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09" name="Forme libre : forme 1708"/>
                  <p:cNvSpPr/>
                  <p:nvPr/>
                </p:nvSpPr>
                <p:spPr>
                  <a:xfrm>
                    <a:off x="3135353" y="4997788"/>
                    <a:ext cx="79874" cy="1400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9874" h="14008">
                        <a:moveTo>
                          <a:pt x="0" y="13878"/>
                        </a:moveTo>
                        <a:lnTo>
                          <a:pt x="79874" y="13748"/>
                        </a:lnTo>
                        <a:lnTo>
                          <a:pt x="74273" y="-130"/>
                        </a:lnTo>
                        <a:lnTo>
                          <a:pt x="8450" y="165"/>
                        </a:lnTo>
                        <a:lnTo>
                          <a:pt x="0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10" name="Groupe 1709"/>
                <p:cNvGrpSpPr/>
                <p:nvPr/>
              </p:nvGrpSpPr>
              <p:grpSpPr>
                <a:xfrm>
                  <a:off x="2796306" y="4999630"/>
                  <a:ext cx="417447" cy="12009"/>
                  <a:chOff x="2796306" y="4999630"/>
                  <a:chExt cx="417447" cy="12009"/>
                </a:xfrm>
              </p:grpSpPr>
              <p:sp>
                <p:nvSpPr>
                  <p:cNvPr id="1711" name="Forme libre : forme 1710"/>
                  <p:cNvSpPr/>
                  <p:nvPr/>
                </p:nvSpPr>
                <p:spPr>
                  <a:xfrm>
                    <a:off x="2860919" y="4999844"/>
                    <a:ext cx="27072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072" h="11301">
                        <a:moveTo>
                          <a:pt x="0" y="11301"/>
                        </a:moveTo>
                        <a:lnTo>
                          <a:pt x="27072" y="11301"/>
                        </a:lnTo>
                        <a:lnTo>
                          <a:pt x="24310" y="0"/>
                        </a:lnTo>
                        <a:lnTo>
                          <a:pt x="3315" y="0"/>
                        </a:lnTo>
                        <a:lnTo>
                          <a:pt x="0" y="1130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2" name="Forme libre : forme 1711"/>
                  <p:cNvSpPr/>
                  <p:nvPr/>
                </p:nvSpPr>
                <p:spPr>
                  <a:xfrm>
                    <a:off x="2796834" y="4999881"/>
                    <a:ext cx="64356" cy="114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4356" h="11450">
                        <a:moveTo>
                          <a:pt x="-271" y="11432"/>
                        </a:moveTo>
                        <a:lnTo>
                          <a:pt x="64085" y="11283"/>
                        </a:lnTo>
                        <a:lnTo>
                          <a:pt x="59109" y="-18"/>
                        </a:lnTo>
                        <a:lnTo>
                          <a:pt x="5673" y="132"/>
                        </a:lnTo>
                        <a:lnTo>
                          <a:pt x="-271" y="11432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3" name="Forme libre : forme 1712"/>
                  <p:cNvSpPr/>
                  <p:nvPr/>
                </p:nvSpPr>
                <p:spPr>
                  <a:xfrm>
                    <a:off x="2889754" y="4999910"/>
                    <a:ext cx="27225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5" h="11299">
                        <a:moveTo>
                          <a:pt x="0" y="11299"/>
                        </a:moveTo>
                        <a:lnTo>
                          <a:pt x="27225" y="11299"/>
                        </a:lnTo>
                        <a:lnTo>
                          <a:pt x="23162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4" name="Forme libre : forme 1713"/>
                  <p:cNvSpPr/>
                  <p:nvPr/>
                </p:nvSpPr>
                <p:spPr>
                  <a:xfrm>
                    <a:off x="2918320" y="4999943"/>
                    <a:ext cx="27072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072" h="11301">
                        <a:moveTo>
                          <a:pt x="0" y="11301"/>
                        </a:moveTo>
                        <a:lnTo>
                          <a:pt x="27072" y="11301"/>
                        </a:lnTo>
                        <a:lnTo>
                          <a:pt x="24310" y="0"/>
                        </a:lnTo>
                        <a:lnTo>
                          <a:pt x="3315" y="0"/>
                        </a:lnTo>
                        <a:lnTo>
                          <a:pt x="0" y="1130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5" name="Forme libre : forme 1714"/>
                  <p:cNvSpPr/>
                  <p:nvPr/>
                </p:nvSpPr>
                <p:spPr>
                  <a:xfrm>
                    <a:off x="2945986" y="4999983"/>
                    <a:ext cx="27225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5" h="11299">
                        <a:moveTo>
                          <a:pt x="0" y="11299"/>
                        </a:moveTo>
                        <a:lnTo>
                          <a:pt x="27225" y="11299"/>
                        </a:lnTo>
                        <a:lnTo>
                          <a:pt x="23162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6" name="Forme libre : forme 1715"/>
                  <p:cNvSpPr/>
                  <p:nvPr/>
                </p:nvSpPr>
                <p:spPr>
                  <a:xfrm>
                    <a:off x="2973308" y="4999943"/>
                    <a:ext cx="27072" cy="1130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072" h="11301">
                        <a:moveTo>
                          <a:pt x="0" y="11301"/>
                        </a:moveTo>
                        <a:lnTo>
                          <a:pt x="27072" y="11301"/>
                        </a:lnTo>
                        <a:lnTo>
                          <a:pt x="24310" y="0"/>
                        </a:lnTo>
                        <a:lnTo>
                          <a:pt x="3315" y="0"/>
                        </a:lnTo>
                        <a:lnTo>
                          <a:pt x="0" y="1130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7" name="Forme libre : forme 1716"/>
                  <p:cNvSpPr/>
                  <p:nvPr/>
                </p:nvSpPr>
                <p:spPr>
                  <a:xfrm>
                    <a:off x="3002142" y="5000015"/>
                    <a:ext cx="27225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5" h="11299">
                        <a:moveTo>
                          <a:pt x="0" y="11299"/>
                        </a:moveTo>
                        <a:lnTo>
                          <a:pt x="27225" y="11299"/>
                        </a:lnTo>
                        <a:lnTo>
                          <a:pt x="23162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8" name="Forme libre : forme 1717"/>
                  <p:cNvSpPr/>
                  <p:nvPr/>
                </p:nvSpPr>
                <p:spPr>
                  <a:xfrm>
                    <a:off x="3029820" y="4999752"/>
                    <a:ext cx="27071" cy="115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071" h="11553">
                        <a:moveTo>
                          <a:pt x="0" y="11594"/>
                        </a:moveTo>
                        <a:lnTo>
                          <a:pt x="27071" y="11594"/>
                        </a:lnTo>
                        <a:lnTo>
                          <a:pt x="22362" y="41"/>
                        </a:lnTo>
                        <a:lnTo>
                          <a:pt x="3314" y="294"/>
                        </a:lnTo>
                        <a:lnTo>
                          <a:pt x="0" y="1159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19" name="Forme libre : forme 1718"/>
                  <p:cNvSpPr/>
                  <p:nvPr/>
                </p:nvSpPr>
                <p:spPr>
                  <a:xfrm>
                    <a:off x="3057187" y="5000083"/>
                    <a:ext cx="27225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5" h="11299">
                        <a:moveTo>
                          <a:pt x="0" y="11299"/>
                        </a:moveTo>
                        <a:lnTo>
                          <a:pt x="27225" y="11299"/>
                        </a:lnTo>
                        <a:lnTo>
                          <a:pt x="23162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0" name="Forme libre : forme 1719"/>
                  <p:cNvSpPr/>
                  <p:nvPr/>
                </p:nvSpPr>
                <p:spPr>
                  <a:xfrm>
                    <a:off x="3085692" y="4999332"/>
                    <a:ext cx="27071" cy="1155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071" h="11553">
                        <a:moveTo>
                          <a:pt x="0" y="11594"/>
                        </a:moveTo>
                        <a:lnTo>
                          <a:pt x="27071" y="11594"/>
                        </a:lnTo>
                        <a:lnTo>
                          <a:pt x="22362" y="41"/>
                        </a:lnTo>
                        <a:lnTo>
                          <a:pt x="3314" y="294"/>
                        </a:lnTo>
                        <a:lnTo>
                          <a:pt x="0" y="11594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1" name="Forme libre : forme 1720"/>
                  <p:cNvSpPr/>
                  <p:nvPr/>
                </p:nvSpPr>
                <p:spPr>
                  <a:xfrm>
                    <a:off x="3113059" y="4999663"/>
                    <a:ext cx="27225" cy="1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225" h="11299">
                        <a:moveTo>
                          <a:pt x="0" y="11299"/>
                        </a:moveTo>
                        <a:lnTo>
                          <a:pt x="27225" y="11299"/>
                        </a:lnTo>
                        <a:lnTo>
                          <a:pt x="23162" y="0"/>
                        </a:lnTo>
                        <a:lnTo>
                          <a:pt x="3159" y="0"/>
                        </a:lnTo>
                        <a:lnTo>
                          <a:pt x="0" y="112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2" name="Forme libre : forme 1721"/>
                  <p:cNvSpPr/>
                  <p:nvPr/>
                </p:nvSpPr>
                <p:spPr>
                  <a:xfrm>
                    <a:off x="3138403" y="4999468"/>
                    <a:ext cx="75607" cy="117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5607" h="11760">
                        <a:moveTo>
                          <a:pt x="0" y="11727"/>
                        </a:moveTo>
                        <a:lnTo>
                          <a:pt x="75607" y="11578"/>
                        </a:lnTo>
                        <a:lnTo>
                          <a:pt x="70922" y="-32"/>
                        </a:lnTo>
                        <a:lnTo>
                          <a:pt x="5396" y="558"/>
                        </a:lnTo>
                        <a:lnTo>
                          <a:pt x="0" y="1172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23" name="Groupe 1722"/>
                <p:cNvGrpSpPr/>
                <p:nvPr/>
              </p:nvGrpSpPr>
              <p:grpSpPr>
                <a:xfrm>
                  <a:off x="2794723" y="5004879"/>
                  <a:ext cx="421231" cy="14081"/>
                  <a:chOff x="2794723" y="5004879"/>
                  <a:chExt cx="421231" cy="14081"/>
                </a:xfrm>
              </p:grpSpPr>
              <p:sp>
                <p:nvSpPr>
                  <p:cNvPr id="1724" name="Forme libre : forme 1723"/>
                  <p:cNvSpPr/>
                  <p:nvPr/>
                </p:nvSpPr>
                <p:spPr>
                  <a:xfrm>
                    <a:off x="2835324" y="5004916"/>
                    <a:ext cx="39533" cy="138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533" h="13866">
                        <a:moveTo>
                          <a:pt x="-179" y="13866"/>
                        </a:moveTo>
                        <a:lnTo>
                          <a:pt x="39353" y="13863"/>
                        </a:lnTo>
                        <a:lnTo>
                          <a:pt x="33691" y="0"/>
                        </a:lnTo>
                        <a:lnTo>
                          <a:pt x="6984" y="0"/>
                        </a:lnTo>
                        <a:lnTo>
                          <a:pt x="-179" y="1386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5" name="Forme libre : forme 1724"/>
                  <p:cNvSpPr/>
                  <p:nvPr/>
                </p:nvSpPr>
                <p:spPr>
                  <a:xfrm>
                    <a:off x="2794727" y="5005132"/>
                    <a:ext cx="46227" cy="1381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6227" h="13813">
                        <a:moveTo>
                          <a:pt x="122" y="13709"/>
                        </a:moveTo>
                        <a:lnTo>
                          <a:pt x="46349" y="13791"/>
                        </a:lnTo>
                        <a:lnTo>
                          <a:pt x="38405" y="-21"/>
                        </a:lnTo>
                        <a:lnTo>
                          <a:pt x="3954" y="158"/>
                        </a:lnTo>
                        <a:lnTo>
                          <a:pt x="122" y="1370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6" name="Forme libre : forme 1725"/>
                  <p:cNvSpPr/>
                  <p:nvPr/>
                </p:nvSpPr>
                <p:spPr>
                  <a:xfrm>
                    <a:off x="2870072" y="5004912"/>
                    <a:ext cx="41748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748" h="13867">
                        <a:moveTo>
                          <a:pt x="117" y="13867"/>
                        </a:moveTo>
                        <a:lnTo>
                          <a:pt x="41865" y="13867"/>
                        </a:lnTo>
                        <a:lnTo>
                          <a:pt x="33987" y="0"/>
                        </a:lnTo>
                        <a:lnTo>
                          <a:pt x="7281" y="0"/>
                        </a:lnTo>
                        <a:lnTo>
                          <a:pt x="117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7" name="Forme libre : forme 1726"/>
                  <p:cNvSpPr/>
                  <p:nvPr/>
                </p:nvSpPr>
                <p:spPr>
                  <a:xfrm>
                    <a:off x="2904198" y="5004911"/>
                    <a:ext cx="170188" cy="137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0188" h="13749">
                        <a:moveTo>
                          <a:pt x="0" y="13713"/>
                        </a:moveTo>
                        <a:lnTo>
                          <a:pt x="170188" y="13878"/>
                        </a:lnTo>
                        <a:lnTo>
                          <a:pt x="158951" y="130"/>
                        </a:lnTo>
                        <a:lnTo>
                          <a:pt x="9517" y="130"/>
                        </a:lnTo>
                        <a:lnTo>
                          <a:pt x="0" y="1371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8" name="Forme libre : forme 1727"/>
                  <p:cNvSpPr/>
                  <p:nvPr/>
                </p:nvSpPr>
                <p:spPr>
                  <a:xfrm>
                    <a:off x="3066696" y="5005021"/>
                    <a:ext cx="39533" cy="138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533" h="13866">
                        <a:moveTo>
                          <a:pt x="-179" y="13866"/>
                        </a:moveTo>
                        <a:lnTo>
                          <a:pt x="39353" y="13863"/>
                        </a:lnTo>
                        <a:lnTo>
                          <a:pt x="33691" y="0"/>
                        </a:lnTo>
                        <a:lnTo>
                          <a:pt x="6984" y="0"/>
                        </a:lnTo>
                        <a:lnTo>
                          <a:pt x="-179" y="1386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29" name="Forme libre : forme 1728"/>
                  <p:cNvSpPr/>
                  <p:nvPr/>
                </p:nvSpPr>
                <p:spPr>
                  <a:xfrm>
                    <a:off x="3100562" y="5004912"/>
                    <a:ext cx="41748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1748" h="13867">
                        <a:moveTo>
                          <a:pt x="117" y="13867"/>
                        </a:moveTo>
                        <a:lnTo>
                          <a:pt x="41865" y="13867"/>
                        </a:lnTo>
                        <a:lnTo>
                          <a:pt x="33987" y="0"/>
                        </a:lnTo>
                        <a:lnTo>
                          <a:pt x="7281" y="0"/>
                        </a:lnTo>
                        <a:lnTo>
                          <a:pt x="117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30" name="Forme libre : forme 1729"/>
                  <p:cNvSpPr/>
                  <p:nvPr/>
                </p:nvSpPr>
                <p:spPr>
                  <a:xfrm>
                    <a:off x="3135973" y="5004843"/>
                    <a:ext cx="39533" cy="138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533" h="13866">
                        <a:moveTo>
                          <a:pt x="-179" y="13866"/>
                        </a:moveTo>
                        <a:lnTo>
                          <a:pt x="39353" y="13863"/>
                        </a:lnTo>
                        <a:lnTo>
                          <a:pt x="33691" y="0"/>
                        </a:lnTo>
                        <a:lnTo>
                          <a:pt x="6984" y="0"/>
                        </a:lnTo>
                        <a:lnTo>
                          <a:pt x="-179" y="1386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31" name="Forme libre : forme 1730"/>
                  <p:cNvSpPr/>
                  <p:nvPr/>
                </p:nvSpPr>
                <p:spPr>
                  <a:xfrm>
                    <a:off x="3168178" y="5004913"/>
                    <a:ext cx="47766" cy="1386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766" h="13866">
                        <a:moveTo>
                          <a:pt x="135" y="13866"/>
                        </a:moveTo>
                        <a:lnTo>
                          <a:pt x="47901" y="13865"/>
                        </a:lnTo>
                        <a:lnTo>
                          <a:pt x="42826" y="0"/>
                        </a:lnTo>
                        <a:lnTo>
                          <a:pt x="8332" y="0"/>
                        </a:lnTo>
                        <a:lnTo>
                          <a:pt x="135" y="1386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1732" name="Forme libre : forme 1731"/>
                <p:cNvSpPr/>
                <p:nvPr/>
              </p:nvSpPr>
              <p:spPr>
                <a:xfrm>
                  <a:off x="3254692" y="4997525"/>
                  <a:ext cx="30199" cy="141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99" h="14174">
                      <a:moveTo>
                        <a:pt x="414" y="13878"/>
                      </a:moveTo>
                      <a:lnTo>
                        <a:pt x="30613" y="14218"/>
                      </a:lnTo>
                      <a:lnTo>
                        <a:pt x="22608" y="44"/>
                      </a:lnTo>
                      <a:lnTo>
                        <a:pt x="2743" y="44"/>
                      </a:lnTo>
                      <a:lnTo>
                        <a:pt x="414" y="1387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1ECEE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733" name="Forme libre : forme 1732"/>
                <p:cNvSpPr/>
                <p:nvPr/>
              </p:nvSpPr>
              <p:spPr>
                <a:xfrm>
                  <a:off x="3255536" y="5000375"/>
                  <a:ext cx="26227" cy="9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6227" h="9799">
                      <a:moveTo>
                        <a:pt x="0" y="9799"/>
                      </a:moveTo>
                      <a:lnTo>
                        <a:pt x="26227" y="9799"/>
                      </a:lnTo>
                      <a:lnTo>
                        <a:pt x="23550" y="0"/>
                      </a:lnTo>
                      <a:lnTo>
                        <a:pt x="3211" y="0"/>
                      </a:lnTo>
                      <a:lnTo>
                        <a:pt x="0" y="97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83B3B"/>
                    </a:gs>
                    <a:gs pos="100000">
                      <a:srgbClr val="161717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734" name="Groupe 1733"/>
                <p:cNvGrpSpPr/>
                <p:nvPr/>
              </p:nvGrpSpPr>
              <p:grpSpPr>
                <a:xfrm>
                  <a:off x="3228303" y="5004739"/>
                  <a:ext cx="82976" cy="14251"/>
                  <a:chOff x="3228303" y="5004739"/>
                  <a:chExt cx="82976" cy="14251"/>
                </a:xfrm>
              </p:grpSpPr>
              <p:sp>
                <p:nvSpPr>
                  <p:cNvPr id="1735" name="Forme libre : forme 1734"/>
                  <p:cNvSpPr/>
                  <p:nvPr/>
                </p:nvSpPr>
                <p:spPr>
                  <a:xfrm>
                    <a:off x="3228229" y="5004694"/>
                    <a:ext cx="30199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99" h="14174">
                        <a:moveTo>
                          <a:pt x="414" y="13878"/>
                        </a:moveTo>
                        <a:lnTo>
                          <a:pt x="30613" y="14218"/>
                        </a:lnTo>
                        <a:lnTo>
                          <a:pt x="22608" y="44"/>
                        </a:lnTo>
                        <a:lnTo>
                          <a:pt x="2743" y="44"/>
                        </a:lnTo>
                        <a:lnTo>
                          <a:pt x="414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36" name="Forme libre : forme 1735"/>
                  <p:cNvSpPr/>
                  <p:nvPr/>
                </p:nvSpPr>
                <p:spPr>
                  <a:xfrm>
                    <a:off x="3252588" y="5005060"/>
                    <a:ext cx="33799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799" h="13867">
                        <a:moveTo>
                          <a:pt x="95" y="13867"/>
                        </a:moveTo>
                        <a:lnTo>
                          <a:pt x="33894" y="13867"/>
                        </a:lnTo>
                        <a:lnTo>
                          <a:pt x="27516" y="0"/>
                        </a:lnTo>
                        <a:lnTo>
                          <a:pt x="5895" y="0"/>
                        </a:lnTo>
                        <a:lnTo>
                          <a:pt x="95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37" name="Forme libre : forme 1736"/>
                  <p:cNvSpPr/>
                  <p:nvPr/>
                </p:nvSpPr>
                <p:spPr>
                  <a:xfrm>
                    <a:off x="3280671" y="5005111"/>
                    <a:ext cx="3107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075" h="13878">
                        <a:moveTo>
                          <a:pt x="-126" y="13878"/>
                        </a:moveTo>
                        <a:lnTo>
                          <a:pt x="30949" y="13864"/>
                        </a:lnTo>
                        <a:lnTo>
                          <a:pt x="28280" y="4424"/>
                        </a:lnTo>
                        <a:lnTo>
                          <a:pt x="4930" y="0"/>
                        </a:lnTo>
                        <a:lnTo>
                          <a:pt x="-12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38" name="Groupe 1737"/>
                <p:cNvGrpSpPr/>
                <p:nvPr/>
              </p:nvGrpSpPr>
              <p:grpSpPr>
                <a:xfrm>
                  <a:off x="3221325" y="4979457"/>
                  <a:ext cx="83677" cy="14250"/>
                  <a:chOff x="3221325" y="4979457"/>
                  <a:chExt cx="83677" cy="14250"/>
                </a:xfrm>
              </p:grpSpPr>
              <p:sp>
                <p:nvSpPr>
                  <p:cNvPr id="1739" name="Forme libre : forme 1738"/>
                  <p:cNvSpPr/>
                  <p:nvPr/>
                </p:nvSpPr>
                <p:spPr>
                  <a:xfrm>
                    <a:off x="3221262" y="4979305"/>
                    <a:ext cx="30454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454" h="14174">
                        <a:moveTo>
                          <a:pt x="418" y="13878"/>
                        </a:moveTo>
                        <a:lnTo>
                          <a:pt x="30872" y="14218"/>
                        </a:lnTo>
                        <a:lnTo>
                          <a:pt x="22799" y="44"/>
                        </a:lnTo>
                        <a:lnTo>
                          <a:pt x="2766" y="44"/>
                        </a:lnTo>
                        <a:lnTo>
                          <a:pt x="418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40" name="Forme libre : forme 1739"/>
                  <p:cNvSpPr/>
                  <p:nvPr/>
                </p:nvSpPr>
                <p:spPr>
                  <a:xfrm>
                    <a:off x="3245828" y="4979669"/>
                    <a:ext cx="34085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085" h="13867">
                        <a:moveTo>
                          <a:pt x="96" y="13867"/>
                        </a:moveTo>
                        <a:lnTo>
                          <a:pt x="34181" y="13867"/>
                        </a:lnTo>
                        <a:lnTo>
                          <a:pt x="27749" y="0"/>
                        </a:lnTo>
                        <a:lnTo>
                          <a:pt x="5944" y="0"/>
                        </a:lnTo>
                        <a:lnTo>
                          <a:pt x="96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41" name="Forme libre : forme 1740"/>
                  <p:cNvSpPr/>
                  <p:nvPr/>
                </p:nvSpPr>
                <p:spPr>
                  <a:xfrm>
                    <a:off x="3274147" y="4979720"/>
                    <a:ext cx="31337" cy="138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337" h="13879">
                        <a:moveTo>
                          <a:pt x="-127" y="13879"/>
                        </a:moveTo>
                        <a:lnTo>
                          <a:pt x="31211" y="13864"/>
                        </a:lnTo>
                        <a:lnTo>
                          <a:pt x="23978" y="0"/>
                        </a:lnTo>
                        <a:lnTo>
                          <a:pt x="4971" y="0"/>
                        </a:lnTo>
                        <a:lnTo>
                          <a:pt x="-127" y="1387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42" name="Groupe 1741"/>
                <p:cNvGrpSpPr/>
                <p:nvPr/>
              </p:nvGrpSpPr>
              <p:grpSpPr>
                <a:xfrm>
                  <a:off x="3221286" y="4982509"/>
                  <a:ext cx="81783" cy="9858"/>
                  <a:chOff x="3221286" y="4982509"/>
                  <a:chExt cx="81783" cy="9858"/>
                </a:xfrm>
              </p:grpSpPr>
              <p:sp>
                <p:nvSpPr>
                  <p:cNvPr id="1743" name="Forme libre : forme 1742"/>
                  <p:cNvSpPr/>
                  <p:nvPr/>
                </p:nvSpPr>
                <p:spPr>
                  <a:xfrm>
                    <a:off x="3221113" y="4982570"/>
                    <a:ext cx="27816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16" h="9799">
                        <a:moveTo>
                          <a:pt x="0" y="9799"/>
                        </a:moveTo>
                        <a:lnTo>
                          <a:pt x="27816" y="9799"/>
                        </a:lnTo>
                        <a:lnTo>
                          <a:pt x="24977" y="0"/>
                        </a:lnTo>
                        <a:lnTo>
                          <a:pt x="3406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44" name="Forme libre : forme 1743"/>
                  <p:cNvSpPr/>
                  <p:nvPr/>
                </p:nvSpPr>
                <p:spPr>
                  <a:xfrm>
                    <a:off x="3249010" y="4982629"/>
                    <a:ext cx="26019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019" h="9799">
                        <a:moveTo>
                          <a:pt x="0" y="9799"/>
                        </a:moveTo>
                        <a:lnTo>
                          <a:pt x="26019" y="9799"/>
                        </a:lnTo>
                        <a:lnTo>
                          <a:pt x="23364" y="0"/>
                        </a:lnTo>
                        <a:lnTo>
                          <a:pt x="3186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45" name="Forme libre : forme 1744"/>
                  <p:cNvSpPr/>
                  <p:nvPr/>
                </p:nvSpPr>
                <p:spPr>
                  <a:xfrm>
                    <a:off x="3275080" y="4982570"/>
                    <a:ext cx="27816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16" h="9799">
                        <a:moveTo>
                          <a:pt x="0" y="9799"/>
                        </a:moveTo>
                        <a:lnTo>
                          <a:pt x="27816" y="9799"/>
                        </a:lnTo>
                        <a:lnTo>
                          <a:pt x="24977" y="0"/>
                        </a:lnTo>
                        <a:lnTo>
                          <a:pt x="3406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46" name="Groupe 1745"/>
                <p:cNvGrpSpPr/>
                <p:nvPr/>
              </p:nvGrpSpPr>
              <p:grpSpPr>
                <a:xfrm>
                  <a:off x="3221355" y="4984469"/>
                  <a:ext cx="82976" cy="14251"/>
                  <a:chOff x="3221355" y="4984469"/>
                  <a:chExt cx="82976" cy="14251"/>
                </a:xfrm>
              </p:grpSpPr>
              <p:sp>
                <p:nvSpPr>
                  <p:cNvPr id="1747" name="Forme libre : forme 1746"/>
                  <p:cNvSpPr/>
                  <p:nvPr/>
                </p:nvSpPr>
                <p:spPr>
                  <a:xfrm>
                    <a:off x="3221281" y="4984424"/>
                    <a:ext cx="30199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99" h="14174">
                        <a:moveTo>
                          <a:pt x="414" y="13878"/>
                        </a:moveTo>
                        <a:lnTo>
                          <a:pt x="30613" y="14218"/>
                        </a:lnTo>
                        <a:lnTo>
                          <a:pt x="22608" y="44"/>
                        </a:lnTo>
                        <a:lnTo>
                          <a:pt x="2743" y="44"/>
                        </a:lnTo>
                        <a:lnTo>
                          <a:pt x="414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48" name="Forme libre : forme 1747"/>
                  <p:cNvSpPr/>
                  <p:nvPr/>
                </p:nvSpPr>
                <p:spPr>
                  <a:xfrm>
                    <a:off x="3245640" y="4984790"/>
                    <a:ext cx="33799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799" h="13867">
                        <a:moveTo>
                          <a:pt x="95" y="13867"/>
                        </a:moveTo>
                        <a:lnTo>
                          <a:pt x="33894" y="13867"/>
                        </a:lnTo>
                        <a:lnTo>
                          <a:pt x="27516" y="0"/>
                        </a:lnTo>
                        <a:lnTo>
                          <a:pt x="5895" y="0"/>
                        </a:lnTo>
                        <a:lnTo>
                          <a:pt x="95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49" name="Forme libre : forme 1748"/>
                  <p:cNvSpPr/>
                  <p:nvPr/>
                </p:nvSpPr>
                <p:spPr>
                  <a:xfrm>
                    <a:off x="3273723" y="4984841"/>
                    <a:ext cx="31075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075" h="13878">
                        <a:moveTo>
                          <a:pt x="-126" y="13878"/>
                        </a:moveTo>
                        <a:lnTo>
                          <a:pt x="30949" y="13864"/>
                        </a:lnTo>
                        <a:lnTo>
                          <a:pt x="28280" y="4424"/>
                        </a:lnTo>
                        <a:lnTo>
                          <a:pt x="4930" y="0"/>
                        </a:lnTo>
                        <a:lnTo>
                          <a:pt x="-126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50" name="Groupe 1749"/>
                <p:cNvGrpSpPr/>
                <p:nvPr/>
              </p:nvGrpSpPr>
              <p:grpSpPr>
                <a:xfrm>
                  <a:off x="3222073" y="4988603"/>
                  <a:ext cx="82435" cy="9858"/>
                  <a:chOff x="3222073" y="4988603"/>
                  <a:chExt cx="82435" cy="9858"/>
                </a:xfrm>
              </p:grpSpPr>
              <p:sp>
                <p:nvSpPr>
                  <p:cNvPr id="1751" name="Forme libre : forme 1750"/>
                  <p:cNvSpPr/>
                  <p:nvPr/>
                </p:nvSpPr>
                <p:spPr>
                  <a:xfrm>
                    <a:off x="3221899" y="4988664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52" name="Forme libre : forme 1751"/>
                  <p:cNvSpPr/>
                  <p:nvPr/>
                </p:nvSpPr>
                <p:spPr>
                  <a:xfrm>
                    <a:off x="3250019" y="4988723"/>
                    <a:ext cx="2622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227" h="9799">
                        <a:moveTo>
                          <a:pt x="0" y="9799"/>
                        </a:moveTo>
                        <a:lnTo>
                          <a:pt x="26227" y="9799"/>
                        </a:lnTo>
                        <a:lnTo>
                          <a:pt x="23550" y="0"/>
                        </a:lnTo>
                        <a:lnTo>
                          <a:pt x="3211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53" name="Forme libre : forme 1752"/>
                  <p:cNvSpPr/>
                  <p:nvPr/>
                </p:nvSpPr>
                <p:spPr>
                  <a:xfrm>
                    <a:off x="3276296" y="4988664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54" name="Groupe 1753"/>
                <p:cNvGrpSpPr/>
                <p:nvPr/>
              </p:nvGrpSpPr>
              <p:grpSpPr>
                <a:xfrm>
                  <a:off x="3318731" y="4982297"/>
                  <a:ext cx="103327" cy="9905"/>
                  <a:chOff x="3318731" y="4982297"/>
                  <a:chExt cx="103327" cy="9905"/>
                </a:xfrm>
              </p:grpSpPr>
              <p:sp>
                <p:nvSpPr>
                  <p:cNvPr id="1755" name="Forme libre : forme 1754"/>
                  <p:cNvSpPr/>
                  <p:nvPr/>
                </p:nvSpPr>
                <p:spPr>
                  <a:xfrm>
                    <a:off x="3318612" y="4982284"/>
                    <a:ext cx="26525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525" h="9799">
                        <a:moveTo>
                          <a:pt x="0" y="9799"/>
                        </a:moveTo>
                        <a:lnTo>
                          <a:pt x="26525" y="9799"/>
                        </a:lnTo>
                        <a:lnTo>
                          <a:pt x="23818" y="0"/>
                        </a:lnTo>
                        <a:lnTo>
                          <a:pt x="3248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56" name="Forme libre : forme 1755"/>
                  <p:cNvSpPr/>
                  <p:nvPr/>
                </p:nvSpPr>
                <p:spPr>
                  <a:xfrm>
                    <a:off x="3345807" y="4982343"/>
                    <a:ext cx="24812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812" h="9799">
                        <a:moveTo>
                          <a:pt x="0" y="9799"/>
                        </a:moveTo>
                        <a:lnTo>
                          <a:pt x="24812" y="9799"/>
                        </a:lnTo>
                        <a:lnTo>
                          <a:pt x="22280" y="0"/>
                        </a:lnTo>
                        <a:lnTo>
                          <a:pt x="3038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57" name="Forme libre : forme 1756"/>
                  <p:cNvSpPr/>
                  <p:nvPr/>
                </p:nvSpPr>
                <p:spPr>
                  <a:xfrm>
                    <a:off x="3373631" y="4982285"/>
                    <a:ext cx="23080" cy="97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080" h="9798">
                        <a:moveTo>
                          <a:pt x="0" y="9798"/>
                        </a:moveTo>
                        <a:lnTo>
                          <a:pt x="23080" y="9461"/>
                        </a:lnTo>
                        <a:lnTo>
                          <a:pt x="18840" y="0"/>
                        </a:lnTo>
                        <a:lnTo>
                          <a:pt x="2569" y="0"/>
                        </a:lnTo>
                        <a:lnTo>
                          <a:pt x="0" y="979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58" name="Forme libre : forme 1757"/>
                  <p:cNvSpPr/>
                  <p:nvPr/>
                </p:nvSpPr>
                <p:spPr>
                  <a:xfrm>
                    <a:off x="3397377" y="4982554"/>
                    <a:ext cx="24488" cy="963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488" h="9635">
                        <a:moveTo>
                          <a:pt x="74" y="9635"/>
                        </a:moveTo>
                        <a:lnTo>
                          <a:pt x="24562" y="9461"/>
                        </a:lnTo>
                        <a:lnTo>
                          <a:pt x="20322" y="0"/>
                        </a:lnTo>
                        <a:lnTo>
                          <a:pt x="4051" y="0"/>
                        </a:lnTo>
                        <a:lnTo>
                          <a:pt x="74" y="963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1759" name="Forme libre : forme 1758"/>
                <p:cNvSpPr/>
                <p:nvPr/>
              </p:nvSpPr>
              <p:spPr>
                <a:xfrm>
                  <a:off x="3398810" y="4985137"/>
                  <a:ext cx="32830" cy="1997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830" h="19973">
                      <a:moveTo>
                        <a:pt x="82" y="20079"/>
                      </a:moveTo>
                      <a:lnTo>
                        <a:pt x="32911" y="19300"/>
                      </a:lnTo>
                      <a:lnTo>
                        <a:pt x="22504" y="106"/>
                      </a:lnTo>
                      <a:lnTo>
                        <a:pt x="5117" y="295"/>
                      </a:lnTo>
                      <a:lnTo>
                        <a:pt x="82" y="2007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1ECEE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760" name="Forme libre : forme 1759"/>
                <p:cNvSpPr/>
                <p:nvPr/>
              </p:nvSpPr>
              <p:spPr>
                <a:xfrm>
                  <a:off x="3404488" y="4994999"/>
                  <a:ext cx="24791" cy="97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791" h="9799">
                      <a:moveTo>
                        <a:pt x="0" y="9799"/>
                      </a:moveTo>
                      <a:lnTo>
                        <a:pt x="24791" y="9799"/>
                      </a:lnTo>
                      <a:lnTo>
                        <a:pt x="22262" y="0"/>
                      </a:lnTo>
                      <a:lnTo>
                        <a:pt x="3036" y="0"/>
                      </a:lnTo>
                      <a:lnTo>
                        <a:pt x="0" y="97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83B3B"/>
                    </a:gs>
                    <a:gs pos="100000">
                      <a:srgbClr val="161717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761" name="Groupe 1760"/>
                <p:cNvGrpSpPr/>
                <p:nvPr/>
              </p:nvGrpSpPr>
              <p:grpSpPr>
                <a:xfrm>
                  <a:off x="3319027" y="4985253"/>
                  <a:ext cx="82357" cy="14251"/>
                  <a:chOff x="3319027" y="4985253"/>
                  <a:chExt cx="82357" cy="14251"/>
                </a:xfrm>
              </p:grpSpPr>
              <p:sp>
                <p:nvSpPr>
                  <p:cNvPr id="1762" name="Forme libre : forme 1761"/>
                  <p:cNvSpPr/>
                  <p:nvPr/>
                </p:nvSpPr>
                <p:spPr>
                  <a:xfrm>
                    <a:off x="3318944" y="4985211"/>
                    <a:ext cx="29973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973" h="14174">
                        <a:moveTo>
                          <a:pt x="1895" y="13878"/>
                        </a:moveTo>
                        <a:lnTo>
                          <a:pt x="31868" y="14218"/>
                        </a:lnTo>
                        <a:lnTo>
                          <a:pt x="23923" y="44"/>
                        </a:lnTo>
                        <a:lnTo>
                          <a:pt x="4206" y="44"/>
                        </a:lnTo>
                        <a:lnTo>
                          <a:pt x="189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63" name="Forme libre : forme 1762"/>
                  <p:cNvSpPr/>
                  <p:nvPr/>
                </p:nvSpPr>
                <p:spPr>
                  <a:xfrm>
                    <a:off x="3344606" y="4985577"/>
                    <a:ext cx="33546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546" h="13867">
                        <a:moveTo>
                          <a:pt x="94" y="13867"/>
                        </a:moveTo>
                        <a:lnTo>
                          <a:pt x="33641" y="13867"/>
                        </a:lnTo>
                        <a:lnTo>
                          <a:pt x="27310" y="0"/>
                        </a:lnTo>
                        <a:lnTo>
                          <a:pt x="5850" y="0"/>
                        </a:lnTo>
                        <a:lnTo>
                          <a:pt x="94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64" name="Forme libre : forme 1763"/>
                  <p:cNvSpPr/>
                  <p:nvPr/>
                </p:nvSpPr>
                <p:spPr>
                  <a:xfrm>
                    <a:off x="3372479" y="4985627"/>
                    <a:ext cx="30842" cy="138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842" h="13879">
                        <a:moveTo>
                          <a:pt x="-125" y="13879"/>
                        </a:moveTo>
                        <a:lnTo>
                          <a:pt x="30717" y="13864"/>
                        </a:lnTo>
                        <a:lnTo>
                          <a:pt x="23599" y="0"/>
                        </a:lnTo>
                        <a:lnTo>
                          <a:pt x="4893" y="0"/>
                        </a:lnTo>
                        <a:lnTo>
                          <a:pt x="-125" y="1387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65" name="Groupe 1764"/>
                <p:cNvGrpSpPr/>
                <p:nvPr/>
              </p:nvGrpSpPr>
              <p:grpSpPr>
                <a:xfrm>
                  <a:off x="3321141" y="4988538"/>
                  <a:ext cx="78340" cy="9858"/>
                  <a:chOff x="3321141" y="4988538"/>
                  <a:chExt cx="78340" cy="9858"/>
                </a:xfrm>
              </p:grpSpPr>
              <p:sp>
                <p:nvSpPr>
                  <p:cNvPr id="1766" name="Forme libre : forme 1765"/>
                  <p:cNvSpPr/>
                  <p:nvPr/>
                </p:nvSpPr>
                <p:spPr>
                  <a:xfrm>
                    <a:off x="3320966" y="4988599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67" name="Forme libre : forme 1766"/>
                  <p:cNvSpPr/>
                  <p:nvPr/>
                </p:nvSpPr>
                <p:spPr>
                  <a:xfrm>
                    <a:off x="3349086" y="4988658"/>
                    <a:ext cx="2622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227" h="9799">
                        <a:moveTo>
                          <a:pt x="0" y="9799"/>
                        </a:moveTo>
                        <a:lnTo>
                          <a:pt x="26227" y="9799"/>
                        </a:lnTo>
                        <a:lnTo>
                          <a:pt x="23551" y="0"/>
                        </a:lnTo>
                        <a:lnTo>
                          <a:pt x="3211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68" name="Forme libre : forme 1767"/>
                  <p:cNvSpPr/>
                  <p:nvPr/>
                </p:nvSpPr>
                <p:spPr>
                  <a:xfrm>
                    <a:off x="3375363" y="4988599"/>
                    <a:ext cx="23943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3943" h="9799">
                        <a:moveTo>
                          <a:pt x="0" y="9799"/>
                        </a:moveTo>
                        <a:lnTo>
                          <a:pt x="23943" y="9799"/>
                        </a:lnTo>
                        <a:lnTo>
                          <a:pt x="21500" y="0"/>
                        </a:lnTo>
                        <a:lnTo>
                          <a:pt x="2932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69" name="Groupe 1768"/>
                <p:cNvGrpSpPr/>
                <p:nvPr/>
              </p:nvGrpSpPr>
              <p:grpSpPr>
                <a:xfrm>
                  <a:off x="3320805" y="4991469"/>
                  <a:ext cx="84776" cy="14251"/>
                  <a:chOff x="3320805" y="4991469"/>
                  <a:chExt cx="84776" cy="14251"/>
                </a:xfrm>
              </p:grpSpPr>
              <p:sp>
                <p:nvSpPr>
                  <p:cNvPr id="1770" name="Forme libre : forme 1769"/>
                  <p:cNvSpPr/>
                  <p:nvPr/>
                </p:nvSpPr>
                <p:spPr>
                  <a:xfrm>
                    <a:off x="3320887" y="4991570"/>
                    <a:ext cx="30854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854" h="14174">
                        <a:moveTo>
                          <a:pt x="1595" y="13878"/>
                        </a:moveTo>
                        <a:lnTo>
                          <a:pt x="32449" y="14218"/>
                        </a:lnTo>
                        <a:lnTo>
                          <a:pt x="24270" y="44"/>
                        </a:lnTo>
                        <a:lnTo>
                          <a:pt x="3974" y="44"/>
                        </a:lnTo>
                        <a:lnTo>
                          <a:pt x="1595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71" name="Forme libre : forme 1770"/>
                  <p:cNvSpPr/>
                  <p:nvPr/>
                </p:nvSpPr>
                <p:spPr>
                  <a:xfrm>
                    <a:off x="3346946" y="4991935"/>
                    <a:ext cx="34533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533" h="13867">
                        <a:moveTo>
                          <a:pt x="97" y="13867"/>
                        </a:moveTo>
                        <a:lnTo>
                          <a:pt x="34629" y="13867"/>
                        </a:lnTo>
                        <a:lnTo>
                          <a:pt x="28113" y="0"/>
                        </a:lnTo>
                        <a:lnTo>
                          <a:pt x="6022" y="0"/>
                        </a:lnTo>
                        <a:lnTo>
                          <a:pt x="97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72" name="Forme libre : forme 1771"/>
                  <p:cNvSpPr/>
                  <p:nvPr/>
                </p:nvSpPr>
                <p:spPr>
                  <a:xfrm>
                    <a:off x="3375637" y="4991986"/>
                    <a:ext cx="31749" cy="138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749" h="13879">
                        <a:moveTo>
                          <a:pt x="-129" y="13879"/>
                        </a:moveTo>
                        <a:lnTo>
                          <a:pt x="31620" y="13864"/>
                        </a:lnTo>
                        <a:lnTo>
                          <a:pt x="24293" y="0"/>
                        </a:lnTo>
                        <a:lnTo>
                          <a:pt x="5037" y="0"/>
                        </a:lnTo>
                        <a:lnTo>
                          <a:pt x="-129" y="1387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73" name="Groupe 1772"/>
                <p:cNvGrpSpPr/>
                <p:nvPr/>
              </p:nvGrpSpPr>
              <p:grpSpPr>
                <a:xfrm>
                  <a:off x="3322791" y="4994763"/>
                  <a:ext cx="81783" cy="9858"/>
                  <a:chOff x="3322791" y="4994763"/>
                  <a:chExt cx="81783" cy="9858"/>
                </a:xfrm>
              </p:grpSpPr>
              <p:sp>
                <p:nvSpPr>
                  <p:cNvPr id="1774" name="Forme libre : forme 1773"/>
                  <p:cNvSpPr/>
                  <p:nvPr/>
                </p:nvSpPr>
                <p:spPr>
                  <a:xfrm>
                    <a:off x="3322618" y="4994824"/>
                    <a:ext cx="27816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16" h="9799">
                        <a:moveTo>
                          <a:pt x="0" y="9799"/>
                        </a:moveTo>
                        <a:lnTo>
                          <a:pt x="27816" y="9799"/>
                        </a:lnTo>
                        <a:lnTo>
                          <a:pt x="24977" y="0"/>
                        </a:lnTo>
                        <a:lnTo>
                          <a:pt x="3406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75" name="Forme libre : forme 1774"/>
                  <p:cNvSpPr/>
                  <p:nvPr/>
                </p:nvSpPr>
                <p:spPr>
                  <a:xfrm>
                    <a:off x="3350516" y="4994883"/>
                    <a:ext cx="26019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019" h="9799">
                        <a:moveTo>
                          <a:pt x="0" y="9799"/>
                        </a:moveTo>
                        <a:lnTo>
                          <a:pt x="26019" y="9799"/>
                        </a:lnTo>
                        <a:lnTo>
                          <a:pt x="23364" y="0"/>
                        </a:lnTo>
                        <a:lnTo>
                          <a:pt x="3186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76" name="Forme libre : forme 1775"/>
                  <p:cNvSpPr/>
                  <p:nvPr/>
                </p:nvSpPr>
                <p:spPr>
                  <a:xfrm>
                    <a:off x="3376586" y="4994824"/>
                    <a:ext cx="27816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7816" h="9799">
                        <a:moveTo>
                          <a:pt x="0" y="9799"/>
                        </a:moveTo>
                        <a:lnTo>
                          <a:pt x="27816" y="9799"/>
                        </a:lnTo>
                        <a:lnTo>
                          <a:pt x="24977" y="0"/>
                        </a:lnTo>
                        <a:lnTo>
                          <a:pt x="3406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77" name="Groupe 1776"/>
                <p:cNvGrpSpPr/>
                <p:nvPr/>
              </p:nvGrpSpPr>
              <p:grpSpPr>
                <a:xfrm>
                  <a:off x="3323365" y="4997525"/>
                  <a:ext cx="84556" cy="14251"/>
                  <a:chOff x="3323365" y="4997525"/>
                  <a:chExt cx="84556" cy="14251"/>
                </a:xfrm>
              </p:grpSpPr>
              <p:sp>
                <p:nvSpPr>
                  <p:cNvPr id="1778" name="Forme libre : forme 1777"/>
                  <p:cNvSpPr/>
                  <p:nvPr/>
                </p:nvSpPr>
                <p:spPr>
                  <a:xfrm>
                    <a:off x="3323289" y="4997480"/>
                    <a:ext cx="30774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774" h="14174">
                        <a:moveTo>
                          <a:pt x="422" y="13878"/>
                        </a:moveTo>
                        <a:lnTo>
                          <a:pt x="31196" y="14218"/>
                        </a:lnTo>
                        <a:lnTo>
                          <a:pt x="23038" y="44"/>
                        </a:lnTo>
                        <a:lnTo>
                          <a:pt x="2795" y="44"/>
                        </a:lnTo>
                        <a:lnTo>
                          <a:pt x="422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79" name="Forme libre : forme 1778"/>
                  <p:cNvSpPr/>
                  <p:nvPr/>
                </p:nvSpPr>
                <p:spPr>
                  <a:xfrm>
                    <a:off x="3348112" y="4997846"/>
                    <a:ext cx="34442" cy="1386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42" h="13867">
                        <a:moveTo>
                          <a:pt x="97" y="13867"/>
                        </a:moveTo>
                        <a:lnTo>
                          <a:pt x="34539" y="13867"/>
                        </a:lnTo>
                        <a:lnTo>
                          <a:pt x="28040" y="0"/>
                        </a:lnTo>
                        <a:lnTo>
                          <a:pt x="6007" y="0"/>
                        </a:lnTo>
                        <a:lnTo>
                          <a:pt x="97" y="138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80" name="Forme libre : forme 1779"/>
                  <p:cNvSpPr/>
                  <p:nvPr/>
                </p:nvSpPr>
                <p:spPr>
                  <a:xfrm>
                    <a:off x="3376730" y="4997897"/>
                    <a:ext cx="31666" cy="1387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666" h="13878">
                        <a:moveTo>
                          <a:pt x="-128" y="13878"/>
                        </a:moveTo>
                        <a:lnTo>
                          <a:pt x="31538" y="13864"/>
                        </a:lnTo>
                        <a:lnTo>
                          <a:pt x="28818" y="4424"/>
                        </a:lnTo>
                        <a:lnTo>
                          <a:pt x="5024" y="0"/>
                        </a:lnTo>
                        <a:lnTo>
                          <a:pt x="-128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81" name="Groupe 1780"/>
                <p:cNvGrpSpPr/>
                <p:nvPr/>
              </p:nvGrpSpPr>
              <p:grpSpPr>
                <a:xfrm>
                  <a:off x="3325075" y="5000483"/>
                  <a:ext cx="82435" cy="9858"/>
                  <a:chOff x="3325075" y="5000483"/>
                  <a:chExt cx="82435" cy="9858"/>
                </a:xfrm>
              </p:grpSpPr>
              <p:sp>
                <p:nvSpPr>
                  <p:cNvPr id="1782" name="Forme libre : forme 1781"/>
                  <p:cNvSpPr/>
                  <p:nvPr/>
                </p:nvSpPr>
                <p:spPr>
                  <a:xfrm>
                    <a:off x="3324900" y="5000545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83" name="Forme libre : forme 1782"/>
                  <p:cNvSpPr/>
                  <p:nvPr/>
                </p:nvSpPr>
                <p:spPr>
                  <a:xfrm>
                    <a:off x="3353020" y="5000604"/>
                    <a:ext cx="2622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227" h="9799">
                        <a:moveTo>
                          <a:pt x="0" y="9799"/>
                        </a:moveTo>
                        <a:lnTo>
                          <a:pt x="26227" y="9799"/>
                        </a:lnTo>
                        <a:lnTo>
                          <a:pt x="23550" y="0"/>
                        </a:lnTo>
                        <a:lnTo>
                          <a:pt x="3211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84" name="Forme libre : forme 1783"/>
                  <p:cNvSpPr/>
                  <p:nvPr/>
                </p:nvSpPr>
                <p:spPr>
                  <a:xfrm>
                    <a:off x="3379298" y="5000545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  <p:sp>
              <p:nvSpPr>
                <p:cNvPr id="1785" name="Forme libre : forme 1784"/>
                <p:cNvSpPr/>
                <p:nvPr/>
              </p:nvSpPr>
              <p:spPr>
                <a:xfrm>
                  <a:off x="3405744" y="4997801"/>
                  <a:ext cx="31135" cy="219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135" h="21996">
                      <a:moveTo>
                        <a:pt x="2564" y="21996"/>
                      </a:moveTo>
                      <a:lnTo>
                        <a:pt x="30998" y="21405"/>
                      </a:lnTo>
                      <a:lnTo>
                        <a:pt x="28626" y="11365"/>
                      </a:lnTo>
                      <a:lnTo>
                        <a:pt x="22132" y="0"/>
                      </a:lnTo>
                      <a:lnTo>
                        <a:pt x="2532" y="139"/>
                      </a:lnTo>
                      <a:lnTo>
                        <a:pt x="-136" y="10179"/>
                      </a:lnTo>
                      <a:lnTo>
                        <a:pt x="2564" y="2199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1ECEE"/>
                    </a:gs>
                    <a:gs pos="100000">
                      <a:srgbClr val="262626"/>
                    </a:gs>
                  </a:gsLst>
                  <a:lin ang="5400000" scaled="0"/>
                </a:gradFill>
                <a:ln w="7600" cap="flat">
                  <a:noFill/>
                  <a:bevel/>
                </a:ln>
              </p:spPr>
            </p:sp>
            <p:grpSp>
              <p:nvGrpSpPr>
                <p:cNvPr id="1786" name="Groupe 1785"/>
                <p:cNvGrpSpPr/>
                <p:nvPr/>
              </p:nvGrpSpPr>
              <p:grpSpPr>
                <a:xfrm>
                  <a:off x="3323474" y="5005328"/>
                  <a:ext cx="82070" cy="14469"/>
                  <a:chOff x="3323474" y="5005328"/>
                  <a:chExt cx="82070" cy="14469"/>
                </a:xfrm>
              </p:grpSpPr>
              <p:sp>
                <p:nvSpPr>
                  <p:cNvPr id="1787" name="Forme libre : forme 1786"/>
                  <p:cNvSpPr/>
                  <p:nvPr/>
                </p:nvSpPr>
                <p:spPr>
                  <a:xfrm>
                    <a:off x="3323622" y="5005558"/>
                    <a:ext cx="60838" cy="1417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838" h="14174">
                        <a:moveTo>
                          <a:pt x="2613" y="13878"/>
                        </a:moveTo>
                        <a:lnTo>
                          <a:pt x="63450" y="14217"/>
                        </a:lnTo>
                        <a:lnTo>
                          <a:pt x="51445" y="44"/>
                        </a:lnTo>
                        <a:lnTo>
                          <a:pt x="7302" y="44"/>
                        </a:lnTo>
                        <a:lnTo>
                          <a:pt x="2613" y="1387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88" name="Forme libre : forme 1787"/>
                  <p:cNvSpPr/>
                  <p:nvPr/>
                </p:nvSpPr>
                <p:spPr>
                  <a:xfrm>
                    <a:off x="3378655" y="5005334"/>
                    <a:ext cx="29567" cy="1446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9567" h="14469">
                        <a:moveTo>
                          <a:pt x="82" y="14469"/>
                        </a:moveTo>
                        <a:lnTo>
                          <a:pt x="29650" y="14469"/>
                        </a:lnTo>
                        <a:lnTo>
                          <a:pt x="26059" y="589"/>
                        </a:lnTo>
                        <a:lnTo>
                          <a:pt x="5900" y="0"/>
                        </a:lnTo>
                        <a:lnTo>
                          <a:pt x="82" y="1446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E1ECEE"/>
                      </a:gs>
                      <a:gs pos="100000">
                        <a:srgbClr val="262626"/>
                      </a:gs>
                    </a:gsLst>
                    <a:lin ang="5400000" scaled="0"/>
                  </a:gradFill>
                  <a:ln w="7600" cap="flat">
                    <a:noFill/>
                    <a:bevel/>
                  </a:ln>
                </p:spPr>
              </p:sp>
            </p:grpSp>
            <p:grpSp>
              <p:nvGrpSpPr>
                <p:cNvPr id="1789" name="Groupe 1788"/>
                <p:cNvGrpSpPr/>
                <p:nvPr/>
              </p:nvGrpSpPr>
              <p:grpSpPr>
                <a:xfrm>
                  <a:off x="2793909" y="5009287"/>
                  <a:ext cx="642809" cy="10237"/>
                  <a:chOff x="2793909" y="5009287"/>
                  <a:chExt cx="642809" cy="10237"/>
                </a:xfrm>
              </p:grpSpPr>
              <p:sp>
                <p:nvSpPr>
                  <p:cNvPr id="1790" name="Forme libre : forme 1789"/>
                  <p:cNvSpPr/>
                  <p:nvPr/>
                </p:nvSpPr>
                <p:spPr>
                  <a:xfrm>
                    <a:off x="2839359" y="5009287"/>
                    <a:ext cx="34438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38" h="9799">
                        <a:moveTo>
                          <a:pt x="0" y="9799"/>
                        </a:moveTo>
                        <a:lnTo>
                          <a:pt x="34438" y="9799"/>
                        </a:lnTo>
                        <a:lnTo>
                          <a:pt x="30924" y="0"/>
                        </a:lnTo>
                        <a:lnTo>
                          <a:pt x="4217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1" name="Forme libre : forme 1790"/>
                  <p:cNvSpPr/>
                  <p:nvPr/>
                </p:nvSpPr>
                <p:spPr>
                  <a:xfrm>
                    <a:off x="2793911" y="5009321"/>
                    <a:ext cx="45655" cy="99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5655" h="9929">
                        <a:moveTo>
                          <a:pt x="-192" y="9913"/>
                        </a:moveTo>
                        <a:lnTo>
                          <a:pt x="45463" y="9784"/>
                        </a:lnTo>
                        <a:lnTo>
                          <a:pt x="41933" y="-15"/>
                        </a:lnTo>
                        <a:lnTo>
                          <a:pt x="4025" y="114"/>
                        </a:lnTo>
                        <a:lnTo>
                          <a:pt x="-192" y="991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2" name="Forme libre : forme 1791"/>
                  <p:cNvSpPr/>
                  <p:nvPr/>
                </p:nvSpPr>
                <p:spPr>
                  <a:xfrm>
                    <a:off x="2874701" y="5009287"/>
                    <a:ext cx="34438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38" h="9799">
                        <a:moveTo>
                          <a:pt x="0" y="9799"/>
                        </a:moveTo>
                        <a:lnTo>
                          <a:pt x="34438" y="9799"/>
                        </a:lnTo>
                        <a:lnTo>
                          <a:pt x="30924" y="0"/>
                        </a:lnTo>
                        <a:lnTo>
                          <a:pt x="4217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3" name="Forme libre : forme 1792"/>
                  <p:cNvSpPr/>
                  <p:nvPr/>
                </p:nvSpPr>
                <p:spPr>
                  <a:xfrm>
                    <a:off x="2911016" y="5009265"/>
                    <a:ext cx="157138" cy="988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7138" h="9882">
                        <a:moveTo>
                          <a:pt x="-192" y="9913"/>
                        </a:moveTo>
                        <a:lnTo>
                          <a:pt x="156946" y="9996"/>
                        </a:lnTo>
                        <a:lnTo>
                          <a:pt x="153400" y="197"/>
                        </a:lnTo>
                        <a:lnTo>
                          <a:pt x="4025" y="114"/>
                        </a:lnTo>
                        <a:lnTo>
                          <a:pt x="-192" y="991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4" name="Forme libre : forme 1793"/>
                  <p:cNvSpPr/>
                  <p:nvPr/>
                </p:nvSpPr>
                <p:spPr>
                  <a:xfrm>
                    <a:off x="3069250" y="5009287"/>
                    <a:ext cx="34438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38" h="9799">
                        <a:moveTo>
                          <a:pt x="0" y="9799"/>
                        </a:moveTo>
                        <a:lnTo>
                          <a:pt x="34438" y="9799"/>
                        </a:lnTo>
                        <a:lnTo>
                          <a:pt x="30924" y="0"/>
                        </a:lnTo>
                        <a:lnTo>
                          <a:pt x="4217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5" name="Forme libre : forme 1794"/>
                  <p:cNvSpPr/>
                  <p:nvPr/>
                </p:nvSpPr>
                <p:spPr>
                  <a:xfrm>
                    <a:off x="3104251" y="5009623"/>
                    <a:ext cx="34438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38" h="9799">
                        <a:moveTo>
                          <a:pt x="0" y="9799"/>
                        </a:moveTo>
                        <a:lnTo>
                          <a:pt x="34438" y="9799"/>
                        </a:lnTo>
                        <a:lnTo>
                          <a:pt x="30924" y="0"/>
                        </a:lnTo>
                        <a:lnTo>
                          <a:pt x="4217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6" name="Forme libre : forme 1795"/>
                  <p:cNvSpPr/>
                  <p:nvPr/>
                </p:nvSpPr>
                <p:spPr>
                  <a:xfrm>
                    <a:off x="3140109" y="5009623"/>
                    <a:ext cx="34438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4438" h="9799">
                        <a:moveTo>
                          <a:pt x="0" y="9799"/>
                        </a:moveTo>
                        <a:lnTo>
                          <a:pt x="34438" y="9799"/>
                        </a:lnTo>
                        <a:lnTo>
                          <a:pt x="30924" y="0"/>
                        </a:lnTo>
                        <a:lnTo>
                          <a:pt x="4217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7" name="Forme libre : forme 1796"/>
                  <p:cNvSpPr/>
                  <p:nvPr/>
                </p:nvSpPr>
                <p:spPr>
                  <a:xfrm>
                    <a:off x="3175340" y="5009200"/>
                    <a:ext cx="39863" cy="99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863" h="9929">
                        <a:moveTo>
                          <a:pt x="-192" y="9913"/>
                        </a:moveTo>
                        <a:lnTo>
                          <a:pt x="39671" y="9783"/>
                        </a:lnTo>
                        <a:lnTo>
                          <a:pt x="36141" y="-15"/>
                        </a:lnTo>
                        <a:lnTo>
                          <a:pt x="4025" y="114"/>
                        </a:lnTo>
                        <a:lnTo>
                          <a:pt x="-192" y="9913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8" name="Forme libre : forme 1797"/>
                  <p:cNvSpPr/>
                  <p:nvPr/>
                </p:nvSpPr>
                <p:spPr>
                  <a:xfrm>
                    <a:off x="3229060" y="5009623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799" name="Forme libre : forme 1798"/>
                  <p:cNvSpPr/>
                  <p:nvPr/>
                </p:nvSpPr>
                <p:spPr>
                  <a:xfrm>
                    <a:off x="3257182" y="5009287"/>
                    <a:ext cx="25325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325" h="9799">
                        <a:moveTo>
                          <a:pt x="0" y="9799"/>
                        </a:moveTo>
                        <a:lnTo>
                          <a:pt x="25325" y="9799"/>
                        </a:lnTo>
                        <a:lnTo>
                          <a:pt x="22741" y="0"/>
                        </a:lnTo>
                        <a:lnTo>
                          <a:pt x="3101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800" name="Forme libre : forme 1799"/>
                  <p:cNvSpPr/>
                  <p:nvPr/>
                </p:nvSpPr>
                <p:spPr>
                  <a:xfrm>
                    <a:off x="3283460" y="5009623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801" name="Forme libre : forme 1800"/>
                  <p:cNvSpPr/>
                  <p:nvPr/>
                </p:nvSpPr>
                <p:spPr>
                  <a:xfrm>
                    <a:off x="3325930" y="5009371"/>
                    <a:ext cx="56585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6585" h="9799">
                        <a:moveTo>
                          <a:pt x="0" y="9799"/>
                        </a:moveTo>
                        <a:lnTo>
                          <a:pt x="56585" y="9799"/>
                        </a:lnTo>
                        <a:lnTo>
                          <a:pt x="50811" y="0"/>
                        </a:lnTo>
                        <a:lnTo>
                          <a:pt x="6929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802" name="Forme libre : forme 1801"/>
                  <p:cNvSpPr/>
                  <p:nvPr/>
                </p:nvSpPr>
                <p:spPr>
                  <a:xfrm>
                    <a:off x="3382605" y="5009595"/>
                    <a:ext cx="25325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5325" h="9799">
                        <a:moveTo>
                          <a:pt x="0" y="9799"/>
                        </a:moveTo>
                        <a:lnTo>
                          <a:pt x="25325" y="9799"/>
                        </a:lnTo>
                        <a:lnTo>
                          <a:pt x="22741" y="0"/>
                        </a:lnTo>
                        <a:lnTo>
                          <a:pt x="3101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  <p:sp>
                <p:nvSpPr>
                  <p:cNvPr id="1803" name="Forme libre : forme 1802"/>
                  <p:cNvSpPr/>
                  <p:nvPr/>
                </p:nvSpPr>
                <p:spPr>
                  <a:xfrm>
                    <a:off x="3408490" y="5009371"/>
                    <a:ext cx="28037" cy="97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037" h="9799">
                        <a:moveTo>
                          <a:pt x="0" y="9799"/>
                        </a:moveTo>
                        <a:lnTo>
                          <a:pt x="28037" y="9799"/>
                        </a:lnTo>
                        <a:lnTo>
                          <a:pt x="25176" y="0"/>
                        </a:lnTo>
                        <a:lnTo>
                          <a:pt x="3433" y="0"/>
                        </a:lnTo>
                        <a:lnTo>
                          <a:pt x="0" y="979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83B3B"/>
                      </a:gs>
                      <a:gs pos="100000">
                        <a:srgbClr val="161717"/>
                      </a:gs>
                    </a:gsLst>
                    <a:lin ang="0" scaled="0"/>
                  </a:gradFill>
                  <a:ln w="7600" cap="flat">
                    <a:noFill/>
                    <a:bevel/>
                  </a:ln>
                </p:spPr>
              </p:sp>
            </p:grpSp>
          </p:grpSp>
          <p:grpSp>
            <p:nvGrpSpPr>
              <p:cNvPr id="1804" name="Groupe 1803"/>
              <p:cNvGrpSpPr/>
              <p:nvPr/>
            </p:nvGrpSpPr>
            <p:grpSpPr>
              <a:xfrm>
                <a:off x="2743939" y="4327776"/>
                <a:ext cx="707114" cy="618905"/>
                <a:chOff x="2743939" y="4327776"/>
                <a:chExt cx="707114" cy="618905"/>
              </a:xfrm>
            </p:grpSpPr>
            <p:sp>
              <p:nvSpPr>
                <p:cNvPr id="1805" name="Forme libre : forme 1804"/>
                <p:cNvSpPr/>
                <p:nvPr/>
              </p:nvSpPr>
              <p:spPr>
                <a:xfrm>
                  <a:off x="2889678" y="4910551"/>
                  <a:ext cx="422306" cy="360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2306" h="36096">
                      <a:moveTo>
                        <a:pt x="0" y="1245"/>
                      </a:moveTo>
                      <a:lnTo>
                        <a:pt x="0" y="18338"/>
                      </a:lnTo>
                      <a:cubicBezTo>
                        <a:pt x="0" y="18338"/>
                        <a:pt x="-1827" y="28959"/>
                        <a:pt x="13668" y="28745"/>
                      </a:cubicBezTo>
                      <a:cubicBezTo>
                        <a:pt x="43954" y="31042"/>
                        <a:pt x="122177" y="36096"/>
                        <a:pt x="224198" y="36096"/>
                      </a:cubicBezTo>
                      <a:cubicBezTo>
                        <a:pt x="328430" y="36096"/>
                        <a:pt x="391519" y="32217"/>
                        <a:pt x="413462" y="30584"/>
                      </a:cubicBezTo>
                      <a:cubicBezTo>
                        <a:pt x="422239" y="30287"/>
                        <a:pt x="422239" y="17674"/>
                        <a:pt x="422239" y="17674"/>
                      </a:cubicBezTo>
                      <a:lnTo>
                        <a:pt x="422239" y="0"/>
                      </a:lnTo>
                      <a:cubicBezTo>
                        <a:pt x="422239" y="0"/>
                        <a:pt x="145728" y="36096"/>
                        <a:pt x="0" y="12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2E2E"/>
                    </a:gs>
                    <a:gs pos="30000">
                      <a:srgbClr val="4C4C4C"/>
                    </a:gs>
                    <a:gs pos="100000">
                      <a:srgbClr val="1E1E1E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806" name="Forme libre : forme 1805"/>
                <p:cNvSpPr/>
                <p:nvPr/>
              </p:nvSpPr>
              <p:spPr>
                <a:xfrm>
                  <a:off x="2889911" y="4890637"/>
                  <a:ext cx="421796" cy="386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1796" h="38657">
                      <a:moveTo>
                        <a:pt x="173598" y="0"/>
                      </a:moveTo>
                      <a:cubicBezTo>
                        <a:pt x="173598" y="0"/>
                        <a:pt x="31606" y="2489"/>
                        <a:pt x="1713" y="19915"/>
                      </a:cubicBezTo>
                      <a:cubicBezTo>
                        <a:pt x="-28180" y="37340"/>
                        <a:pt x="340501" y="49787"/>
                        <a:pt x="417724" y="23649"/>
                      </a:cubicBezTo>
                      <a:cubicBezTo>
                        <a:pt x="439411" y="16308"/>
                        <a:pt x="376621" y="0"/>
                        <a:pt x="17359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2E2E"/>
                    </a:gs>
                    <a:gs pos="30000">
                      <a:srgbClr val="4C4C4C"/>
                    </a:gs>
                    <a:gs pos="100000">
                      <a:srgbClr val="1E1E1E"/>
                    </a:gs>
                  </a:gsLst>
                  <a:lin ang="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807" name="Forme libre : forme 1806"/>
                <p:cNvSpPr/>
                <p:nvPr/>
              </p:nvSpPr>
              <p:spPr>
                <a:xfrm>
                  <a:off x="2889911" y="4890637"/>
                  <a:ext cx="421797" cy="386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1797" h="38657">
                      <a:moveTo>
                        <a:pt x="173598" y="0"/>
                      </a:moveTo>
                      <a:cubicBezTo>
                        <a:pt x="173598" y="0"/>
                        <a:pt x="31606" y="2489"/>
                        <a:pt x="1713" y="19915"/>
                      </a:cubicBezTo>
                      <a:cubicBezTo>
                        <a:pt x="-28181" y="37340"/>
                        <a:pt x="340501" y="49787"/>
                        <a:pt x="417725" y="23649"/>
                      </a:cubicBezTo>
                      <a:cubicBezTo>
                        <a:pt x="439411" y="16308"/>
                        <a:pt x="376622" y="0"/>
                        <a:pt x="17359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33000"/>
                      </a:srgbClr>
                    </a:gs>
                    <a:gs pos="40000">
                      <a:srgbClr val="000000">
                        <a:alpha val="2000"/>
                      </a:srgbClr>
                    </a:gs>
                  </a:gsLst>
                  <a:lin ang="17400000" scaled="0"/>
                </a:gradFill>
                <a:ln w="7600" cap="flat">
                  <a:noFill/>
                  <a:bevel/>
                </a:ln>
              </p:spPr>
            </p:sp>
            <p:sp>
              <p:nvSpPr>
                <p:cNvPr id="1808" name="Forme libre : forme 1807"/>
                <p:cNvSpPr/>
                <p:nvPr/>
              </p:nvSpPr>
              <p:spPr>
                <a:xfrm>
                  <a:off x="3067983" y="4817150"/>
                  <a:ext cx="72200" cy="961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200" h="96199">
                      <a:moveTo>
                        <a:pt x="0" y="0"/>
                      </a:moveTo>
                      <a:lnTo>
                        <a:pt x="72200" y="0"/>
                      </a:lnTo>
                      <a:lnTo>
                        <a:pt x="72200" y="96199"/>
                      </a:lnTo>
                      <a:lnTo>
                        <a:pt x="0" y="961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E2E2E"/>
                    </a:gs>
                    <a:gs pos="29000">
                      <a:srgbClr val="3F3F3F"/>
                    </a:gs>
                    <a:gs pos="100000">
                      <a:srgbClr val="1E1E1E"/>
                    </a:gs>
                  </a:gsLst>
                  <a:lin ang="0" scaled="0"/>
                </a:gradFill>
                <a:ln w="7600" cap="flat">
                  <a:solidFill>
                    <a:srgbClr val="313131"/>
                  </a:solidFill>
                  <a:bevel/>
                </a:ln>
              </p:spPr>
            </p:sp>
            <p:sp>
              <p:nvSpPr>
                <p:cNvPr id="1809" name="Forme libre : forme 1808"/>
                <p:cNvSpPr/>
                <p:nvPr/>
              </p:nvSpPr>
              <p:spPr>
                <a:xfrm>
                  <a:off x="2750526" y="4327742"/>
                  <a:ext cx="707114" cy="5107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07114" h="510726">
                      <a:moveTo>
                        <a:pt x="3136" y="0"/>
                      </a:moveTo>
                      <a:lnTo>
                        <a:pt x="703832" y="0"/>
                      </a:lnTo>
                      <a:cubicBezTo>
                        <a:pt x="705605" y="0"/>
                        <a:pt x="707114" y="1399"/>
                        <a:pt x="707114" y="3170"/>
                      </a:cubicBezTo>
                      <a:lnTo>
                        <a:pt x="707114" y="507482"/>
                      </a:lnTo>
                      <a:cubicBezTo>
                        <a:pt x="707114" y="509254"/>
                        <a:pt x="705605" y="510726"/>
                        <a:pt x="703832" y="510726"/>
                      </a:cubicBezTo>
                      <a:lnTo>
                        <a:pt x="3136" y="510726"/>
                      </a:lnTo>
                      <a:cubicBezTo>
                        <a:pt x="1364" y="510726"/>
                        <a:pt x="0" y="509254"/>
                        <a:pt x="0" y="507482"/>
                      </a:cubicBezTo>
                      <a:lnTo>
                        <a:pt x="0" y="3170"/>
                      </a:lnTo>
                      <a:cubicBezTo>
                        <a:pt x="0" y="1399"/>
                        <a:pt x="1364" y="0"/>
                        <a:pt x="313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A4A4A"/>
                    </a:gs>
                    <a:gs pos="100000">
                      <a:srgbClr val="2A2A2A"/>
                    </a:gs>
                  </a:gsLst>
                  <a:lin ang="5400000" scaled="0"/>
                </a:gradFill>
                <a:ln w="7600" cap="flat">
                  <a:solidFill>
                    <a:srgbClr val="464646"/>
                  </a:solidFill>
                  <a:bevel/>
                </a:ln>
              </p:spPr>
            </p:sp>
            <p:sp>
              <p:nvSpPr>
                <p:cNvPr id="1810" name="Forme libre : forme 1809"/>
                <p:cNvSpPr/>
                <p:nvPr/>
              </p:nvSpPr>
              <p:spPr>
                <a:xfrm>
                  <a:off x="2787938" y="4363622"/>
                  <a:ext cx="632290" cy="4375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2290" h="437568">
                      <a:moveTo>
                        <a:pt x="0" y="0"/>
                      </a:moveTo>
                      <a:lnTo>
                        <a:pt x="632290" y="0"/>
                      </a:lnTo>
                      <a:lnTo>
                        <a:pt x="632290" y="437568"/>
                      </a:lnTo>
                      <a:lnTo>
                        <a:pt x="0" y="4375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498DB"/>
                    </a:gs>
                    <a:gs pos="100000">
                      <a:srgbClr val="1A567F"/>
                    </a:gs>
                  </a:gsLst>
                  <a:lin ang="5400000" scaled="0"/>
                </a:gradFill>
                <a:ln w="7600" cap="flat">
                  <a:solidFill>
                    <a:srgbClr val="184B6E"/>
                  </a:solidFill>
                  <a:bevel/>
                </a:ln>
              </p:spPr>
            </p:sp>
            <p:sp>
              <p:nvSpPr>
                <p:cNvPr id="1811" name="Forme libre : forme 1810"/>
                <p:cNvSpPr/>
                <p:nvPr/>
              </p:nvSpPr>
              <p:spPr>
                <a:xfrm flipH="1">
                  <a:off x="2889906" y="4890636"/>
                  <a:ext cx="423383" cy="401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3383" h="40196">
                      <a:moveTo>
                        <a:pt x="175154" y="0"/>
                      </a:moveTo>
                      <a:cubicBezTo>
                        <a:pt x="175154" y="0"/>
                        <a:pt x="20883" y="3402"/>
                        <a:pt x="1323" y="19915"/>
                      </a:cubicBezTo>
                      <a:cubicBezTo>
                        <a:pt x="-25113" y="42233"/>
                        <a:pt x="342059" y="49787"/>
                        <a:pt x="419282" y="23649"/>
                      </a:cubicBezTo>
                      <a:cubicBezTo>
                        <a:pt x="440969" y="16308"/>
                        <a:pt x="378179" y="0"/>
                        <a:pt x="1751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000"/>
                      </a:srgbClr>
                    </a:gs>
                    <a:gs pos="40000">
                      <a:srgbClr val="000000">
                        <a:alpha val="2000"/>
                      </a:srgbClr>
                    </a:gs>
                  </a:gsLst>
                  <a:lin ang="17400000" scaled="0"/>
                </a:gradFill>
                <a:ln w="7600" cap="flat">
                  <a:noFill/>
                  <a:bevel/>
                </a:ln>
              </p:spPr>
            </p:sp>
          </p:grpSp>
          <p:sp>
            <p:nvSpPr>
              <p:cNvPr id="1836" name="Text 1836"/>
              <p:cNvSpPr txBox="1"/>
              <p:nvPr/>
            </p:nvSpPr>
            <p:spPr>
              <a:xfrm>
                <a:off x="2561984" y="5061563"/>
                <a:ext cx="881600" cy="427960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 b="1" dirty="0">
                    <a:solidFill>
                      <a:srgbClr val="002060"/>
                    </a:solidFill>
                    <a:latin typeface="Arial"/>
                  </a:rPr>
                  <a:t>Sys Admin</a:t>
                </a:r>
              </a:p>
            </p:txBody>
          </p:sp>
        </p:grpSp>
        <p:pic>
          <p:nvPicPr>
            <p:cNvPr id="1812" name="Image 18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586" y="6478593"/>
              <a:ext cx="449580" cy="317037"/>
            </a:xfrm>
            <a:prstGeom prst="rect">
              <a:avLst/>
            </a:prstGeom>
          </p:spPr>
        </p:pic>
        <p:pic>
          <p:nvPicPr>
            <p:cNvPr id="1813" name="Image 18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326" y="6478593"/>
              <a:ext cx="449580" cy="317037"/>
            </a:xfrm>
            <a:prstGeom prst="rect">
              <a:avLst/>
            </a:prstGeom>
          </p:spPr>
        </p:pic>
        <p:sp>
          <p:nvSpPr>
            <p:cNvPr id="1814" name="Title Bar 14"/>
            <p:cNvSpPr/>
            <p:nvPr/>
          </p:nvSpPr>
          <p:spPr>
            <a:xfrm>
              <a:off x="-1184816" y="-984624"/>
              <a:ext cx="10130800" cy="425600"/>
            </a:xfrm>
            <a:custGeom>
              <a:avLst/>
              <a:gdLst>
                <a:gd name="rtl" fmla="*/ 30400 w 10130800"/>
                <a:gd name="rtt" fmla="*/ 30400 h 425600"/>
                <a:gd name="rtr" fmla="*/ 10100400 w 10130800"/>
                <a:gd name="rtb" fmla="*/ 395200 h 425600"/>
              </a:gdLst>
              <a:ahLst/>
              <a:cxnLst/>
              <a:rect l="rtl" t="rtt" r="rtr" b="rtb"/>
              <a:pathLst>
                <a:path w="10130800" h="425600">
                  <a:moveTo>
                    <a:pt x="212800" y="425600"/>
                  </a:moveTo>
                  <a:lnTo>
                    <a:pt x="9918000" y="425600"/>
                  </a:lnTo>
                  <a:cubicBezTo>
                    <a:pt x="10035496" y="425600"/>
                    <a:pt x="10130800" y="330329"/>
                    <a:pt x="10130800" y="212800"/>
                  </a:cubicBezTo>
                  <a:cubicBezTo>
                    <a:pt x="10130800" y="95271"/>
                    <a:pt x="10035496" y="0"/>
                    <a:pt x="9918000" y="0"/>
                  </a:cubicBezTo>
                  <a:lnTo>
                    <a:pt x="212800" y="0"/>
                  </a:lnTo>
                  <a:cubicBezTo>
                    <a:pt x="95271" y="0"/>
                    <a:pt x="0" y="95271"/>
                    <a:pt x="0" y="212800"/>
                  </a:cubicBezTo>
                  <a:cubicBezTo>
                    <a:pt x="0" y="330329"/>
                    <a:pt x="95271" y="425600"/>
                    <a:pt x="212800" y="425600"/>
                  </a:cubicBezTo>
                  <a:close/>
                </a:path>
              </a:pathLst>
            </a:custGeom>
            <a:solidFill>
              <a:srgbClr val="C0B8CE"/>
            </a:solidFill>
            <a:ln w="7600" cap="flat">
              <a:solidFill>
                <a:srgbClr val="70578E"/>
              </a:solidFill>
              <a:bevel/>
            </a:ln>
            <a:effectLst>
              <a:outerShdw dist="21496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fr-BE" dirty="0"/>
                <a:t>Ethernet LAN Diagram 3</a:t>
              </a:r>
              <a:endParaRPr sz="1824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87132C-13C9-481B-8B61-B8A2DFD97346}"/>
              </a:ext>
            </a:extLst>
          </p:cNvPr>
          <p:cNvSpPr/>
          <p:nvPr/>
        </p:nvSpPr>
        <p:spPr>
          <a:xfrm>
            <a:off x="825811" y="4652395"/>
            <a:ext cx="615100" cy="22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proxy</a:t>
            </a:r>
            <a:endParaRPr lang="fr-BE" sz="800" dirty="0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9A15D46B-6C01-46AB-BBC2-9FF5C4110F3F}"/>
              </a:ext>
            </a:extLst>
          </p:cNvPr>
          <p:cNvSpPr/>
          <p:nvPr/>
        </p:nvSpPr>
        <p:spPr>
          <a:xfrm>
            <a:off x="7901010" y="2299278"/>
            <a:ext cx="1022786" cy="33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Reverse proxy</a:t>
            </a:r>
            <a:endParaRPr lang="fr-BE" sz="1100" dirty="0"/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9138C2-B0C2-4ADD-AFAD-4BBA0ACB5A89}"/>
              </a:ext>
            </a:extLst>
          </p:cNvPr>
          <p:cNvSpPr/>
          <p:nvPr/>
        </p:nvSpPr>
        <p:spPr>
          <a:xfrm>
            <a:off x="53456" y="1611451"/>
            <a:ext cx="615100" cy="226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proxy</a:t>
            </a:r>
            <a:endParaRPr lang="fr-BE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73</Words>
  <Application>Microsoft Office PowerPoint</Application>
  <PresentationFormat>Affichage à l'écran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Présentation PowerPoint</vt:lpstr>
    </vt:vector>
  </TitlesOfParts>
  <Manager>joel yepgang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yepgang</dc:creator>
  <cp:lastModifiedBy> </cp:lastModifiedBy>
  <cp:revision>15</cp:revision>
  <dcterms:created xsi:type="dcterms:W3CDTF">2019-06-08T22:13:20Z</dcterms:created>
  <dcterms:modified xsi:type="dcterms:W3CDTF">2019-11-29T15:19:01Z</dcterms:modified>
</cp:coreProperties>
</file>