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8" r:id="rId6"/>
    <p:sldId id="257" r:id="rId7"/>
    <p:sldId id="260" r:id="rId8"/>
    <p:sldId id="261" r:id="rId9"/>
    <p:sldId id="262" r:id="rId10"/>
    <p:sldId id="283" r:id="rId11"/>
    <p:sldId id="264" r:id="rId12"/>
    <p:sldId id="266" r:id="rId13"/>
    <p:sldId id="284" r:id="rId14"/>
    <p:sldId id="267" r:id="rId15"/>
    <p:sldId id="269" r:id="rId16"/>
    <p:sldId id="268" r:id="rId17"/>
    <p:sldId id="285" r:id="rId1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01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Série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20AA</c:v>
                </c:pt>
                <c:pt idx="1">
                  <c:v>20AA</c:v>
                </c:pt>
                <c:pt idx="2">
                  <c:v>20AA</c:v>
                </c:pt>
                <c:pt idx="3">
                  <c:v>20AA</c:v>
                </c:pt>
                <c:pt idx="4">
                  <c:v>20AA</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CD784F2-097A-4060-8FF3-6FB91EC3D7DB}" type="datetime1">
              <a:rPr lang="fr-FR" smtClean="0"/>
              <a:t>27/08/2020</a:t>
            </a:fld>
            <a:endParaRPr lang="fr-FR"/>
          </a:p>
        </p:txBody>
      </p:sp>
      <p:sp>
        <p:nvSpPr>
          <p:cNvPr id="4" name="Espace réservé du pied de page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fr-FR" smtClean="0"/>
              <a:t>‹N°›</a:t>
            </a:fld>
            <a:endParaRPr lang="fr-FR"/>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BF86344-02EE-4788-B238-DABD819F9A49}" type="datetime1">
              <a:rPr lang="fr-FR" noProof="0" smtClean="0"/>
              <a:t>27/08/2020</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fr-FR" noProof="0" smtClean="0"/>
              <a:t>‹N°›</a:t>
            </a:fld>
            <a:endParaRPr lang="fr-FR"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a:t>
            </a:fld>
            <a:endParaRPr lang="fr-FR"/>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10</a:t>
            </a:fld>
            <a:endParaRPr lang="fr-FR"/>
          </a:p>
        </p:txBody>
      </p:sp>
    </p:spTree>
    <p:extLst>
      <p:ext uri="{BB962C8B-B14F-4D97-AF65-F5344CB8AC3E}">
        <p14:creationId xmlns:p14="http://schemas.microsoft.com/office/powerpoint/2010/main" val="2002461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11</a:t>
            </a:fld>
            <a:endParaRPr lang="fr-FR"/>
          </a:p>
        </p:txBody>
      </p:sp>
    </p:spTree>
    <p:extLst>
      <p:ext uri="{BB962C8B-B14F-4D97-AF65-F5344CB8AC3E}">
        <p14:creationId xmlns:p14="http://schemas.microsoft.com/office/powerpoint/2010/main" val="4252690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12</a:t>
            </a:fld>
            <a:endParaRPr lang="fr-FR"/>
          </a:p>
        </p:txBody>
      </p:sp>
    </p:spTree>
    <p:extLst>
      <p:ext uri="{BB962C8B-B14F-4D97-AF65-F5344CB8AC3E}">
        <p14:creationId xmlns:p14="http://schemas.microsoft.com/office/powerpoint/2010/main" val="2885186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13</a:t>
            </a:fld>
            <a:endParaRPr lang="fr-FR"/>
          </a:p>
        </p:txBody>
      </p:sp>
    </p:spTree>
    <p:extLst>
      <p:ext uri="{BB962C8B-B14F-4D97-AF65-F5344CB8AC3E}">
        <p14:creationId xmlns:p14="http://schemas.microsoft.com/office/powerpoint/2010/main" val="147783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14</a:t>
            </a:fld>
            <a:endParaRPr lang="fr-FR"/>
          </a:p>
        </p:txBody>
      </p:sp>
    </p:spTree>
    <p:extLst>
      <p:ext uri="{BB962C8B-B14F-4D97-AF65-F5344CB8AC3E}">
        <p14:creationId xmlns:p14="http://schemas.microsoft.com/office/powerpoint/2010/main" val="420257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2</a:t>
            </a:fld>
            <a:endParaRPr lang="fr-FR"/>
          </a:p>
        </p:txBody>
      </p:sp>
    </p:spTree>
    <p:extLst>
      <p:ext uri="{BB962C8B-B14F-4D97-AF65-F5344CB8AC3E}">
        <p14:creationId xmlns:p14="http://schemas.microsoft.com/office/powerpoint/2010/main" val="222357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3</a:t>
            </a:fld>
            <a:endParaRPr lang="fr-FR"/>
          </a:p>
        </p:txBody>
      </p:sp>
    </p:spTree>
    <p:extLst>
      <p:ext uri="{BB962C8B-B14F-4D97-AF65-F5344CB8AC3E}">
        <p14:creationId xmlns:p14="http://schemas.microsoft.com/office/powerpoint/2010/main" val="2268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4</a:t>
            </a:fld>
            <a:endParaRPr lang="fr-FR"/>
          </a:p>
        </p:txBody>
      </p:sp>
    </p:spTree>
    <p:extLst>
      <p:ext uri="{BB962C8B-B14F-4D97-AF65-F5344CB8AC3E}">
        <p14:creationId xmlns:p14="http://schemas.microsoft.com/office/powerpoint/2010/main" val="145096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5</a:t>
            </a:fld>
            <a:endParaRPr lang="fr-FR"/>
          </a:p>
        </p:txBody>
      </p:sp>
    </p:spTree>
    <p:extLst>
      <p:ext uri="{BB962C8B-B14F-4D97-AF65-F5344CB8AC3E}">
        <p14:creationId xmlns:p14="http://schemas.microsoft.com/office/powerpoint/2010/main" val="1841121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6</a:t>
            </a:fld>
            <a:endParaRPr lang="fr-FR"/>
          </a:p>
        </p:txBody>
      </p:sp>
    </p:spTree>
    <p:extLst>
      <p:ext uri="{BB962C8B-B14F-4D97-AF65-F5344CB8AC3E}">
        <p14:creationId xmlns:p14="http://schemas.microsoft.com/office/powerpoint/2010/main" val="180259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7</a:t>
            </a:fld>
            <a:endParaRPr lang="fr-FR"/>
          </a:p>
        </p:txBody>
      </p:sp>
    </p:spTree>
    <p:extLst>
      <p:ext uri="{BB962C8B-B14F-4D97-AF65-F5344CB8AC3E}">
        <p14:creationId xmlns:p14="http://schemas.microsoft.com/office/powerpoint/2010/main" val="3799446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8</a:t>
            </a:fld>
            <a:endParaRPr lang="fr-FR"/>
          </a:p>
        </p:txBody>
      </p:sp>
    </p:spTree>
    <p:extLst>
      <p:ext uri="{BB962C8B-B14F-4D97-AF65-F5344CB8AC3E}">
        <p14:creationId xmlns:p14="http://schemas.microsoft.com/office/powerpoint/2010/main" val="3658271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9</a:t>
            </a:fld>
            <a:endParaRPr lang="fr-FR"/>
          </a:p>
        </p:txBody>
      </p:sp>
    </p:spTree>
    <p:extLst>
      <p:ext uri="{BB962C8B-B14F-4D97-AF65-F5344CB8AC3E}">
        <p14:creationId xmlns:p14="http://schemas.microsoft.com/office/powerpoint/2010/main" val="1427706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7" name="Groupe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e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orme libre : Form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Forme libre : Form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Triangle rect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Triangle droit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Triangle droit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Forme libre : Form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9" name="Forme libre : Form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1" name="Forme libre : Form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12" name="Groupe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orme libre : Form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Forme libre : Form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sp>
        <p:nvSpPr>
          <p:cNvPr id="2" name="Titr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fr-FR" noProof="0"/>
              <a:t>TITRE</a:t>
            </a:r>
          </a:p>
        </p:txBody>
      </p:sp>
      <p:sp>
        <p:nvSpPr>
          <p:cNvPr id="3" name="Sous-titr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fr-FR" noProof="0" smtClean="0"/>
              <a:t>Modifier le style des sous-titres du masque</a:t>
            </a:r>
            <a:endParaRPr lang="fr-FR"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tégorie 5">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Modifiez le style du titre</a:t>
            </a:r>
            <a:endParaRPr lang="fr-FR" noProof="0"/>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0" name="Espace réservé d’image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smtClean="0"/>
              <a:t>Cliquez sur l'icône pour ajouter une image</a:t>
            </a:r>
            <a:endParaRPr lang="fr-FR" noProof="0"/>
          </a:p>
        </p:txBody>
      </p:sp>
      <p:sp>
        <p:nvSpPr>
          <p:cNvPr id="21" name="Espace réservé d’image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smtClean="0"/>
              <a:t>Cliquez sur l'icône pour ajouter une image</a:t>
            </a:r>
            <a:endParaRPr lang="fr-FR" noProof="0"/>
          </a:p>
        </p:txBody>
      </p:sp>
      <p:sp>
        <p:nvSpPr>
          <p:cNvPr id="22" name="Espace réservé d’image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smtClean="0"/>
              <a:t>Cliquez sur l'icône pour ajouter une image</a:t>
            </a:r>
            <a:endParaRPr lang="fr-FR" noProof="0"/>
          </a:p>
        </p:txBody>
      </p:sp>
      <p:sp>
        <p:nvSpPr>
          <p:cNvPr id="23" name="Espace réservé d’image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smtClean="0"/>
              <a:t>Cliquez sur l'icône pour ajouter une image</a:t>
            </a:r>
            <a:endParaRPr lang="fr-FR" noProof="0"/>
          </a:p>
        </p:txBody>
      </p:sp>
      <p:sp>
        <p:nvSpPr>
          <p:cNvPr id="24" name="Espace réservé d’image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smtClean="0"/>
              <a:t>Cliquez sur l'icône pour ajouter une image</a:t>
            </a:r>
            <a:endParaRPr lang="fr-FR" noProof="0"/>
          </a:p>
        </p:txBody>
      </p:sp>
      <p:sp>
        <p:nvSpPr>
          <p:cNvPr id="26" name="Espace réservé du texte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27" name="Espace réservé du texte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28" name="Espace réservé du texte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29" name="Espace réservé du texte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0" name="Espace réservé du texte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cxnSp>
        <p:nvCxnSpPr>
          <p:cNvPr id="7" name="Connecteur droit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Section 3">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Modifiez le style du titre</a:t>
            </a:r>
            <a:endParaRPr lang="fr-FR" noProof="0"/>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6" name="Espace réservé du texte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13" name="Espace réservé d’image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fr-FR" noProof="0"/>
              <a:t>Insérer une image</a:t>
            </a:r>
          </a:p>
        </p:txBody>
      </p:sp>
      <p:sp>
        <p:nvSpPr>
          <p:cNvPr id="36" name="Espace réservé du texte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7" name="Espace réservé du texte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Modifiez le style du titre</a:t>
            </a:r>
            <a:endParaRPr lang="fr-FR" noProof="0"/>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6" name="Espace réservé du texte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13" name="Espace réservé d’image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fr-FR" noProof="0"/>
              <a:t>Insérer une image</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vec légend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Modifiez le style du titre</a:t>
            </a:r>
            <a:endParaRPr lang="fr-FR" noProof="0"/>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0" name="Espace réservé d’image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a:p>
        </p:txBody>
      </p:sp>
      <p:sp>
        <p:nvSpPr>
          <p:cNvPr id="21" name="Espace réservé du texte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légend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Modifiez le style du titre</a:t>
            </a:r>
            <a:endParaRPr lang="fr-FR" noProof="0"/>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1" name="Espace réservé du texte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22" name="Espace réservé du contenu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Forme libre : Form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0" name="Forme libre : Form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1" name="Forme libre : Form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2" name="Forme libre : Form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24" name="Groupe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orme libre : Form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6" name="Forme libre : Form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0" name="Forme libre : Form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Espace réservé du numéro de diapositive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rci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Forme libre : Form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Forme libre : Form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Forme libre : Form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6" name="Groupe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Triangle rect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Triangle droit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Triangle droit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 name="Titr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fr-FR" noProof="0"/>
              <a:t>Merci</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rci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Forme libre : Form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Forme libre : Form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Forme libre : Form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fr-FR" noProof="0"/>
              <a:t>Merci</a:t>
            </a:r>
          </a:p>
        </p:txBody>
      </p:sp>
      <p:sp>
        <p:nvSpPr>
          <p:cNvPr id="35" name="Forme libre : Form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32" name="Forme libre : Form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30" name="Forme libre : Form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Forme libre : Form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Triangle droit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Forme libre : Form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Forme libre : Form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3" name="Forme libre : Form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4" name="Forme libre : Form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5" name="Forme libre : Form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16" name="Groupe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orme libre : Form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Forme libre : Form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19" name="Groupe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orme libre : Form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1" name="Forme libre : Form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 name="Espace réservé du texte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fr-FR" noProof="0"/>
              <a:t>Modifiez les styles du texte du masque</a:t>
            </a:r>
          </a:p>
        </p:txBody>
      </p:sp>
      <p:sp>
        <p:nvSpPr>
          <p:cNvPr id="22" name="Espace réservé du numéro de diapositive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3" name="Titr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fr-FR" noProof="0"/>
              <a:t>Titre de section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AL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4" name="Forme libre : Form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4" name="Forme libre : Form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5" name="Forme libre : Form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26" name="Groupe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orme libre : Form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8" name="Forme libre : Form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29" name="Forme libre : Form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30" name="Forme libre : Form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31" name="Grou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orme libre : Form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3" name="Forme libre : Form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 name="Titr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fr-FR" noProof="0"/>
              <a:t>Titre de section 01</a:t>
            </a:r>
          </a:p>
        </p:txBody>
      </p:sp>
      <p:sp>
        <p:nvSpPr>
          <p:cNvPr id="3" name="Espace réservé du texte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fr-FR" noProof="0"/>
              <a:t>Modifiez les styles du texte du masque</a:t>
            </a:r>
          </a:p>
        </p:txBody>
      </p:sp>
      <p:sp>
        <p:nvSpPr>
          <p:cNvPr id="35" name="Espace réservé du numéro de diapositive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cita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4" name="Forme libre : Form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4" name="Forme libre : Form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5" name="Forme libre : Form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Oval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Titr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fr-FR" sz="18400" noProof="0">
                <a:solidFill>
                  <a:schemeClr val="accent1">
                    <a:lumMod val="60000"/>
                    <a:lumOff val="40000"/>
                  </a:schemeClr>
                </a:solidFill>
                <a:latin typeface="+mj-lt"/>
              </a:rPr>
              <a:t>“</a:t>
            </a:r>
          </a:p>
        </p:txBody>
      </p:sp>
      <p:sp>
        <p:nvSpPr>
          <p:cNvPr id="2" name="Titr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fr-FR" noProof="0"/>
              <a:t>Guillemet</a:t>
            </a:r>
          </a:p>
        </p:txBody>
      </p:sp>
      <p:sp>
        <p:nvSpPr>
          <p:cNvPr id="19" name="Espace réservé du numéro de diapositive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one+Titr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Modifiez le style du titre</a:t>
            </a:r>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3" name="Espace réservé du texte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uniquem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Modifiez le style du titre</a:t>
            </a:r>
            <a:endParaRPr lang="fr-FR" noProof="0"/>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Modifiez le style du titre</a:t>
            </a:r>
            <a:endParaRPr lang="fr-FR" noProof="0"/>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0" name="Espace réservé du contenu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Modifiez le style du titre</a:t>
            </a:r>
            <a:endParaRPr lang="fr-FR" noProof="0"/>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5" name="Espace réservé du texte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6" name="Espace réservé du texte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7" name="Espace réservé du contenu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8" name="Espace réservé du contenu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ux contenus">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smtClean="0"/>
              <a:t>Modifiez le style du titre</a:t>
            </a:r>
            <a:endParaRPr lang="fr-FR" noProof="0"/>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0" name="Espace réservé du contenu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1" name="Espace réservé du contenu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numéro de diapositive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fr-FR" noProof="0" smtClean="0"/>
              <a:t>‹N°›</a:t>
            </a:fld>
            <a:endParaRPr lang="fr-FR" noProof="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Forme libre : Form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8" name="Forme libre : Form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9" name="Forme libre : Form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Titr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fr-FR" noProof="0">
                <a:latin typeface="+mj-lt"/>
              </a:rPr>
              <a:t>Modifiez le style du titre</a:t>
            </a:r>
          </a:p>
        </p:txBody>
      </p:sp>
      <p:grpSp>
        <p:nvGrpSpPr>
          <p:cNvPr id="12" name="Groupe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orme libre : Form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Forme libre : Form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15" name="Groupe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 Coin rogné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17" name="Rectangle : Coin rogné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8" name="Forme libre : Form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Espace réservé du numéro de diapositive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hyperlink" Target="https://support.office.com/fr-fr/article/modifier-une-pr%c3%a9sentation-ff353d37-742a-4aa8-8bdd-6b1f488127a2?omkt=fr-FR&amp;ui=fr-FR&amp;rs=fr-FR&amp;ad=FR"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sv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4.sv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BE5BF-9922-45FB-8F3F-4446D40A051B}"/>
              </a:ext>
            </a:extLst>
          </p:cNvPr>
          <p:cNvSpPr>
            <a:spLocks noGrp="1"/>
          </p:cNvSpPr>
          <p:nvPr>
            <p:ph type="ctrTitle"/>
          </p:nvPr>
        </p:nvSpPr>
        <p:spPr>
          <a:xfrm>
            <a:off x="2761488" y="3030728"/>
            <a:ext cx="7077456" cy="1243584"/>
          </a:xfrm>
        </p:spPr>
        <p:txBody>
          <a:bodyPr rtlCol="0"/>
          <a:lstStyle/>
          <a:p>
            <a:r>
              <a:rPr lang="fr-FR" sz="2800" dirty="0"/>
              <a:t>ANALYSE ET CONCEPTION D’UNE APPLICATION DE TRADUCTION VOCALE DES LANGUES ETRANGERES EN LANGUES NATIONALES</a:t>
            </a:r>
            <a:endParaRPr lang="en-US" sz="2800" dirty="0"/>
          </a:p>
        </p:txBody>
      </p:sp>
      <p:sp>
        <p:nvSpPr>
          <p:cNvPr id="3" name="Sous-titre 2">
            <a:extLst>
              <a:ext uri="{FF2B5EF4-FFF2-40B4-BE49-F238E27FC236}">
                <a16:creationId xmlns:a16="http://schemas.microsoft.com/office/drawing/2014/main" id="{0D537F64-4C96-4AA8-BB21-E8053A3186DD}"/>
              </a:ext>
            </a:extLst>
          </p:cNvPr>
          <p:cNvSpPr>
            <a:spLocks noGrp="1"/>
          </p:cNvSpPr>
          <p:nvPr>
            <p:ph type="subTitle" idx="1"/>
          </p:nvPr>
        </p:nvSpPr>
        <p:spPr>
          <a:xfrm>
            <a:off x="2761488" y="1612900"/>
            <a:ext cx="7077456" cy="444500"/>
          </a:xfrm>
        </p:spPr>
        <p:txBody>
          <a:bodyPr rtlCol="0">
            <a:normAutofit/>
          </a:bodyPr>
          <a:lstStyle/>
          <a:p>
            <a:pPr marL="0" indent="0" rtl="0">
              <a:buNone/>
            </a:pPr>
            <a:r>
              <a:rPr lang="fr-FR" sz="2400" b="1" dirty="0" smtClean="0"/>
              <a:t>SUJET</a:t>
            </a:r>
          </a:p>
          <a:p>
            <a:pPr marL="0" indent="0" rtl="0">
              <a:buNone/>
            </a:pPr>
            <a:endParaRPr lang="fr-FR"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fr-FR" dirty="0"/>
              <a:t>Graphique</a:t>
            </a:r>
          </a:p>
        </p:txBody>
      </p:sp>
      <p:graphicFrame>
        <p:nvGraphicFramePr>
          <p:cNvPr id="7" name="Graphique 6" title="Chiffre d’affaires brut-Espace réservé-Graphique">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61962015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Espace réservé du numéro de diapositive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fr-FR" smtClean="0"/>
              <a:pPr/>
              <a:t>10</a:t>
            </a:fld>
            <a:endParaRPr lang="fr-FR"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pPr rtl="0"/>
            <a:r>
              <a:rPr lang="fr-FR"/>
              <a:t>Citation apparaît ici </a:t>
            </a:r>
            <a:br>
              <a:rPr lang="fr-FR"/>
            </a:br>
            <a:r>
              <a:rPr lang="fr-FR"/>
              <a:t>Lorem ipsum dolor sit amet, consectetuer adipiscing elit.” </a:t>
            </a:r>
            <a:br>
              <a:rPr lang="fr-FR"/>
            </a:br>
            <a:r>
              <a:rPr lang="fr-FR" sz="2400"/>
              <a:t>-Auteur</a:t>
            </a:r>
            <a:endParaRPr lang="fr-FR"/>
          </a:p>
        </p:txBody>
      </p:sp>
      <p:sp>
        <p:nvSpPr>
          <p:cNvPr id="2" name="Espace réservé du numéro de diapositive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fr-FR" smtClean="0"/>
              <a:pPr/>
              <a:t>11</a:t>
            </a:fld>
            <a:endParaRPr lang="fr-F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fr-FR"/>
              <a:t>Merci</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fr-FR"/>
              <a:t>Merci</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fr-FR"/>
              <a:t>Personnaliser</a:t>
            </a:r>
            <a:r>
              <a:rPr lang="fr-FR" i="1"/>
              <a:t> </a:t>
            </a:r>
            <a:r>
              <a:rPr lang="fr-FR"/>
              <a:t>ce modèle</a:t>
            </a:r>
          </a:p>
        </p:txBody>
      </p:sp>
      <p:sp>
        <p:nvSpPr>
          <p:cNvPr id="8" name="Zone de texte 7">
            <a:hlinkClick r:id="rId3"/>
            <a:extLst>
              <a:ext uri="{FF2B5EF4-FFF2-40B4-BE49-F238E27FC236}">
                <a16:creationId xmlns:a16="http://schemas.microsoft.com/office/drawing/2014/main" id="{5FC6C278-4035-446A-A94B-030E792FDDF5}"/>
              </a:ext>
            </a:extLst>
          </p:cNvPr>
          <p:cNvSpPr txBox="1"/>
          <p:nvPr/>
        </p:nvSpPr>
        <p:spPr>
          <a:xfrm>
            <a:off x="1547813" y="1997839"/>
            <a:ext cx="9096374" cy="2862322"/>
          </a:xfrm>
          <a:prstGeom prst="rect">
            <a:avLst/>
          </a:prstGeom>
          <a:noFill/>
        </p:spPr>
        <p:txBody>
          <a:bodyPr wrap="square" rtlCol="0">
            <a:spAutoFit/>
          </a:bodyPr>
          <a:lstStyle/>
          <a:p>
            <a:pPr algn="ctr" rtl="0"/>
            <a:r>
              <a:rPr lang="fr-FR" sz="6000" u="sng">
                <a:solidFill>
                  <a:schemeClr val="bg1"/>
                </a:solidFill>
              </a:rPr>
              <a:t>Instructions en matière de modification du modèle et commentaires</a:t>
            </a:r>
          </a:p>
        </p:txBody>
      </p:sp>
      <p:sp>
        <p:nvSpPr>
          <p:cNvPr id="2" name="Espace réservé du numéro de diapositive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rtlCol="0"/>
          <a:lstStyle/>
          <a:p>
            <a:pPr rtl="0"/>
            <a:fld id="{C263D6C4-4840-40CC-AC84-17E24B3B7BDE}" type="slidenum">
              <a:rPr lang="fr-FR" smtClean="0"/>
              <a:pPr/>
              <a:t>14</a:t>
            </a:fld>
            <a:endParaRPr lang="fr-F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fr-FR" dirty="0" smtClean="0"/>
              <a:t>Problème</a:t>
            </a:r>
            <a:endParaRPr lang="fr-FR" dirty="0"/>
          </a:p>
        </p:txBody>
      </p:sp>
      <p:sp>
        <p:nvSpPr>
          <p:cNvPr id="10" name="Espace réservé du texte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Maecenas</a:t>
            </a:r>
            <a:r>
              <a:rPr lang="fr-FR" dirty="0"/>
              <a:t> </a:t>
            </a:r>
            <a:r>
              <a:rPr lang="fr-FR" dirty="0" err="1"/>
              <a:t>porttitor</a:t>
            </a:r>
            <a:r>
              <a:rPr lang="fr-FR" dirty="0"/>
              <a:t> </a:t>
            </a:r>
            <a:r>
              <a:rPr lang="fr-FR" dirty="0" err="1"/>
              <a:t>congue</a:t>
            </a:r>
            <a:r>
              <a:rPr lang="fr-FR" dirty="0"/>
              <a:t> massa. </a:t>
            </a:r>
            <a:r>
              <a:rPr lang="fr-FR" dirty="0" err="1"/>
              <a:t>Fusce</a:t>
            </a:r>
            <a:r>
              <a:rPr lang="fr-FR" dirty="0"/>
              <a:t> </a:t>
            </a:r>
            <a:r>
              <a:rPr lang="fr-FR" dirty="0" err="1"/>
              <a:t>posuere</a:t>
            </a:r>
            <a:r>
              <a:rPr lang="fr-FR" dirty="0"/>
              <a:t>, magna </a:t>
            </a:r>
            <a:r>
              <a:rPr lang="fr-FR" dirty="0" err="1"/>
              <a:t>sed</a:t>
            </a:r>
            <a:r>
              <a:rPr lang="fr-FR" dirty="0"/>
              <a:t> </a:t>
            </a:r>
            <a:r>
              <a:rPr lang="fr-FR" dirty="0" err="1"/>
              <a:t>pulvinar</a:t>
            </a:r>
            <a:r>
              <a:rPr lang="fr-FR" dirty="0"/>
              <a:t> </a:t>
            </a:r>
            <a:r>
              <a:rPr lang="fr-FR" dirty="0" err="1"/>
              <a:t>ultricies</a:t>
            </a:r>
            <a:r>
              <a:rPr lang="fr-FR" dirty="0"/>
              <a:t>, </a:t>
            </a:r>
            <a:r>
              <a:rPr lang="fr-FR" dirty="0" err="1"/>
              <a:t>purus</a:t>
            </a:r>
            <a:r>
              <a:rPr lang="fr-FR" dirty="0"/>
              <a:t> </a:t>
            </a:r>
            <a:r>
              <a:rPr lang="fr-FR" dirty="0" err="1"/>
              <a:t>lectus</a:t>
            </a:r>
            <a:r>
              <a:rPr lang="fr-FR" dirty="0"/>
              <a:t> </a:t>
            </a:r>
            <a:r>
              <a:rPr lang="fr-FR" dirty="0" err="1"/>
              <a:t>malesuada</a:t>
            </a:r>
            <a:r>
              <a:rPr lang="fr-FR" dirty="0"/>
              <a:t> libero, </a:t>
            </a:r>
            <a:r>
              <a:rPr lang="fr-FR" dirty="0" err="1"/>
              <a:t>sit</a:t>
            </a:r>
            <a:r>
              <a:rPr lang="fr-FR" dirty="0"/>
              <a:t> </a:t>
            </a:r>
            <a:r>
              <a:rPr lang="fr-FR" dirty="0" err="1"/>
              <a:t>amet</a:t>
            </a:r>
            <a:r>
              <a:rPr lang="fr-FR" dirty="0"/>
              <a:t> </a:t>
            </a:r>
            <a:r>
              <a:rPr lang="fr-FR" dirty="0" err="1"/>
              <a:t>commodo</a:t>
            </a:r>
            <a:r>
              <a:rPr lang="fr-FR" dirty="0"/>
              <a:t> magna </a:t>
            </a:r>
            <a:r>
              <a:rPr lang="fr-FR" dirty="0" err="1"/>
              <a:t>eros</a:t>
            </a:r>
            <a:r>
              <a:rPr lang="fr-FR" dirty="0"/>
              <a:t> </a:t>
            </a:r>
            <a:r>
              <a:rPr lang="fr-FR" dirty="0" err="1"/>
              <a:t>quis</a:t>
            </a:r>
            <a:r>
              <a:rPr lang="fr-FR" dirty="0"/>
              <a:t> </a:t>
            </a:r>
            <a:r>
              <a:rPr lang="fr-FR" dirty="0" err="1"/>
              <a:t>urna</a:t>
            </a:r>
            <a:r>
              <a:rPr lang="fr-FR" dirty="0"/>
              <a:t>.</a:t>
            </a:r>
          </a:p>
          <a:p>
            <a:pPr rtl="0"/>
            <a:r>
              <a:rPr lang="fr-FR" dirty="0"/>
              <a:t>Nunc </a:t>
            </a:r>
            <a:r>
              <a:rPr lang="fr-FR" dirty="0" err="1"/>
              <a:t>viverra</a:t>
            </a:r>
            <a:r>
              <a:rPr lang="fr-FR" dirty="0"/>
              <a:t> </a:t>
            </a:r>
            <a:r>
              <a:rPr lang="fr-FR" dirty="0" err="1"/>
              <a:t>imperdiet</a:t>
            </a:r>
            <a:r>
              <a:rPr lang="fr-FR" dirty="0"/>
              <a:t> </a:t>
            </a:r>
            <a:r>
              <a:rPr lang="fr-FR" dirty="0" err="1"/>
              <a:t>enim</a:t>
            </a:r>
            <a:r>
              <a:rPr lang="fr-FR" dirty="0"/>
              <a:t>. </a:t>
            </a:r>
            <a:r>
              <a:rPr lang="fr-FR" dirty="0" err="1"/>
              <a:t>Fusce</a:t>
            </a:r>
            <a:r>
              <a:rPr lang="fr-FR" dirty="0"/>
              <a:t> est. </a:t>
            </a:r>
            <a:r>
              <a:rPr lang="fr-FR" dirty="0" err="1"/>
              <a:t>Vivamus</a:t>
            </a:r>
            <a:r>
              <a:rPr lang="fr-FR" dirty="0"/>
              <a:t> a </a:t>
            </a:r>
            <a:r>
              <a:rPr lang="fr-FR" dirty="0" err="1"/>
              <a:t>tellus</a:t>
            </a:r>
            <a:r>
              <a:rPr lang="fr-FR" dirty="0"/>
              <a:t>.</a:t>
            </a:r>
          </a:p>
          <a:p>
            <a:pPr rtl="0"/>
            <a:r>
              <a:rPr lang="fr-FR" dirty="0" err="1"/>
              <a:t>Pellentesque</a:t>
            </a:r>
            <a:r>
              <a:rPr lang="fr-FR" dirty="0"/>
              <a:t> habitant </a:t>
            </a:r>
            <a:r>
              <a:rPr lang="fr-FR" dirty="0" err="1"/>
              <a:t>morbi</a:t>
            </a:r>
            <a:r>
              <a:rPr lang="fr-FR" dirty="0"/>
              <a:t> tristique </a:t>
            </a:r>
            <a:r>
              <a:rPr lang="fr-FR" dirty="0" err="1"/>
              <a:t>senectus</a:t>
            </a:r>
            <a:r>
              <a:rPr lang="fr-FR" dirty="0"/>
              <a:t> et </a:t>
            </a:r>
            <a:r>
              <a:rPr lang="fr-FR" dirty="0" err="1"/>
              <a:t>netus</a:t>
            </a:r>
            <a:r>
              <a:rPr lang="fr-FR" dirty="0"/>
              <a:t> et </a:t>
            </a:r>
            <a:r>
              <a:rPr lang="fr-FR" dirty="0" err="1"/>
              <a:t>malesuada</a:t>
            </a:r>
            <a:r>
              <a:rPr lang="fr-FR" dirty="0"/>
              <a:t> </a:t>
            </a:r>
            <a:r>
              <a:rPr lang="fr-FR" dirty="0" err="1"/>
              <a:t>fames</a:t>
            </a:r>
            <a:r>
              <a:rPr lang="fr-FR" dirty="0"/>
              <a:t> </a:t>
            </a:r>
            <a:r>
              <a:rPr lang="fr-FR" dirty="0" err="1"/>
              <a:t>ac</a:t>
            </a:r>
            <a:r>
              <a:rPr lang="fr-FR" dirty="0"/>
              <a:t> </a:t>
            </a:r>
            <a:r>
              <a:rPr lang="fr-FR" dirty="0" err="1"/>
              <a:t>turpis</a:t>
            </a:r>
            <a:r>
              <a:rPr lang="fr-FR" dirty="0"/>
              <a:t> </a:t>
            </a:r>
            <a:r>
              <a:rPr lang="fr-FR" dirty="0" err="1"/>
              <a:t>egestas</a:t>
            </a:r>
            <a:r>
              <a:rPr lang="fr-FR" dirty="0"/>
              <a:t>. </a:t>
            </a:r>
            <a:r>
              <a:rPr lang="fr-FR" dirty="0" err="1"/>
              <a:t>Proin</a:t>
            </a:r>
            <a:r>
              <a:rPr lang="fr-FR" dirty="0"/>
              <a:t> </a:t>
            </a:r>
            <a:r>
              <a:rPr lang="fr-FR" dirty="0" err="1"/>
              <a:t>pharetra</a:t>
            </a:r>
            <a:r>
              <a:rPr lang="fr-FR" dirty="0"/>
              <a:t> </a:t>
            </a:r>
            <a:r>
              <a:rPr lang="fr-FR" dirty="0" err="1"/>
              <a:t>nonummy</a:t>
            </a:r>
            <a:r>
              <a:rPr lang="fr-FR" dirty="0"/>
              <a:t> </a:t>
            </a:r>
            <a:r>
              <a:rPr lang="fr-FR" dirty="0" err="1"/>
              <a:t>pede</a:t>
            </a:r>
            <a:r>
              <a:rPr lang="fr-FR" dirty="0"/>
              <a:t>. </a:t>
            </a:r>
            <a:r>
              <a:rPr lang="fr-FR" dirty="0" err="1"/>
              <a:t>Mauris</a:t>
            </a:r>
            <a:r>
              <a:rPr lang="fr-FR" dirty="0"/>
              <a:t> et </a:t>
            </a:r>
            <a:r>
              <a:rPr lang="fr-FR" dirty="0" err="1"/>
              <a:t>orci</a:t>
            </a:r>
            <a:r>
              <a:rPr lang="fr-FR"/>
              <a:t>.</a:t>
            </a:r>
          </a:p>
        </p:txBody>
      </p:sp>
      <p:sp>
        <p:nvSpPr>
          <p:cNvPr id="2" name="Espace réservé du numéro de diapositive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fr-FR" smtClean="0"/>
              <a:pPr rtl="0"/>
              <a:t>2</a:t>
            </a:fld>
            <a:endParaRPr lang="fr-F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3BD8413-C238-49D7-A4E1-E8FEF1811A0E}"/>
              </a:ext>
            </a:extLst>
          </p:cNvPr>
          <p:cNvSpPr>
            <a:spLocks noGrp="1"/>
          </p:cNvSpPr>
          <p:nvPr>
            <p:ph type="title"/>
          </p:nvPr>
        </p:nvSpPr>
        <p:spPr/>
        <p:txBody>
          <a:bodyPr rtlCol="0"/>
          <a:lstStyle/>
          <a:p>
            <a:pPr rtl="0"/>
            <a:r>
              <a:rPr lang="fr-FR" dirty="0"/>
              <a:t>En-tête de section01</a:t>
            </a:r>
          </a:p>
        </p:txBody>
      </p:sp>
      <p:sp>
        <p:nvSpPr>
          <p:cNvPr id="5" name="Espace réservé du texte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r>
              <a:rPr lang="fr-FR"/>
              <a:t>Sous-titre</a:t>
            </a:r>
          </a:p>
        </p:txBody>
      </p:sp>
      <p:sp>
        <p:nvSpPr>
          <p:cNvPr id="2" name="Espace réservé du numéro de diapositive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fr-FR" smtClean="0"/>
              <a:pPr rtl="0"/>
              <a:t>3</a:t>
            </a:fld>
            <a:endParaRPr lang="fr-F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D179B88-D43C-4A31-9A52-3498E9430782}"/>
              </a:ext>
            </a:extLst>
          </p:cNvPr>
          <p:cNvSpPr>
            <a:spLocks noGrp="1"/>
          </p:cNvSpPr>
          <p:nvPr>
            <p:ph type="title"/>
          </p:nvPr>
        </p:nvSpPr>
        <p:spPr/>
        <p:txBody>
          <a:bodyPr rtlCol="0"/>
          <a:lstStyle/>
          <a:p>
            <a:pPr rtl="0"/>
            <a:r>
              <a:rPr lang="fr-FR"/>
              <a:t>En-tête de section02</a:t>
            </a:r>
          </a:p>
        </p:txBody>
      </p:sp>
      <p:sp>
        <p:nvSpPr>
          <p:cNvPr id="5" name="Espace réservé du texte 4">
            <a:extLst>
              <a:ext uri="{FF2B5EF4-FFF2-40B4-BE49-F238E27FC236}">
                <a16:creationId xmlns:a16="http://schemas.microsoft.com/office/drawing/2014/main" id="{DCDDBE65-9AB1-4989-AF86-726591A6A128}"/>
              </a:ext>
            </a:extLst>
          </p:cNvPr>
          <p:cNvSpPr>
            <a:spLocks noGrp="1"/>
          </p:cNvSpPr>
          <p:nvPr>
            <p:ph type="body" idx="1"/>
          </p:nvPr>
        </p:nvSpPr>
        <p:spPr/>
        <p:txBody>
          <a:bodyPr rtlCol="0"/>
          <a:lstStyle/>
          <a:p>
            <a:pPr rtl="0"/>
            <a:r>
              <a:rPr lang="fr-FR"/>
              <a:t>Sous-titre</a:t>
            </a:r>
          </a:p>
        </p:txBody>
      </p:sp>
      <p:sp>
        <p:nvSpPr>
          <p:cNvPr id="2" name="Espace réservé du numéro de diapositive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fr-FR" smtClean="0"/>
              <a:pPr rtl="0"/>
              <a:t>4</a:t>
            </a:fld>
            <a:endParaRPr lang="fr-F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sp>
        <p:nvSpPr>
          <p:cNvPr id="2" name="Espace réservé du numéro de diapositive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fr-FR" smtClean="0"/>
              <a:pPr/>
              <a:t>5</a:t>
            </a:fld>
            <a:endParaRPr lang="fr-FR"/>
          </a:p>
        </p:txBody>
      </p:sp>
      <p:sp>
        <p:nvSpPr>
          <p:cNvPr id="7" name="Espace réservé du texte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fr-FR"/>
              <a:t>Lorem ipsum dolor sit amet</a:t>
            </a:r>
          </a:p>
        </p:txBody>
      </p:sp>
      <p:sp>
        <p:nvSpPr>
          <p:cNvPr id="5" name="Espace réservé du texte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fr-FR"/>
              <a:t>Lorem ipsum dolor sit amet</a:t>
            </a:r>
          </a:p>
        </p:txBody>
      </p:sp>
      <p:sp>
        <p:nvSpPr>
          <p:cNvPr id="8" name="Espace réservé du texte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fr-FR"/>
              <a:t>Pellentesque habitant morbi tristique senectus et netus et malesuada fames ac turpis egestas. Proin pharetra nonummy pede. Mauris et orci.</a:t>
            </a:r>
          </a:p>
          <a:p>
            <a:pPr rtl="0"/>
            <a:endParaRPr lang="fr-FR"/>
          </a:p>
          <a:p>
            <a:pPr rtl="0"/>
            <a:endParaRPr lang="fr-FR"/>
          </a:p>
        </p:txBody>
      </p:sp>
      <p:sp>
        <p:nvSpPr>
          <p:cNvPr id="6" name="Espace réservé du texte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fr-FR"/>
              <a:t>Pellentesque habitant morbi tristique senectus et netus et malesuada fames ac turpis egestas. Proin pharetra nonummy pede. Mauris et orci.</a:t>
            </a:r>
          </a:p>
          <a:p>
            <a:pPr rtl="0"/>
            <a:endParaRPr lang="fr-F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pic>
        <p:nvPicPr>
          <p:cNvPr id="25" name="Espace réservé d’image 24" descr="Graphique à barres">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 xmlns:asvg="http://schemas.microsoft.com/office/drawing/2016/SVG/main" r:embed="rId4"/>
              </a:ext>
            </a:extLst>
          </a:blip>
          <a:srcRect t="63" b="63"/>
          <a:stretch>
            <a:fillRect/>
          </a:stretch>
        </p:blipFill>
        <p:spPr>
          <a:xfrm>
            <a:off x="978212" y="2096716"/>
            <a:ext cx="1259505" cy="1259505"/>
          </a:xfrm>
        </p:spPr>
      </p:pic>
      <p:sp>
        <p:nvSpPr>
          <p:cNvPr id="19" name="Espace réservé du texte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fr-FR"/>
              <a:t>Caption01 s’affiche ici</a:t>
            </a:r>
          </a:p>
        </p:txBody>
      </p:sp>
      <p:pic>
        <p:nvPicPr>
          <p:cNvPr id="27" name="Espace réservé d’image 26" descr="Horloge">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 xmlns:asvg="http://schemas.microsoft.com/office/drawing/2016/SVG/main" r:embed="rId6"/>
              </a:ext>
            </a:extLst>
          </a:blip>
          <a:srcRect/>
          <a:stretch>
            <a:fillRect/>
          </a:stretch>
        </p:blipFill>
        <p:spPr/>
      </p:pic>
      <p:sp>
        <p:nvSpPr>
          <p:cNvPr id="20" name="Espace réservé du texte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fr-FR"/>
              <a:t>Caption02 s’affiche ici</a:t>
            </a:r>
          </a:p>
        </p:txBody>
      </p:sp>
      <p:pic>
        <p:nvPicPr>
          <p:cNvPr id="29" name="Espace réservé d’image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 xmlns:asvg="http://schemas.microsoft.com/office/drawing/2016/SVG/main" r:embed="rId8"/>
              </a:ext>
            </a:extLst>
          </a:blip>
          <a:srcRect t="63" b="63"/>
          <a:stretch>
            <a:fillRect/>
          </a:stretch>
        </p:blipFill>
        <p:spPr/>
      </p:pic>
      <p:sp>
        <p:nvSpPr>
          <p:cNvPr id="21" name="Espace réservé du texte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fr-FR"/>
              <a:t>Caption03 s’affiche ici</a:t>
            </a:r>
          </a:p>
        </p:txBody>
      </p:sp>
      <p:pic>
        <p:nvPicPr>
          <p:cNvPr id="31" name="Espace réservé d’image 30" descr="Lo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 xmlns:asvg="http://schemas.microsoft.com/office/drawing/2016/SVG/main" r:embed="rId10"/>
              </a:ext>
            </a:extLst>
          </a:blip>
          <a:srcRect/>
          <a:stretch>
            <a:fillRect/>
          </a:stretch>
        </p:blipFill>
        <p:spPr/>
      </p:pic>
      <p:sp>
        <p:nvSpPr>
          <p:cNvPr id="22" name="Espace réservé du texte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fr-FR"/>
              <a:t>Caption04 s’affiche ici</a:t>
            </a:r>
          </a:p>
        </p:txBody>
      </p:sp>
      <p:pic>
        <p:nvPicPr>
          <p:cNvPr id="33" name="Espace réservé d’image 32" descr="Tête avec engrenage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 xmlns:asvg="http://schemas.microsoft.com/office/drawing/2016/SVG/main" r:embed="rId12"/>
              </a:ext>
            </a:extLst>
          </a:blip>
          <a:srcRect t="63" b="63"/>
          <a:stretch>
            <a:fillRect/>
          </a:stretch>
        </p:blipFill>
        <p:spPr/>
      </p:pic>
      <p:sp>
        <p:nvSpPr>
          <p:cNvPr id="23" name="Espace réservé du texte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fr-FR"/>
              <a:t>Caption05 s’affiche ici</a:t>
            </a:r>
          </a:p>
        </p:txBody>
      </p:sp>
      <p:sp>
        <p:nvSpPr>
          <p:cNvPr id="2" name="Espace réservé du numéro de diapositive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fr-FR" smtClean="0"/>
              <a:pPr/>
              <a:t>6</a:t>
            </a:fld>
            <a:endParaRPr lang="fr-F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pic>
        <p:nvPicPr>
          <p:cNvPr id="20" name="Espace réservé d’image 19" descr="Création de modèle triangulaire avec la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Espace réservé du texte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fr-FR"/>
              <a:t>Caption01 s’affiche ici</a:t>
            </a:r>
          </a:p>
        </p:txBody>
      </p:sp>
      <p:sp>
        <p:nvSpPr>
          <p:cNvPr id="21" name="Espace réservé du texte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fr-FR"/>
              <a:t>Caption02 s’affiche ici</a:t>
            </a:r>
          </a:p>
        </p:txBody>
      </p:sp>
      <p:sp>
        <p:nvSpPr>
          <p:cNvPr id="22" name="Espace réservé du texte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fr-FR"/>
              <a:t>Caption03 s’affiche ici</a:t>
            </a:r>
          </a:p>
        </p:txBody>
      </p:sp>
      <p:sp>
        <p:nvSpPr>
          <p:cNvPr id="2" name="Espace réservé du numéro de diapositive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fr-FR" smtClean="0"/>
              <a:pPr/>
              <a:t>7</a:t>
            </a:fld>
            <a:endParaRPr lang="fr-F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pic>
        <p:nvPicPr>
          <p:cNvPr id="8" name="Espace réservé d’image 7" descr="Création de modèle triangulaire avec la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Espace réservé du texte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fr-FR"/>
              <a:t>Pellentesque habitant morbi tristique senectus et netus et malesuada fames ac turpis egestas. Proin pharetra nonummy pede. Mauris et orci.</a:t>
            </a:r>
          </a:p>
        </p:txBody>
      </p:sp>
      <p:sp>
        <p:nvSpPr>
          <p:cNvPr id="2" name="Espace réservé du numéro de diapositive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fr-FR" smtClean="0"/>
              <a:pPr/>
              <a:t>8</a:t>
            </a:fld>
            <a:endParaRPr lang="fr-F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fr-FR"/>
              <a:t>Tableau</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70858864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fr-FR" sz="1600" b="0" noProof="0">
                          <a:latin typeface="+mn-lt"/>
                          <a:cs typeface="Arial" panose="020B0604020202020204" pitchFamily="34" charset="0"/>
                        </a:rPr>
                        <a:t>Titre</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600" b="0" noProof="0">
                          <a:latin typeface="+mn-lt"/>
                          <a:cs typeface="Arial" panose="020B0604020202020204" pitchFamily="34" charset="0"/>
                        </a:rPr>
                        <a:t>Titre</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600" b="0" noProof="0">
                          <a:latin typeface="+mn-lt"/>
                          <a:cs typeface="Arial" panose="020B0604020202020204" pitchFamily="34" charset="0"/>
                        </a:rPr>
                        <a:t>Titre</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noProof="0">
                          <a:latin typeface="+mn-lt"/>
                          <a:cs typeface="Arial" panose="020B0604020202020204" pitchFamily="34" charset="0"/>
                        </a:rPr>
                        <a:t>Titre</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Espace réservé du numéro de diapositive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fr-FR" smtClean="0"/>
              <a:pPr/>
              <a:t>9</a:t>
            </a:fld>
            <a:endParaRPr lang="fr-F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498_TF66687569" id="{787900FF-6872-4441-B598-37355B1445EE}" vid="{F772BB80-56EE-4656-A7E3-611E117A189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992231-163D-4428-A2B8-DA1FE0274129}">
  <ds:schemaRefs>
    <ds:schemaRef ds:uri="http://schemas.openxmlformats.org/package/2006/metadata/core-properties"/>
    <ds:schemaRef ds:uri="http://schemas.microsoft.com/office/2006/metadata/properties"/>
    <ds:schemaRef ds:uri="http://purl.org/dc/terms/"/>
    <ds:schemaRef ds:uri="http://www.w3.org/XML/1998/namespace"/>
    <ds:schemaRef ds:uri="http://purl.org/dc/dcmitype/"/>
    <ds:schemaRef ds:uri="http://purl.org/dc/elements/1.1/"/>
    <ds:schemaRef ds:uri="http://schemas.microsoft.com/office/infopath/2007/PartnerControls"/>
    <ds:schemaRef ds:uri="http://schemas.microsoft.com/office/2006/documentManagement/types"/>
    <ds:schemaRef ds:uri="fb0879af-3eba-417a-a55a-ffe6dcd6ca77"/>
    <ds:schemaRef ds:uri="6dc4bcd6-49db-4c07-9060-8acfc67cef9f"/>
    <ds:schemaRef ds:uri="http://schemas.microsoft.com/sharepoint/v3"/>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bleue moderne</Template>
  <TotalTime>0</TotalTime>
  <Words>402</Words>
  <Application>Microsoft Office PowerPoint</Application>
  <PresentationFormat>Grand écran</PresentationFormat>
  <Paragraphs>66</Paragraphs>
  <Slides>14</Slides>
  <Notes>14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Tahoma</vt:lpstr>
      <vt:lpstr>Trade Gothic LT Pro</vt:lpstr>
      <vt:lpstr>Trebuchet MS</vt:lpstr>
      <vt:lpstr>Thème Office</vt:lpstr>
      <vt:lpstr>ANALYSE ET CONCEPTION D’UNE APPLICATION DE TRADUCTION VOCALE DES LANGUES ETRANGERES EN LANGUES NATIONALES</vt:lpstr>
      <vt:lpstr>Problème</vt:lpstr>
      <vt:lpstr>En-tête de section01</vt:lpstr>
      <vt:lpstr>En-tête de section02</vt:lpstr>
      <vt:lpstr>Titre du contenu</vt:lpstr>
      <vt:lpstr>Titre du contenu</vt:lpstr>
      <vt:lpstr>Titre du contenu</vt:lpstr>
      <vt:lpstr>Titre du contenu</vt:lpstr>
      <vt:lpstr>Tableau</vt:lpstr>
      <vt:lpstr>Graphique</vt:lpstr>
      <vt:lpstr>Citation apparaît ici  Lorem ipsum dolor sit amet, consectetuer adipiscing elit.”  -Auteur</vt:lpstr>
      <vt:lpstr>Merci</vt:lpstr>
      <vt:lpstr>Merci</vt:lpstr>
      <vt:lpstr>Personnaliser ce modèle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2020-08-27T19:44:37Z</dcterms:created>
  <dcterms:modified xsi:type="dcterms:W3CDTF">2020-08-27T20:06:21Z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