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9" r:id="rId1"/>
  </p:sldMasterIdLst>
  <p:sldIdLst>
    <p:sldId id="256" r:id="rId2"/>
    <p:sldId id="258" r:id="rId3"/>
    <p:sldId id="265" r:id="rId4"/>
    <p:sldId id="270" r:id="rId5"/>
    <p:sldId id="261" r:id="rId6"/>
    <p:sldId id="274" r:id="rId7"/>
    <p:sldId id="275" r:id="rId8"/>
    <p:sldId id="276" r:id="rId9"/>
    <p:sldId id="277" r:id="rId10"/>
    <p:sldId id="278" r:id="rId11"/>
    <p:sldId id="279" r:id="rId12"/>
    <p:sldId id="280" r:id="rId13"/>
    <p:sldId id="281" r:id="rId14"/>
    <p:sldId id="282" r:id="rId15"/>
    <p:sldId id="283" r:id="rId16"/>
    <p:sldId id="285" r:id="rId17"/>
    <p:sldId id="284" r:id="rId18"/>
    <p:sldId id="286" r:id="rId19"/>
    <p:sldId id="287" r:id="rId20"/>
    <p:sldId id="288" r:id="rId21"/>
    <p:sldId id="271"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McMillin" initials="JM" lastIdx="1" clrIdx="0">
    <p:extLst>
      <p:ext uri="{19B8F6BF-5375-455C-9EA6-DF929625EA0E}">
        <p15:presenceInfo xmlns:p15="http://schemas.microsoft.com/office/powerpoint/2012/main" userId="a9e4a3132b3159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E0328B-AB5E-452A-BCB5-49B6807ACA9E}" v="48" dt="2021-11-19T02:45:19.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2" d="100"/>
          <a:sy n="72" d="100"/>
        </p:scale>
        <p:origin x="77"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McMillin" userId="a9e4a3132b31595c" providerId="LiveId" clId="{BCE0328B-AB5E-452A-BCB5-49B6807ACA9E}"/>
    <pc:docChg chg="undo custSel addSld delSld modSld sldOrd">
      <pc:chgData name="Joel McMillin" userId="a9e4a3132b31595c" providerId="LiveId" clId="{BCE0328B-AB5E-452A-BCB5-49B6807ACA9E}" dt="2021-11-19T02:54:09.442" v="10602" actId="255"/>
      <pc:docMkLst>
        <pc:docMk/>
      </pc:docMkLst>
      <pc:sldChg chg="modSp mod">
        <pc:chgData name="Joel McMillin" userId="a9e4a3132b31595c" providerId="LiveId" clId="{BCE0328B-AB5E-452A-BCB5-49B6807ACA9E}" dt="2021-11-19T02:53:29.729" v="10595" actId="1076"/>
        <pc:sldMkLst>
          <pc:docMk/>
          <pc:sldMk cId="2631822217" sldId="258"/>
        </pc:sldMkLst>
        <pc:spChg chg="mod">
          <ac:chgData name="Joel McMillin" userId="a9e4a3132b31595c" providerId="LiveId" clId="{BCE0328B-AB5E-452A-BCB5-49B6807ACA9E}" dt="2021-11-17T16:03:21.686" v="4152" actId="113"/>
          <ac:spMkLst>
            <pc:docMk/>
            <pc:sldMk cId="2631822217" sldId="258"/>
            <ac:spMk id="2" creationId="{2F03DA8E-1078-45A5-A62F-C338834AD788}"/>
          </ac:spMkLst>
        </pc:spChg>
        <pc:spChg chg="mod">
          <ac:chgData name="Joel McMillin" userId="a9e4a3132b31595c" providerId="LiveId" clId="{BCE0328B-AB5E-452A-BCB5-49B6807ACA9E}" dt="2021-11-19T02:53:29.729" v="10595" actId="1076"/>
          <ac:spMkLst>
            <pc:docMk/>
            <pc:sldMk cId="2631822217" sldId="258"/>
            <ac:spMk id="3" creationId="{3EE98362-6DCD-4CD5-846A-6169B4A57E63}"/>
          </ac:spMkLst>
        </pc:spChg>
      </pc:sldChg>
      <pc:sldChg chg="del">
        <pc:chgData name="Joel McMillin" userId="a9e4a3132b31595c" providerId="LiveId" clId="{BCE0328B-AB5E-452A-BCB5-49B6807ACA9E}" dt="2021-11-19T01:07:37.047" v="5547" actId="2696"/>
        <pc:sldMkLst>
          <pc:docMk/>
          <pc:sldMk cId="3627153981" sldId="260"/>
        </pc:sldMkLst>
      </pc:sldChg>
      <pc:sldChg chg="addSp delSp modSp mod">
        <pc:chgData name="Joel McMillin" userId="a9e4a3132b31595c" providerId="LiveId" clId="{BCE0328B-AB5E-452A-BCB5-49B6807ACA9E}" dt="2021-11-19T02:53:42.931" v="10597" actId="255"/>
        <pc:sldMkLst>
          <pc:docMk/>
          <pc:sldMk cId="1185533600" sldId="261"/>
        </pc:sldMkLst>
        <pc:spChg chg="mod">
          <ac:chgData name="Joel McMillin" userId="a9e4a3132b31595c" providerId="LiveId" clId="{BCE0328B-AB5E-452A-BCB5-49B6807ACA9E}" dt="2021-11-19T02:53:35.182" v="10596" actId="1076"/>
          <ac:spMkLst>
            <pc:docMk/>
            <pc:sldMk cId="1185533600" sldId="261"/>
            <ac:spMk id="2" creationId="{67265EE5-616E-42C4-88B3-7198DE97208A}"/>
          </ac:spMkLst>
        </pc:spChg>
        <pc:spChg chg="mod">
          <ac:chgData name="Joel McMillin" userId="a9e4a3132b31595c" providerId="LiveId" clId="{BCE0328B-AB5E-452A-BCB5-49B6807ACA9E}" dt="2021-11-19T02:53:42.931" v="10597" actId="255"/>
          <ac:spMkLst>
            <pc:docMk/>
            <pc:sldMk cId="1185533600" sldId="261"/>
            <ac:spMk id="3" creationId="{F3E777DF-7A93-4A05-A86B-DAC837CC8CF0}"/>
          </ac:spMkLst>
        </pc:spChg>
        <pc:picChg chg="add del mod">
          <ac:chgData name="Joel McMillin" userId="a9e4a3132b31595c" providerId="LiveId" clId="{BCE0328B-AB5E-452A-BCB5-49B6807ACA9E}" dt="2021-11-17T16:01:32.867" v="4137" actId="478"/>
          <ac:picMkLst>
            <pc:docMk/>
            <pc:sldMk cId="1185533600" sldId="261"/>
            <ac:picMk id="5" creationId="{97A9582E-61FB-45E0-A485-8559B0874F0A}"/>
          </ac:picMkLst>
        </pc:picChg>
      </pc:sldChg>
      <pc:sldChg chg="modSp mod">
        <pc:chgData name="Joel McMillin" userId="a9e4a3132b31595c" providerId="LiveId" clId="{BCE0328B-AB5E-452A-BCB5-49B6807ACA9E}" dt="2021-11-19T02:45:55.221" v="10581" actId="12"/>
        <pc:sldMkLst>
          <pc:docMk/>
          <pc:sldMk cId="3652806538" sldId="263"/>
        </pc:sldMkLst>
        <pc:spChg chg="mod">
          <ac:chgData name="Joel McMillin" userId="a9e4a3132b31595c" providerId="LiveId" clId="{BCE0328B-AB5E-452A-BCB5-49B6807ACA9E}" dt="2021-11-19T02:45:55.221" v="10581" actId="12"/>
          <ac:spMkLst>
            <pc:docMk/>
            <pc:sldMk cId="3652806538" sldId="263"/>
            <ac:spMk id="3" creationId="{6BF22F57-6962-4531-997B-210FD9A8CC9B}"/>
          </ac:spMkLst>
        </pc:spChg>
      </pc:sldChg>
      <pc:sldChg chg="addSp delSp modSp del mod">
        <pc:chgData name="Joel McMillin" userId="a9e4a3132b31595c" providerId="LiveId" clId="{BCE0328B-AB5E-452A-BCB5-49B6807ACA9E}" dt="2021-11-17T15:10:02.885" v="1880" actId="2696"/>
        <pc:sldMkLst>
          <pc:docMk/>
          <pc:sldMk cId="857169794" sldId="264"/>
        </pc:sldMkLst>
        <pc:spChg chg="add mod">
          <ac:chgData name="Joel McMillin" userId="a9e4a3132b31595c" providerId="LiveId" clId="{BCE0328B-AB5E-452A-BCB5-49B6807ACA9E}" dt="2021-11-17T15:09:46.133" v="1879" actId="5793"/>
          <ac:spMkLst>
            <pc:docMk/>
            <pc:sldMk cId="857169794" sldId="264"/>
            <ac:spMk id="5" creationId="{BE706A4F-8222-4246-81D9-1B783AB532EC}"/>
          </ac:spMkLst>
        </pc:spChg>
        <pc:picChg chg="del">
          <ac:chgData name="Joel McMillin" userId="a9e4a3132b31595c" providerId="LiveId" clId="{BCE0328B-AB5E-452A-BCB5-49B6807ACA9E}" dt="2021-11-17T15:09:43.632" v="1878" actId="478"/>
          <ac:picMkLst>
            <pc:docMk/>
            <pc:sldMk cId="857169794" sldId="264"/>
            <ac:picMk id="4" creationId="{FC6B6009-6367-443E-8239-C431F5B6E6F6}"/>
          </ac:picMkLst>
        </pc:picChg>
        <pc:picChg chg="del">
          <ac:chgData name="Joel McMillin" userId="a9e4a3132b31595c" providerId="LiveId" clId="{BCE0328B-AB5E-452A-BCB5-49B6807ACA9E}" dt="2021-11-17T15:09:42.913" v="1877" actId="478"/>
          <ac:picMkLst>
            <pc:docMk/>
            <pc:sldMk cId="857169794" sldId="264"/>
            <ac:picMk id="8" creationId="{938A005A-DBA3-464B-A444-C16533CCF350}"/>
          </ac:picMkLst>
        </pc:picChg>
      </pc:sldChg>
      <pc:sldChg chg="modSp mod">
        <pc:chgData name="Joel McMillin" userId="a9e4a3132b31595c" providerId="LiveId" clId="{BCE0328B-AB5E-452A-BCB5-49B6807ACA9E}" dt="2021-11-19T02:53:17.721" v="10593" actId="255"/>
        <pc:sldMkLst>
          <pc:docMk/>
          <pc:sldMk cId="2388179717" sldId="265"/>
        </pc:sldMkLst>
        <pc:spChg chg="mod">
          <ac:chgData name="Joel McMillin" userId="a9e4a3132b31595c" providerId="LiveId" clId="{BCE0328B-AB5E-452A-BCB5-49B6807ACA9E}" dt="2021-11-19T02:52:34.754" v="10582" actId="1076"/>
          <ac:spMkLst>
            <pc:docMk/>
            <pc:sldMk cId="2388179717" sldId="265"/>
            <ac:spMk id="2" creationId="{90DB9CFA-7A76-4B95-8A4D-30D6040751ED}"/>
          </ac:spMkLst>
        </pc:spChg>
        <pc:spChg chg="mod">
          <ac:chgData name="Joel McMillin" userId="a9e4a3132b31595c" providerId="LiveId" clId="{BCE0328B-AB5E-452A-BCB5-49B6807ACA9E}" dt="2021-11-19T02:53:17.721" v="10593" actId="255"/>
          <ac:spMkLst>
            <pc:docMk/>
            <pc:sldMk cId="2388179717" sldId="265"/>
            <ac:spMk id="3" creationId="{43BC858D-3E16-4EEB-9A97-8D6D8476460F}"/>
          </ac:spMkLst>
        </pc:spChg>
      </pc:sldChg>
      <pc:sldChg chg="del">
        <pc:chgData name="Joel McMillin" userId="a9e4a3132b31595c" providerId="LiveId" clId="{BCE0328B-AB5E-452A-BCB5-49B6807ACA9E}" dt="2021-11-19T01:07:40.382" v="5548" actId="2696"/>
        <pc:sldMkLst>
          <pc:docMk/>
          <pc:sldMk cId="568821481" sldId="266"/>
        </pc:sldMkLst>
      </pc:sldChg>
      <pc:sldChg chg="del">
        <pc:chgData name="Joel McMillin" userId="a9e4a3132b31595c" providerId="LiveId" clId="{BCE0328B-AB5E-452A-BCB5-49B6807ACA9E}" dt="2021-11-19T01:07:51.760" v="5549" actId="2696"/>
        <pc:sldMkLst>
          <pc:docMk/>
          <pc:sldMk cId="4086832022" sldId="267"/>
        </pc:sldMkLst>
      </pc:sldChg>
      <pc:sldChg chg="del">
        <pc:chgData name="Joel McMillin" userId="a9e4a3132b31595c" providerId="LiveId" clId="{BCE0328B-AB5E-452A-BCB5-49B6807ACA9E}" dt="2021-11-19T01:07:51.760" v="5549" actId="2696"/>
        <pc:sldMkLst>
          <pc:docMk/>
          <pc:sldMk cId="1214870030" sldId="268"/>
        </pc:sldMkLst>
      </pc:sldChg>
      <pc:sldChg chg="del">
        <pc:chgData name="Joel McMillin" userId="a9e4a3132b31595c" providerId="LiveId" clId="{BCE0328B-AB5E-452A-BCB5-49B6807ACA9E}" dt="2021-11-19T01:07:31.970" v="5546" actId="2696"/>
        <pc:sldMkLst>
          <pc:docMk/>
          <pc:sldMk cId="800379165" sldId="269"/>
        </pc:sldMkLst>
      </pc:sldChg>
      <pc:sldChg chg="addSp delSp modSp mod">
        <pc:chgData name="Joel McMillin" userId="a9e4a3132b31595c" providerId="LiveId" clId="{BCE0328B-AB5E-452A-BCB5-49B6807ACA9E}" dt="2021-11-19T02:53:08.613" v="10592" actId="255"/>
        <pc:sldMkLst>
          <pc:docMk/>
          <pc:sldMk cId="1744785122" sldId="270"/>
        </pc:sldMkLst>
        <pc:spChg chg="mod">
          <ac:chgData name="Joel McMillin" userId="a9e4a3132b31595c" providerId="LiveId" clId="{BCE0328B-AB5E-452A-BCB5-49B6807ACA9E}" dt="2021-11-19T02:52:53.602" v="10589" actId="1076"/>
          <ac:spMkLst>
            <pc:docMk/>
            <pc:sldMk cId="1744785122" sldId="270"/>
            <ac:spMk id="2" creationId="{D3411425-24FD-45C4-A00B-6C00E9CB8781}"/>
          </ac:spMkLst>
        </pc:spChg>
        <pc:spChg chg="mod">
          <ac:chgData name="Joel McMillin" userId="a9e4a3132b31595c" providerId="LiveId" clId="{BCE0328B-AB5E-452A-BCB5-49B6807ACA9E}" dt="2021-11-19T02:53:08.613" v="10592" actId="255"/>
          <ac:spMkLst>
            <pc:docMk/>
            <pc:sldMk cId="1744785122" sldId="270"/>
            <ac:spMk id="3" creationId="{15295307-6CAC-4C40-9578-96ED9A9B28F9}"/>
          </ac:spMkLst>
        </pc:spChg>
        <pc:spChg chg="del mod">
          <ac:chgData name="Joel McMillin" userId="a9e4a3132b31595c" providerId="LiveId" clId="{BCE0328B-AB5E-452A-BCB5-49B6807ACA9E}" dt="2021-11-17T15:02:08.746" v="799" actId="478"/>
          <ac:spMkLst>
            <pc:docMk/>
            <pc:sldMk cId="1744785122" sldId="270"/>
            <ac:spMk id="6" creationId="{20861F83-E7B1-4217-B6C2-8E4550CC53EE}"/>
          </ac:spMkLst>
        </pc:spChg>
        <pc:picChg chg="del">
          <ac:chgData name="Joel McMillin" userId="a9e4a3132b31595c" providerId="LiveId" clId="{BCE0328B-AB5E-452A-BCB5-49B6807ACA9E}" dt="2021-11-17T15:01:45.604" v="794" actId="478"/>
          <ac:picMkLst>
            <pc:docMk/>
            <pc:sldMk cId="1744785122" sldId="270"/>
            <ac:picMk id="5" creationId="{F15637F1-7C8C-441D-9A34-9DB634869E54}"/>
          </ac:picMkLst>
        </pc:picChg>
        <pc:picChg chg="add del mod">
          <ac:chgData name="Joel McMillin" userId="a9e4a3132b31595c" providerId="LiveId" clId="{BCE0328B-AB5E-452A-BCB5-49B6807ACA9E}" dt="2021-11-17T16:01:54.395" v="4139" actId="478"/>
          <ac:picMkLst>
            <pc:docMk/>
            <pc:sldMk cId="1744785122" sldId="270"/>
            <ac:picMk id="7" creationId="{C0C91C4E-FE0F-45DD-B19A-C6B2C836D8A6}"/>
          </ac:picMkLst>
        </pc:picChg>
      </pc:sldChg>
      <pc:sldChg chg="modSp mod">
        <pc:chgData name="Joel McMillin" userId="a9e4a3132b31595c" providerId="LiveId" clId="{BCE0328B-AB5E-452A-BCB5-49B6807ACA9E}" dt="2021-11-19T02:39:37.837" v="10529" actId="20577"/>
        <pc:sldMkLst>
          <pc:docMk/>
          <pc:sldMk cId="2974901354" sldId="271"/>
        </pc:sldMkLst>
        <pc:spChg chg="mod">
          <ac:chgData name="Joel McMillin" userId="a9e4a3132b31595c" providerId="LiveId" clId="{BCE0328B-AB5E-452A-BCB5-49B6807ACA9E}" dt="2021-11-19T02:39:37.837" v="10529" actId="20577"/>
          <ac:spMkLst>
            <pc:docMk/>
            <pc:sldMk cId="2974901354" sldId="271"/>
            <ac:spMk id="2" creationId="{62B89414-92A9-4F82-AF9D-A6398E5E0E81}"/>
          </ac:spMkLst>
        </pc:spChg>
        <pc:spChg chg="mod">
          <ac:chgData name="Joel McMillin" userId="a9e4a3132b31595c" providerId="LiveId" clId="{BCE0328B-AB5E-452A-BCB5-49B6807ACA9E}" dt="2021-11-19T02:39:27.887" v="10526" actId="1076"/>
          <ac:spMkLst>
            <pc:docMk/>
            <pc:sldMk cId="2974901354" sldId="271"/>
            <ac:spMk id="3" creationId="{51F9EF14-E5BE-43CE-84BE-355B198F0CF0}"/>
          </ac:spMkLst>
        </pc:spChg>
      </pc:sldChg>
      <pc:sldChg chg="del">
        <pc:chgData name="Joel McMillin" userId="a9e4a3132b31595c" providerId="LiveId" clId="{BCE0328B-AB5E-452A-BCB5-49B6807ACA9E}" dt="2021-11-19T01:07:59.626" v="5550" actId="2696"/>
        <pc:sldMkLst>
          <pc:docMk/>
          <pc:sldMk cId="3353706704" sldId="272"/>
        </pc:sldMkLst>
      </pc:sldChg>
      <pc:sldChg chg="del">
        <pc:chgData name="Joel McMillin" userId="a9e4a3132b31595c" providerId="LiveId" clId="{BCE0328B-AB5E-452A-BCB5-49B6807ACA9E}" dt="2021-11-19T01:07:59.626" v="5550" actId="2696"/>
        <pc:sldMkLst>
          <pc:docMk/>
          <pc:sldMk cId="3578704294" sldId="273"/>
        </pc:sldMkLst>
      </pc:sldChg>
      <pc:sldChg chg="addSp delSp modSp add mod">
        <pc:chgData name="Joel McMillin" userId="a9e4a3132b31595c" providerId="LiveId" clId="{BCE0328B-AB5E-452A-BCB5-49B6807ACA9E}" dt="2021-11-19T02:53:57.037" v="10600" actId="1076"/>
        <pc:sldMkLst>
          <pc:docMk/>
          <pc:sldMk cId="2607713616" sldId="274"/>
        </pc:sldMkLst>
        <pc:spChg chg="mod">
          <ac:chgData name="Joel McMillin" userId="a9e4a3132b31595c" providerId="LiveId" clId="{BCE0328B-AB5E-452A-BCB5-49B6807ACA9E}" dt="2021-11-19T02:53:48.187" v="10598" actId="1076"/>
          <ac:spMkLst>
            <pc:docMk/>
            <pc:sldMk cId="2607713616" sldId="274"/>
            <ac:spMk id="2" creationId="{67265EE5-616E-42C4-88B3-7198DE97208A}"/>
          </ac:spMkLst>
        </pc:spChg>
        <pc:spChg chg="mod">
          <ac:chgData name="Joel McMillin" userId="a9e4a3132b31595c" providerId="LiveId" clId="{BCE0328B-AB5E-452A-BCB5-49B6807ACA9E}" dt="2021-11-19T02:53:57.037" v="10600" actId="1076"/>
          <ac:spMkLst>
            <pc:docMk/>
            <pc:sldMk cId="2607713616" sldId="274"/>
            <ac:spMk id="3" creationId="{F3E777DF-7A93-4A05-A86B-DAC837CC8CF0}"/>
          </ac:spMkLst>
        </pc:spChg>
        <pc:picChg chg="add del mod">
          <ac:chgData name="Joel McMillin" userId="a9e4a3132b31595c" providerId="LiveId" clId="{BCE0328B-AB5E-452A-BCB5-49B6807ACA9E}" dt="2021-11-17T16:00:39.999" v="4131" actId="478"/>
          <ac:picMkLst>
            <pc:docMk/>
            <pc:sldMk cId="2607713616" sldId="274"/>
            <ac:picMk id="5" creationId="{DB8FD387-3BE8-4F8F-8750-AF3890B17AB1}"/>
          </ac:picMkLst>
        </pc:picChg>
        <pc:picChg chg="add del mod">
          <ac:chgData name="Joel McMillin" userId="a9e4a3132b31595c" providerId="LiveId" clId="{BCE0328B-AB5E-452A-BCB5-49B6807ACA9E}" dt="2021-11-17T16:00:40.719" v="4132" actId="478"/>
          <ac:picMkLst>
            <pc:docMk/>
            <pc:sldMk cId="2607713616" sldId="274"/>
            <ac:picMk id="7" creationId="{5BE36AFA-963D-4F67-B7F7-05020A0DDEC8}"/>
          </ac:picMkLst>
        </pc:picChg>
        <pc:picChg chg="add del mod">
          <ac:chgData name="Joel McMillin" userId="a9e4a3132b31595c" providerId="LiveId" clId="{BCE0328B-AB5E-452A-BCB5-49B6807ACA9E}" dt="2021-11-17T15:38:09.651" v="3236" actId="478"/>
          <ac:picMkLst>
            <pc:docMk/>
            <pc:sldMk cId="2607713616" sldId="274"/>
            <ac:picMk id="9" creationId="{DA3BD1AC-3B75-47B9-B9F8-88C9EC52DEF6}"/>
          </ac:picMkLst>
        </pc:picChg>
        <pc:picChg chg="add del mod">
          <ac:chgData name="Joel McMillin" userId="a9e4a3132b31595c" providerId="LiveId" clId="{BCE0328B-AB5E-452A-BCB5-49B6807ACA9E}" dt="2021-11-17T16:00:41.421" v="4133" actId="478"/>
          <ac:picMkLst>
            <pc:docMk/>
            <pc:sldMk cId="2607713616" sldId="274"/>
            <ac:picMk id="11" creationId="{468D3F77-31DD-49F8-B008-0860601CBD68}"/>
          </ac:picMkLst>
        </pc:picChg>
      </pc:sldChg>
      <pc:sldChg chg="addSp delSp modSp add mod">
        <pc:chgData name="Joel McMillin" userId="a9e4a3132b31595c" providerId="LiveId" clId="{BCE0328B-AB5E-452A-BCB5-49B6807ACA9E}" dt="2021-11-19T02:54:09.442" v="10602" actId="255"/>
        <pc:sldMkLst>
          <pc:docMk/>
          <pc:sldMk cId="4243378601" sldId="275"/>
        </pc:sldMkLst>
        <pc:spChg chg="mod">
          <ac:chgData name="Joel McMillin" userId="a9e4a3132b31595c" providerId="LiveId" clId="{BCE0328B-AB5E-452A-BCB5-49B6807ACA9E}" dt="2021-11-19T02:54:04.454" v="10601" actId="1076"/>
          <ac:spMkLst>
            <pc:docMk/>
            <pc:sldMk cId="4243378601" sldId="275"/>
            <ac:spMk id="2" creationId="{67265EE5-616E-42C4-88B3-7198DE97208A}"/>
          </ac:spMkLst>
        </pc:spChg>
        <pc:spChg chg="mod">
          <ac:chgData name="Joel McMillin" userId="a9e4a3132b31595c" providerId="LiveId" clId="{BCE0328B-AB5E-452A-BCB5-49B6807ACA9E}" dt="2021-11-19T02:54:09.442" v="10602" actId="255"/>
          <ac:spMkLst>
            <pc:docMk/>
            <pc:sldMk cId="4243378601" sldId="275"/>
            <ac:spMk id="3" creationId="{F3E777DF-7A93-4A05-A86B-DAC837CC8CF0}"/>
          </ac:spMkLst>
        </pc:spChg>
        <pc:picChg chg="add del mod">
          <ac:chgData name="Joel McMillin" userId="a9e4a3132b31595c" providerId="LiveId" clId="{BCE0328B-AB5E-452A-BCB5-49B6807ACA9E}" dt="2021-11-17T16:00:19.211" v="4129" actId="478"/>
          <ac:picMkLst>
            <pc:docMk/>
            <pc:sldMk cId="4243378601" sldId="275"/>
            <ac:picMk id="5" creationId="{49C8F90D-A748-4A5F-9DB0-10EC7FD6E380}"/>
          </ac:picMkLst>
        </pc:picChg>
        <pc:picChg chg="add del mod">
          <ac:chgData name="Joel McMillin" userId="a9e4a3132b31595c" providerId="LiveId" clId="{BCE0328B-AB5E-452A-BCB5-49B6807ACA9E}" dt="2021-11-17T16:00:18.226" v="4128" actId="478"/>
          <ac:picMkLst>
            <pc:docMk/>
            <pc:sldMk cId="4243378601" sldId="275"/>
            <ac:picMk id="7" creationId="{DED11829-43B7-4C65-BD43-E191D9A768C8}"/>
          </ac:picMkLst>
        </pc:picChg>
      </pc:sldChg>
      <pc:sldChg chg="addSp delSp modSp add mod">
        <pc:chgData name="Joel McMillin" userId="a9e4a3132b31595c" providerId="LiveId" clId="{BCE0328B-AB5E-452A-BCB5-49B6807ACA9E}" dt="2021-11-17T16:04:48.020" v="4167" actId="1076"/>
        <pc:sldMkLst>
          <pc:docMk/>
          <pc:sldMk cId="1461297906" sldId="276"/>
        </pc:sldMkLst>
        <pc:spChg chg="mod">
          <ac:chgData name="Joel McMillin" userId="a9e4a3132b31595c" providerId="LiveId" clId="{BCE0328B-AB5E-452A-BCB5-49B6807ACA9E}" dt="2021-11-17T16:04:15.106" v="4158" actId="113"/>
          <ac:spMkLst>
            <pc:docMk/>
            <pc:sldMk cId="1461297906" sldId="276"/>
            <ac:spMk id="2" creationId="{67265EE5-616E-42C4-88B3-7198DE97208A}"/>
          </ac:spMkLst>
        </pc:spChg>
        <pc:spChg chg="mod">
          <ac:chgData name="Joel McMillin" userId="a9e4a3132b31595c" providerId="LiveId" clId="{BCE0328B-AB5E-452A-BCB5-49B6807ACA9E}" dt="2021-11-17T16:04:48.020" v="4167" actId="1076"/>
          <ac:spMkLst>
            <pc:docMk/>
            <pc:sldMk cId="1461297906" sldId="276"/>
            <ac:spMk id="3" creationId="{F3E777DF-7A93-4A05-A86B-DAC837CC8CF0}"/>
          </ac:spMkLst>
        </pc:spChg>
        <pc:spChg chg="add del">
          <ac:chgData name="Joel McMillin" userId="a9e4a3132b31595c" providerId="LiveId" clId="{BCE0328B-AB5E-452A-BCB5-49B6807ACA9E}" dt="2021-11-17T16:04:34.769" v="4165" actId="22"/>
          <ac:spMkLst>
            <pc:docMk/>
            <pc:sldMk cId="1461297906" sldId="276"/>
            <ac:spMk id="7" creationId="{B47E094C-598D-4BE2-899D-3C29C4AE2085}"/>
          </ac:spMkLst>
        </pc:spChg>
        <pc:picChg chg="add del mod">
          <ac:chgData name="Joel McMillin" userId="a9e4a3132b31595c" providerId="LiveId" clId="{BCE0328B-AB5E-452A-BCB5-49B6807ACA9E}" dt="2021-11-17T15:59:45.325" v="4126" actId="478"/>
          <ac:picMkLst>
            <pc:docMk/>
            <pc:sldMk cId="1461297906" sldId="276"/>
            <ac:picMk id="5" creationId="{C0A6961C-D377-42B1-84B6-47E34DBA9DB6}"/>
          </ac:picMkLst>
        </pc:picChg>
      </pc:sldChg>
      <pc:sldChg chg="addSp modSp add mod">
        <pc:chgData name="Joel McMillin" userId="a9e4a3132b31595c" providerId="LiveId" clId="{BCE0328B-AB5E-452A-BCB5-49B6807ACA9E}" dt="2021-11-19T00:51:41.700" v="4943" actId="255"/>
        <pc:sldMkLst>
          <pc:docMk/>
          <pc:sldMk cId="2409674855" sldId="277"/>
        </pc:sldMkLst>
        <pc:spChg chg="mod">
          <ac:chgData name="Joel McMillin" userId="a9e4a3132b31595c" providerId="LiveId" clId="{BCE0328B-AB5E-452A-BCB5-49B6807ACA9E}" dt="2021-11-19T00:51:17.435" v="4938" actId="1076"/>
          <ac:spMkLst>
            <pc:docMk/>
            <pc:sldMk cId="2409674855" sldId="277"/>
            <ac:spMk id="2" creationId="{D3411425-24FD-45C4-A00B-6C00E9CB8781}"/>
          </ac:spMkLst>
        </pc:spChg>
        <pc:spChg chg="mod">
          <ac:chgData name="Joel McMillin" userId="a9e4a3132b31595c" providerId="LiveId" clId="{BCE0328B-AB5E-452A-BCB5-49B6807ACA9E}" dt="2021-11-19T00:51:41.700" v="4943" actId="255"/>
          <ac:spMkLst>
            <pc:docMk/>
            <pc:sldMk cId="2409674855" sldId="277"/>
            <ac:spMk id="3" creationId="{15295307-6CAC-4C40-9578-96ED9A9B28F9}"/>
          </ac:spMkLst>
        </pc:spChg>
        <pc:picChg chg="add mod">
          <ac:chgData name="Joel McMillin" userId="a9e4a3132b31595c" providerId="LiveId" clId="{BCE0328B-AB5E-452A-BCB5-49B6807ACA9E}" dt="2021-11-19T00:51:23.842" v="4940" actId="1076"/>
          <ac:picMkLst>
            <pc:docMk/>
            <pc:sldMk cId="2409674855" sldId="277"/>
            <ac:picMk id="5" creationId="{6F67BBF3-38A7-4DE8-8458-88E668100073}"/>
          </ac:picMkLst>
        </pc:picChg>
      </pc:sldChg>
      <pc:sldChg chg="addSp modSp add mod">
        <pc:chgData name="Joel McMillin" userId="a9e4a3132b31595c" providerId="LiveId" clId="{BCE0328B-AB5E-452A-BCB5-49B6807ACA9E}" dt="2021-11-19T01:06:42.878" v="5545" actId="20577"/>
        <pc:sldMkLst>
          <pc:docMk/>
          <pc:sldMk cId="4252810025" sldId="278"/>
        </pc:sldMkLst>
        <pc:spChg chg="mod">
          <ac:chgData name="Joel McMillin" userId="a9e4a3132b31595c" providerId="LiveId" clId="{BCE0328B-AB5E-452A-BCB5-49B6807ACA9E}" dt="2021-11-19T00:51:12.667" v="4937" actId="1076"/>
          <ac:spMkLst>
            <pc:docMk/>
            <pc:sldMk cId="4252810025" sldId="278"/>
            <ac:spMk id="2" creationId="{67265EE5-616E-42C4-88B3-7198DE97208A}"/>
          </ac:spMkLst>
        </pc:spChg>
        <pc:spChg chg="mod">
          <ac:chgData name="Joel McMillin" userId="a9e4a3132b31595c" providerId="LiveId" clId="{BCE0328B-AB5E-452A-BCB5-49B6807ACA9E}" dt="2021-11-19T01:06:42.878" v="5545" actId="20577"/>
          <ac:spMkLst>
            <pc:docMk/>
            <pc:sldMk cId="4252810025" sldId="278"/>
            <ac:spMk id="3" creationId="{F3E777DF-7A93-4A05-A86B-DAC837CC8CF0}"/>
          </ac:spMkLst>
        </pc:spChg>
        <pc:picChg chg="add mod">
          <ac:chgData name="Joel McMillin" userId="a9e4a3132b31595c" providerId="LiveId" clId="{BCE0328B-AB5E-452A-BCB5-49B6807ACA9E}" dt="2021-11-19T00:58:40.972" v="4988" actId="1076"/>
          <ac:picMkLst>
            <pc:docMk/>
            <pc:sldMk cId="4252810025" sldId="278"/>
            <ac:picMk id="5" creationId="{54DAE207-4E91-4751-9A66-5F3E64972E14}"/>
          </ac:picMkLst>
        </pc:picChg>
      </pc:sldChg>
      <pc:sldChg chg="addSp delSp modSp add mod ord">
        <pc:chgData name="Joel McMillin" userId="a9e4a3132b31595c" providerId="LiveId" clId="{BCE0328B-AB5E-452A-BCB5-49B6807ACA9E}" dt="2021-11-19T00:51:58.054" v="4944" actId="1076"/>
        <pc:sldMkLst>
          <pc:docMk/>
          <pc:sldMk cId="813577892" sldId="279"/>
        </pc:sldMkLst>
        <pc:spChg chg="mod">
          <ac:chgData name="Joel McMillin" userId="a9e4a3132b31595c" providerId="LiveId" clId="{BCE0328B-AB5E-452A-BCB5-49B6807ACA9E}" dt="2021-11-19T00:51:58.054" v="4944" actId="1076"/>
          <ac:spMkLst>
            <pc:docMk/>
            <pc:sldMk cId="813577892" sldId="279"/>
            <ac:spMk id="2" creationId="{67265EE5-616E-42C4-88B3-7198DE97208A}"/>
          </ac:spMkLst>
        </pc:spChg>
        <pc:spChg chg="mod">
          <ac:chgData name="Joel McMillin" userId="a9e4a3132b31595c" providerId="LiveId" clId="{BCE0328B-AB5E-452A-BCB5-49B6807ACA9E}" dt="2021-11-19T00:50:42.749" v="4935" actId="20577"/>
          <ac:spMkLst>
            <pc:docMk/>
            <pc:sldMk cId="813577892" sldId="279"/>
            <ac:spMk id="3" creationId="{F3E777DF-7A93-4A05-A86B-DAC837CC8CF0}"/>
          </ac:spMkLst>
        </pc:spChg>
        <pc:picChg chg="add mod">
          <ac:chgData name="Joel McMillin" userId="a9e4a3132b31595c" providerId="LiveId" clId="{BCE0328B-AB5E-452A-BCB5-49B6807ACA9E}" dt="2021-11-19T00:49:57.027" v="4761" actId="1076"/>
          <ac:picMkLst>
            <pc:docMk/>
            <pc:sldMk cId="813577892" sldId="279"/>
            <ac:picMk id="5" creationId="{BA253954-848F-4B15-B0BE-CC3A4AB9F6BE}"/>
          </ac:picMkLst>
        </pc:picChg>
        <pc:picChg chg="add mod">
          <ac:chgData name="Joel McMillin" userId="a9e4a3132b31595c" providerId="LiveId" clId="{BCE0328B-AB5E-452A-BCB5-49B6807ACA9E}" dt="2021-11-19T00:49:58.370" v="4762" actId="1076"/>
          <ac:picMkLst>
            <pc:docMk/>
            <pc:sldMk cId="813577892" sldId="279"/>
            <ac:picMk id="7" creationId="{36CC1CC0-EEFD-4FC4-A1CC-366E5D4A5A4C}"/>
          </ac:picMkLst>
        </pc:picChg>
        <pc:picChg chg="add del mod">
          <ac:chgData name="Joel McMillin" userId="a9e4a3132b31595c" providerId="LiveId" clId="{BCE0328B-AB5E-452A-BCB5-49B6807ACA9E}" dt="2021-11-19T00:44:15.158" v="4618" actId="478"/>
          <ac:picMkLst>
            <pc:docMk/>
            <pc:sldMk cId="813577892" sldId="279"/>
            <ac:picMk id="9" creationId="{57BAA47D-EFF8-4209-8CAA-22A3ACEAD1DA}"/>
          </ac:picMkLst>
        </pc:picChg>
        <pc:picChg chg="add mod">
          <ac:chgData name="Joel McMillin" userId="a9e4a3132b31595c" providerId="LiveId" clId="{BCE0328B-AB5E-452A-BCB5-49B6807ACA9E}" dt="2021-11-19T00:50:01.401" v="4763" actId="1076"/>
          <ac:picMkLst>
            <pc:docMk/>
            <pc:sldMk cId="813577892" sldId="279"/>
            <ac:picMk id="11" creationId="{8C649904-46C1-462C-8124-62B80C0C66DB}"/>
          </ac:picMkLst>
        </pc:picChg>
      </pc:sldChg>
      <pc:sldChg chg="addSp delSp modSp add mod ord">
        <pc:chgData name="Joel McMillin" userId="a9e4a3132b31595c" providerId="LiveId" clId="{BCE0328B-AB5E-452A-BCB5-49B6807ACA9E}" dt="2021-11-19T01:03:22.642" v="5206" actId="20577"/>
        <pc:sldMkLst>
          <pc:docMk/>
          <pc:sldMk cId="290742717" sldId="280"/>
        </pc:sldMkLst>
        <pc:spChg chg="mod">
          <ac:chgData name="Joel McMillin" userId="a9e4a3132b31595c" providerId="LiveId" clId="{BCE0328B-AB5E-452A-BCB5-49B6807ACA9E}" dt="2021-11-19T00:53:02.352" v="4950" actId="962"/>
          <ac:spMkLst>
            <pc:docMk/>
            <pc:sldMk cId="290742717" sldId="280"/>
            <ac:spMk id="2" creationId="{67265EE5-616E-42C4-88B3-7198DE97208A}"/>
          </ac:spMkLst>
        </pc:spChg>
        <pc:spChg chg="mod">
          <ac:chgData name="Joel McMillin" userId="a9e4a3132b31595c" providerId="LiveId" clId="{BCE0328B-AB5E-452A-BCB5-49B6807ACA9E}" dt="2021-11-19T01:03:22.642" v="5206" actId="20577"/>
          <ac:spMkLst>
            <pc:docMk/>
            <pc:sldMk cId="290742717" sldId="280"/>
            <ac:spMk id="3" creationId="{F3E777DF-7A93-4A05-A86B-DAC837CC8CF0}"/>
          </ac:spMkLst>
        </pc:spChg>
        <pc:picChg chg="add del mod">
          <ac:chgData name="Joel McMillin" userId="a9e4a3132b31595c" providerId="LiveId" clId="{BCE0328B-AB5E-452A-BCB5-49B6807ACA9E}" dt="2021-11-19T00:55:20.995" v="4952" actId="478"/>
          <ac:picMkLst>
            <pc:docMk/>
            <pc:sldMk cId="290742717" sldId="280"/>
            <ac:picMk id="5" creationId="{FD73CD5F-2B8E-4730-A78A-4534071BDB58}"/>
          </ac:picMkLst>
        </pc:picChg>
        <pc:picChg chg="add mod">
          <ac:chgData name="Joel McMillin" userId="a9e4a3132b31595c" providerId="LiveId" clId="{BCE0328B-AB5E-452A-BCB5-49B6807ACA9E}" dt="2021-11-19T00:59:14.144" v="4990" actId="1076"/>
          <ac:picMkLst>
            <pc:docMk/>
            <pc:sldMk cId="290742717" sldId="280"/>
            <ac:picMk id="7" creationId="{2E943FF1-AA62-403A-9C8D-B924873F4B04}"/>
          </ac:picMkLst>
        </pc:picChg>
      </pc:sldChg>
      <pc:sldChg chg="addSp modSp add mod">
        <pc:chgData name="Joel McMillin" userId="a9e4a3132b31595c" providerId="LiveId" clId="{BCE0328B-AB5E-452A-BCB5-49B6807ACA9E}" dt="2021-11-19T01:05:41.694" v="5433" actId="20577"/>
        <pc:sldMkLst>
          <pc:docMk/>
          <pc:sldMk cId="1990012532" sldId="281"/>
        </pc:sldMkLst>
        <pc:spChg chg="mod">
          <ac:chgData name="Joel McMillin" userId="a9e4a3132b31595c" providerId="LiveId" clId="{BCE0328B-AB5E-452A-BCB5-49B6807ACA9E}" dt="2021-11-19T00:52:08.754" v="4945" actId="1076"/>
          <ac:spMkLst>
            <pc:docMk/>
            <pc:sldMk cId="1990012532" sldId="281"/>
            <ac:spMk id="2" creationId="{67265EE5-616E-42C4-88B3-7198DE97208A}"/>
          </ac:spMkLst>
        </pc:spChg>
        <pc:spChg chg="mod">
          <ac:chgData name="Joel McMillin" userId="a9e4a3132b31595c" providerId="LiveId" clId="{BCE0328B-AB5E-452A-BCB5-49B6807ACA9E}" dt="2021-11-19T01:05:41.694" v="5433" actId="20577"/>
          <ac:spMkLst>
            <pc:docMk/>
            <pc:sldMk cId="1990012532" sldId="281"/>
            <ac:spMk id="3" creationId="{F3E777DF-7A93-4A05-A86B-DAC837CC8CF0}"/>
          </ac:spMkLst>
        </pc:spChg>
        <pc:picChg chg="add mod">
          <ac:chgData name="Joel McMillin" userId="a9e4a3132b31595c" providerId="LiveId" clId="{BCE0328B-AB5E-452A-BCB5-49B6807ACA9E}" dt="2021-11-19T01:03:59.025" v="5213" actId="1076"/>
          <ac:picMkLst>
            <pc:docMk/>
            <pc:sldMk cId="1990012532" sldId="281"/>
            <ac:picMk id="5" creationId="{C57947C8-385A-488D-9268-B1E795BD4350}"/>
          </ac:picMkLst>
        </pc:picChg>
      </pc:sldChg>
      <pc:sldChg chg="addSp delSp modSp add mod">
        <pc:chgData name="Joel McMillin" userId="a9e4a3132b31595c" providerId="LiveId" clId="{BCE0328B-AB5E-452A-BCB5-49B6807ACA9E}" dt="2021-11-19T01:20:07.693" v="5943" actId="20577"/>
        <pc:sldMkLst>
          <pc:docMk/>
          <pc:sldMk cId="2202092761" sldId="282"/>
        </pc:sldMkLst>
        <pc:spChg chg="mod">
          <ac:chgData name="Joel McMillin" userId="a9e4a3132b31595c" providerId="LiveId" clId="{BCE0328B-AB5E-452A-BCB5-49B6807ACA9E}" dt="2021-11-19T01:12:16.643" v="5601" actId="1076"/>
          <ac:spMkLst>
            <pc:docMk/>
            <pc:sldMk cId="2202092761" sldId="282"/>
            <ac:spMk id="2" creationId="{67265EE5-616E-42C4-88B3-7198DE97208A}"/>
          </ac:spMkLst>
        </pc:spChg>
        <pc:spChg chg="add del mod">
          <ac:chgData name="Joel McMillin" userId="a9e4a3132b31595c" providerId="LiveId" clId="{BCE0328B-AB5E-452A-BCB5-49B6807ACA9E}" dt="2021-11-19T01:20:07.693" v="5943" actId="20577"/>
          <ac:spMkLst>
            <pc:docMk/>
            <pc:sldMk cId="2202092761" sldId="282"/>
            <ac:spMk id="3" creationId="{F3E777DF-7A93-4A05-A86B-DAC837CC8CF0}"/>
          </ac:spMkLst>
        </pc:spChg>
        <pc:picChg chg="add del mod">
          <ac:chgData name="Joel McMillin" userId="a9e4a3132b31595c" providerId="LiveId" clId="{BCE0328B-AB5E-452A-BCB5-49B6807ACA9E}" dt="2021-11-19T01:12:42.442" v="5623" actId="478"/>
          <ac:picMkLst>
            <pc:docMk/>
            <pc:sldMk cId="2202092761" sldId="282"/>
            <ac:picMk id="5" creationId="{C57947C8-385A-488D-9268-B1E795BD4350}"/>
          </ac:picMkLst>
        </pc:picChg>
        <pc:picChg chg="add del mod">
          <ac:chgData name="Joel McMillin" userId="a9e4a3132b31595c" providerId="LiveId" clId="{BCE0328B-AB5E-452A-BCB5-49B6807ACA9E}" dt="2021-11-19T01:12:31.613" v="5619" actId="931"/>
          <ac:picMkLst>
            <pc:docMk/>
            <pc:sldMk cId="2202092761" sldId="282"/>
            <ac:picMk id="6" creationId="{5F6A3A65-D75B-4FF1-AEFB-3A8AEA8D3822}"/>
          </ac:picMkLst>
        </pc:picChg>
        <pc:picChg chg="add del mod">
          <ac:chgData name="Joel McMillin" userId="a9e4a3132b31595c" providerId="LiveId" clId="{BCE0328B-AB5E-452A-BCB5-49B6807ACA9E}" dt="2021-11-19T01:12:30.785" v="5616" actId="931"/>
          <ac:picMkLst>
            <pc:docMk/>
            <pc:sldMk cId="2202092761" sldId="282"/>
            <ac:picMk id="8" creationId="{BFC6E1A0-41C9-4EEB-9ADF-52A638BC8DBB}"/>
          </ac:picMkLst>
        </pc:picChg>
        <pc:picChg chg="add del mod">
          <ac:chgData name="Joel McMillin" userId="a9e4a3132b31595c" providerId="LiveId" clId="{BCE0328B-AB5E-452A-BCB5-49B6807ACA9E}" dt="2021-11-19T01:12:30.785" v="5616" actId="931"/>
          <ac:picMkLst>
            <pc:docMk/>
            <pc:sldMk cId="2202092761" sldId="282"/>
            <ac:picMk id="10" creationId="{EBEF4535-3510-4933-A85C-CBEF96FD638A}"/>
          </ac:picMkLst>
        </pc:picChg>
        <pc:picChg chg="add mod">
          <ac:chgData name="Joel McMillin" userId="a9e4a3132b31595c" providerId="LiveId" clId="{BCE0328B-AB5E-452A-BCB5-49B6807ACA9E}" dt="2021-11-19T01:18:22.682" v="5760" actId="1076"/>
          <ac:picMkLst>
            <pc:docMk/>
            <pc:sldMk cId="2202092761" sldId="282"/>
            <ac:picMk id="12" creationId="{238B2F6E-15C0-4939-87AA-915404EB4414}"/>
          </ac:picMkLst>
        </pc:picChg>
        <pc:picChg chg="add del mod">
          <ac:chgData name="Joel McMillin" userId="a9e4a3132b31595c" providerId="LiveId" clId="{BCE0328B-AB5E-452A-BCB5-49B6807ACA9E}" dt="2021-11-19T01:18:10.475" v="5755" actId="478"/>
          <ac:picMkLst>
            <pc:docMk/>
            <pc:sldMk cId="2202092761" sldId="282"/>
            <ac:picMk id="14" creationId="{E0364827-EAB6-4930-AD68-C90C8A7C8D32}"/>
          </ac:picMkLst>
        </pc:picChg>
        <pc:picChg chg="add mod">
          <ac:chgData name="Joel McMillin" userId="a9e4a3132b31595c" providerId="LiveId" clId="{BCE0328B-AB5E-452A-BCB5-49B6807ACA9E}" dt="2021-11-19T01:15:11.427" v="5661" actId="1076"/>
          <ac:picMkLst>
            <pc:docMk/>
            <pc:sldMk cId="2202092761" sldId="282"/>
            <ac:picMk id="16" creationId="{7FA0B7F8-9E19-4A37-85E7-A929DED88772}"/>
          </ac:picMkLst>
        </pc:picChg>
      </pc:sldChg>
      <pc:sldChg chg="addSp delSp modSp add mod">
        <pc:chgData name="Joel McMillin" userId="a9e4a3132b31595c" providerId="LiveId" clId="{BCE0328B-AB5E-452A-BCB5-49B6807ACA9E}" dt="2021-11-19T01:26:56.592" v="6260" actId="20577"/>
        <pc:sldMkLst>
          <pc:docMk/>
          <pc:sldMk cId="650605764" sldId="283"/>
        </pc:sldMkLst>
        <pc:spChg chg="mod">
          <ac:chgData name="Joel McMillin" userId="a9e4a3132b31595c" providerId="LiveId" clId="{BCE0328B-AB5E-452A-BCB5-49B6807ACA9E}" dt="2021-11-19T01:21:20.301" v="5955" actId="20577"/>
          <ac:spMkLst>
            <pc:docMk/>
            <pc:sldMk cId="650605764" sldId="283"/>
            <ac:spMk id="2" creationId="{67265EE5-616E-42C4-88B3-7198DE97208A}"/>
          </ac:spMkLst>
        </pc:spChg>
        <pc:spChg chg="mod">
          <ac:chgData name="Joel McMillin" userId="a9e4a3132b31595c" providerId="LiveId" clId="{BCE0328B-AB5E-452A-BCB5-49B6807ACA9E}" dt="2021-11-19T01:26:56.592" v="6260" actId="20577"/>
          <ac:spMkLst>
            <pc:docMk/>
            <pc:sldMk cId="650605764" sldId="283"/>
            <ac:spMk id="3" creationId="{F3E777DF-7A93-4A05-A86B-DAC837CC8CF0}"/>
          </ac:spMkLst>
        </pc:spChg>
        <pc:picChg chg="add del mod">
          <ac:chgData name="Joel McMillin" userId="a9e4a3132b31595c" providerId="LiveId" clId="{BCE0328B-AB5E-452A-BCB5-49B6807ACA9E}" dt="2021-11-19T01:23:59.961" v="6112" actId="478"/>
          <ac:picMkLst>
            <pc:docMk/>
            <pc:sldMk cId="650605764" sldId="283"/>
            <ac:picMk id="5" creationId="{45628D37-96A7-4270-8F00-3EEAB60350C4}"/>
          </ac:picMkLst>
        </pc:picChg>
        <pc:picChg chg="add mod">
          <ac:chgData name="Joel McMillin" userId="a9e4a3132b31595c" providerId="LiveId" clId="{BCE0328B-AB5E-452A-BCB5-49B6807ACA9E}" dt="2021-11-19T01:25:16.006" v="6129" actId="1076"/>
          <ac:picMkLst>
            <pc:docMk/>
            <pc:sldMk cId="650605764" sldId="283"/>
            <ac:picMk id="7" creationId="{358E51B1-D7BE-487F-8687-03B79848401A}"/>
          </ac:picMkLst>
        </pc:picChg>
        <pc:picChg chg="add del mod">
          <ac:chgData name="Joel McMillin" userId="a9e4a3132b31595c" providerId="LiveId" clId="{BCE0328B-AB5E-452A-BCB5-49B6807ACA9E}" dt="2021-11-19T01:24:42.643" v="6120" actId="478"/>
          <ac:picMkLst>
            <pc:docMk/>
            <pc:sldMk cId="650605764" sldId="283"/>
            <ac:picMk id="9" creationId="{6B894B5E-856D-4F92-9373-632F498472BE}"/>
          </ac:picMkLst>
        </pc:picChg>
        <pc:picChg chg="add mod">
          <ac:chgData name="Joel McMillin" userId="a9e4a3132b31595c" providerId="LiveId" clId="{BCE0328B-AB5E-452A-BCB5-49B6807ACA9E}" dt="2021-11-19T01:25:24.736" v="6131" actId="1076"/>
          <ac:picMkLst>
            <pc:docMk/>
            <pc:sldMk cId="650605764" sldId="283"/>
            <ac:picMk id="11" creationId="{124D62B1-DACD-4F30-8CCB-84DF3D175F8F}"/>
          </ac:picMkLst>
        </pc:picChg>
        <pc:picChg chg="del">
          <ac:chgData name="Joel McMillin" userId="a9e4a3132b31595c" providerId="LiveId" clId="{BCE0328B-AB5E-452A-BCB5-49B6807ACA9E}" dt="2021-11-19T01:21:24.859" v="5957" actId="478"/>
          <ac:picMkLst>
            <pc:docMk/>
            <pc:sldMk cId="650605764" sldId="283"/>
            <ac:picMk id="12" creationId="{238B2F6E-15C0-4939-87AA-915404EB4414}"/>
          </ac:picMkLst>
        </pc:picChg>
        <pc:picChg chg="del">
          <ac:chgData name="Joel McMillin" userId="a9e4a3132b31595c" providerId="LiveId" clId="{BCE0328B-AB5E-452A-BCB5-49B6807ACA9E}" dt="2021-11-19T01:21:23.201" v="5956" actId="478"/>
          <ac:picMkLst>
            <pc:docMk/>
            <pc:sldMk cId="650605764" sldId="283"/>
            <ac:picMk id="16" creationId="{7FA0B7F8-9E19-4A37-85E7-A929DED88772}"/>
          </ac:picMkLst>
        </pc:picChg>
      </pc:sldChg>
      <pc:sldChg chg="addSp delSp modSp add mod">
        <pc:chgData name="Joel McMillin" userId="a9e4a3132b31595c" providerId="LiveId" clId="{BCE0328B-AB5E-452A-BCB5-49B6807ACA9E}" dt="2021-11-19T01:59:03.732" v="7642" actId="20577"/>
        <pc:sldMkLst>
          <pc:docMk/>
          <pc:sldMk cId="559856931" sldId="284"/>
        </pc:sldMkLst>
        <pc:spChg chg="mod">
          <ac:chgData name="Joel McMillin" userId="a9e4a3132b31595c" providerId="LiveId" clId="{BCE0328B-AB5E-452A-BCB5-49B6807ACA9E}" dt="2021-11-19T01:48:18.947" v="6712" actId="20577"/>
          <ac:spMkLst>
            <pc:docMk/>
            <pc:sldMk cId="559856931" sldId="284"/>
            <ac:spMk id="2" creationId="{67265EE5-616E-42C4-88B3-7198DE97208A}"/>
          </ac:spMkLst>
        </pc:spChg>
        <pc:spChg chg="mod">
          <ac:chgData name="Joel McMillin" userId="a9e4a3132b31595c" providerId="LiveId" clId="{BCE0328B-AB5E-452A-BCB5-49B6807ACA9E}" dt="2021-11-19T01:59:03.732" v="7642" actId="20577"/>
          <ac:spMkLst>
            <pc:docMk/>
            <pc:sldMk cId="559856931" sldId="284"/>
            <ac:spMk id="3" creationId="{F3E777DF-7A93-4A05-A86B-DAC837CC8CF0}"/>
          </ac:spMkLst>
        </pc:spChg>
        <pc:picChg chg="add del mod">
          <ac:chgData name="Joel McMillin" userId="a9e4a3132b31595c" providerId="LiveId" clId="{BCE0328B-AB5E-452A-BCB5-49B6807ACA9E}" dt="2021-11-19T01:31:33.615" v="6323" actId="478"/>
          <ac:picMkLst>
            <pc:docMk/>
            <pc:sldMk cId="559856931" sldId="284"/>
            <ac:picMk id="5" creationId="{3DC95821-E757-49C8-97DF-749B2A2BD8A1}"/>
          </ac:picMkLst>
        </pc:picChg>
        <pc:picChg chg="del">
          <ac:chgData name="Joel McMillin" userId="a9e4a3132b31595c" providerId="LiveId" clId="{BCE0328B-AB5E-452A-BCB5-49B6807ACA9E}" dt="2021-11-19T01:27:35.335" v="6286" actId="478"/>
          <ac:picMkLst>
            <pc:docMk/>
            <pc:sldMk cId="559856931" sldId="284"/>
            <ac:picMk id="7" creationId="{358E51B1-D7BE-487F-8687-03B79848401A}"/>
          </ac:picMkLst>
        </pc:picChg>
        <pc:picChg chg="add del mod">
          <ac:chgData name="Joel McMillin" userId="a9e4a3132b31595c" providerId="LiveId" clId="{BCE0328B-AB5E-452A-BCB5-49B6807ACA9E}" dt="2021-11-19T01:32:22.906" v="6325" actId="478"/>
          <ac:picMkLst>
            <pc:docMk/>
            <pc:sldMk cId="559856931" sldId="284"/>
            <ac:picMk id="8" creationId="{423C447F-F6A7-40A8-B3F7-1AA4A91B7278}"/>
          </ac:picMkLst>
        </pc:picChg>
        <pc:picChg chg="add del mod">
          <ac:chgData name="Joel McMillin" userId="a9e4a3132b31595c" providerId="LiveId" clId="{BCE0328B-AB5E-452A-BCB5-49B6807ACA9E}" dt="2021-11-19T01:43:22.879" v="6358" actId="478"/>
          <ac:picMkLst>
            <pc:docMk/>
            <pc:sldMk cId="559856931" sldId="284"/>
            <ac:picMk id="10" creationId="{1FDFC535-398C-4066-BB04-CA64C44E358F}"/>
          </ac:picMkLst>
        </pc:picChg>
        <pc:picChg chg="del">
          <ac:chgData name="Joel McMillin" userId="a9e4a3132b31595c" providerId="LiveId" clId="{BCE0328B-AB5E-452A-BCB5-49B6807ACA9E}" dt="2021-11-19T01:27:33.679" v="6285" actId="478"/>
          <ac:picMkLst>
            <pc:docMk/>
            <pc:sldMk cId="559856931" sldId="284"/>
            <ac:picMk id="11" creationId="{124D62B1-DACD-4F30-8CCB-84DF3D175F8F}"/>
          </ac:picMkLst>
        </pc:picChg>
        <pc:picChg chg="add del mod">
          <ac:chgData name="Joel McMillin" userId="a9e4a3132b31595c" providerId="LiveId" clId="{BCE0328B-AB5E-452A-BCB5-49B6807ACA9E}" dt="2021-11-19T01:49:18.727" v="6713" actId="478"/>
          <ac:picMkLst>
            <pc:docMk/>
            <pc:sldMk cId="559856931" sldId="284"/>
            <ac:picMk id="13" creationId="{E0801F30-739D-47A2-B1DB-9188EE38CD69}"/>
          </ac:picMkLst>
        </pc:picChg>
        <pc:picChg chg="add del mod">
          <ac:chgData name="Joel McMillin" userId="a9e4a3132b31595c" providerId="LiveId" clId="{BCE0328B-AB5E-452A-BCB5-49B6807ACA9E}" dt="2021-11-19T01:43:13.824" v="6357" actId="478"/>
          <ac:picMkLst>
            <pc:docMk/>
            <pc:sldMk cId="559856931" sldId="284"/>
            <ac:picMk id="15" creationId="{E4DF9BAE-6CA4-4E15-A9A4-43B0822AA327}"/>
          </ac:picMkLst>
        </pc:picChg>
        <pc:picChg chg="add del mod">
          <ac:chgData name="Joel McMillin" userId="a9e4a3132b31595c" providerId="LiveId" clId="{BCE0328B-AB5E-452A-BCB5-49B6807ACA9E}" dt="2021-11-19T01:49:19.421" v="6714" actId="478"/>
          <ac:picMkLst>
            <pc:docMk/>
            <pc:sldMk cId="559856931" sldId="284"/>
            <ac:picMk id="17" creationId="{E80A68DB-F200-4CDD-BC43-4C7C51D4A013}"/>
          </ac:picMkLst>
        </pc:picChg>
        <pc:picChg chg="add mod">
          <ac:chgData name="Joel McMillin" userId="a9e4a3132b31595c" providerId="LiveId" clId="{BCE0328B-AB5E-452A-BCB5-49B6807ACA9E}" dt="2021-11-19T01:51:32.752" v="6736" actId="1076"/>
          <ac:picMkLst>
            <pc:docMk/>
            <pc:sldMk cId="559856931" sldId="284"/>
            <ac:picMk id="19" creationId="{8CE91A5D-7A68-4D8B-AEDF-9A019B6095FB}"/>
          </ac:picMkLst>
        </pc:picChg>
        <pc:picChg chg="add mod">
          <ac:chgData name="Joel McMillin" userId="a9e4a3132b31595c" providerId="LiveId" clId="{BCE0328B-AB5E-452A-BCB5-49B6807ACA9E}" dt="2021-11-19T01:51:27.622" v="6734" actId="1076"/>
          <ac:picMkLst>
            <pc:docMk/>
            <pc:sldMk cId="559856931" sldId="284"/>
            <ac:picMk id="21" creationId="{C7D2103F-3B26-4F50-8E8D-ED5696AF452D}"/>
          </ac:picMkLst>
        </pc:picChg>
      </pc:sldChg>
      <pc:sldChg chg="modSp add mod ord">
        <pc:chgData name="Joel McMillin" userId="a9e4a3132b31595c" providerId="LiveId" clId="{BCE0328B-AB5E-452A-BCB5-49B6807ACA9E}" dt="2021-11-19T01:47:58.266" v="6699"/>
        <pc:sldMkLst>
          <pc:docMk/>
          <pc:sldMk cId="3287114683" sldId="285"/>
        </pc:sldMkLst>
        <pc:spChg chg="mod">
          <ac:chgData name="Joel McMillin" userId="a9e4a3132b31595c" providerId="LiveId" clId="{BCE0328B-AB5E-452A-BCB5-49B6807ACA9E}" dt="2021-11-19T01:47:49.254" v="6697" actId="20577"/>
          <ac:spMkLst>
            <pc:docMk/>
            <pc:sldMk cId="3287114683" sldId="285"/>
            <ac:spMk id="3" creationId="{F3E777DF-7A93-4A05-A86B-DAC837CC8CF0}"/>
          </ac:spMkLst>
        </pc:spChg>
      </pc:sldChg>
      <pc:sldChg chg="addSp delSp modSp add mod">
        <pc:chgData name="Joel McMillin" userId="a9e4a3132b31595c" providerId="LiveId" clId="{BCE0328B-AB5E-452A-BCB5-49B6807ACA9E}" dt="2021-11-19T02:08:04.548" v="8211" actId="12"/>
        <pc:sldMkLst>
          <pc:docMk/>
          <pc:sldMk cId="4145437334" sldId="286"/>
        </pc:sldMkLst>
        <pc:spChg chg="mod">
          <ac:chgData name="Joel McMillin" userId="a9e4a3132b31595c" providerId="LiveId" clId="{BCE0328B-AB5E-452A-BCB5-49B6807ACA9E}" dt="2021-11-19T01:59:33.199" v="7667" actId="20577"/>
          <ac:spMkLst>
            <pc:docMk/>
            <pc:sldMk cId="4145437334" sldId="286"/>
            <ac:spMk id="2" creationId="{67265EE5-616E-42C4-88B3-7198DE97208A}"/>
          </ac:spMkLst>
        </pc:spChg>
        <pc:spChg chg="mod">
          <ac:chgData name="Joel McMillin" userId="a9e4a3132b31595c" providerId="LiveId" clId="{BCE0328B-AB5E-452A-BCB5-49B6807ACA9E}" dt="2021-11-19T02:06:39.742" v="7967" actId="20577"/>
          <ac:spMkLst>
            <pc:docMk/>
            <pc:sldMk cId="4145437334" sldId="286"/>
            <ac:spMk id="3" creationId="{F3E777DF-7A93-4A05-A86B-DAC837CC8CF0}"/>
          </ac:spMkLst>
        </pc:spChg>
        <pc:spChg chg="add del mod">
          <ac:chgData name="Joel McMillin" userId="a9e4a3132b31595c" providerId="LiveId" clId="{BCE0328B-AB5E-452A-BCB5-49B6807ACA9E}" dt="2021-11-19T02:04:41.501" v="7757"/>
          <ac:spMkLst>
            <pc:docMk/>
            <pc:sldMk cId="4145437334" sldId="286"/>
            <ac:spMk id="4" creationId="{0B2F9520-2E2A-4733-8B32-2F92ED31618D}"/>
          </ac:spMkLst>
        </pc:spChg>
        <pc:spChg chg="add mod">
          <ac:chgData name="Joel McMillin" userId="a9e4a3132b31595c" providerId="LiveId" clId="{BCE0328B-AB5E-452A-BCB5-49B6807ACA9E}" dt="2021-11-19T02:08:04.548" v="8211" actId="12"/>
          <ac:spMkLst>
            <pc:docMk/>
            <pc:sldMk cId="4145437334" sldId="286"/>
            <ac:spMk id="5" creationId="{085EAEC9-3914-491B-82C2-C07E7916B6DF}"/>
          </ac:spMkLst>
        </pc:spChg>
        <pc:picChg chg="del">
          <ac:chgData name="Joel McMillin" userId="a9e4a3132b31595c" providerId="LiveId" clId="{BCE0328B-AB5E-452A-BCB5-49B6807ACA9E}" dt="2021-11-19T01:59:36.171" v="7668" actId="478"/>
          <ac:picMkLst>
            <pc:docMk/>
            <pc:sldMk cId="4145437334" sldId="286"/>
            <ac:picMk id="19" creationId="{8CE91A5D-7A68-4D8B-AEDF-9A019B6095FB}"/>
          </ac:picMkLst>
        </pc:picChg>
        <pc:picChg chg="del">
          <ac:chgData name="Joel McMillin" userId="a9e4a3132b31595c" providerId="LiveId" clId="{BCE0328B-AB5E-452A-BCB5-49B6807ACA9E}" dt="2021-11-19T01:59:36.736" v="7669" actId="478"/>
          <ac:picMkLst>
            <pc:docMk/>
            <pc:sldMk cId="4145437334" sldId="286"/>
            <ac:picMk id="21" creationId="{C7D2103F-3B26-4F50-8E8D-ED5696AF452D}"/>
          </ac:picMkLst>
        </pc:picChg>
      </pc:sldChg>
      <pc:sldChg chg="addSp delSp modSp add mod">
        <pc:chgData name="Joel McMillin" userId="a9e4a3132b31595c" providerId="LiveId" clId="{BCE0328B-AB5E-452A-BCB5-49B6807ACA9E}" dt="2021-11-19T02:27:43.711" v="9553" actId="20577"/>
        <pc:sldMkLst>
          <pc:docMk/>
          <pc:sldMk cId="4219812715" sldId="287"/>
        </pc:sldMkLst>
        <pc:spChg chg="mod">
          <ac:chgData name="Joel McMillin" userId="a9e4a3132b31595c" providerId="LiveId" clId="{BCE0328B-AB5E-452A-BCB5-49B6807ACA9E}" dt="2021-11-19T02:08:30.888" v="8231" actId="20577"/>
          <ac:spMkLst>
            <pc:docMk/>
            <pc:sldMk cId="4219812715" sldId="287"/>
            <ac:spMk id="2" creationId="{67265EE5-616E-42C4-88B3-7198DE97208A}"/>
          </ac:spMkLst>
        </pc:spChg>
        <pc:spChg chg="mod">
          <ac:chgData name="Joel McMillin" userId="a9e4a3132b31595c" providerId="LiveId" clId="{BCE0328B-AB5E-452A-BCB5-49B6807ACA9E}" dt="2021-11-19T02:27:43.711" v="9553" actId="20577"/>
          <ac:spMkLst>
            <pc:docMk/>
            <pc:sldMk cId="4219812715" sldId="287"/>
            <ac:spMk id="3" creationId="{F3E777DF-7A93-4A05-A86B-DAC837CC8CF0}"/>
          </ac:spMkLst>
        </pc:spChg>
        <pc:spChg chg="del mod">
          <ac:chgData name="Joel McMillin" userId="a9e4a3132b31595c" providerId="LiveId" clId="{BCE0328B-AB5E-452A-BCB5-49B6807ACA9E}" dt="2021-11-19T02:10:20.522" v="8241"/>
          <ac:spMkLst>
            <pc:docMk/>
            <pc:sldMk cId="4219812715" sldId="287"/>
            <ac:spMk id="5" creationId="{085EAEC9-3914-491B-82C2-C07E7916B6DF}"/>
          </ac:spMkLst>
        </pc:spChg>
        <pc:picChg chg="add mod">
          <ac:chgData name="Joel McMillin" userId="a9e4a3132b31595c" providerId="LiveId" clId="{BCE0328B-AB5E-452A-BCB5-49B6807ACA9E}" dt="2021-11-19T02:12:10.110" v="8264" actId="1076"/>
          <ac:picMkLst>
            <pc:docMk/>
            <pc:sldMk cId="4219812715" sldId="287"/>
            <ac:picMk id="6" creationId="{22CEAC60-9EC4-43B9-9D19-92DC91A211B0}"/>
          </ac:picMkLst>
        </pc:picChg>
        <pc:picChg chg="add mod">
          <ac:chgData name="Joel McMillin" userId="a9e4a3132b31595c" providerId="LiveId" clId="{BCE0328B-AB5E-452A-BCB5-49B6807ACA9E}" dt="2021-11-19T02:12:12.562" v="8265" actId="1076"/>
          <ac:picMkLst>
            <pc:docMk/>
            <pc:sldMk cId="4219812715" sldId="287"/>
            <ac:picMk id="8" creationId="{FB5AE65E-B044-4FE6-9B0B-9F0A6A927348}"/>
          </ac:picMkLst>
        </pc:picChg>
        <pc:picChg chg="add mod">
          <ac:chgData name="Joel McMillin" userId="a9e4a3132b31595c" providerId="LiveId" clId="{BCE0328B-AB5E-452A-BCB5-49B6807ACA9E}" dt="2021-11-19T02:12:14.235" v="8266" actId="1076"/>
          <ac:picMkLst>
            <pc:docMk/>
            <pc:sldMk cId="4219812715" sldId="287"/>
            <ac:picMk id="10" creationId="{63617769-0F45-4426-AF90-8C16BBEF521F}"/>
          </ac:picMkLst>
        </pc:picChg>
      </pc:sldChg>
      <pc:sldChg chg="addSp delSp modSp add mod">
        <pc:chgData name="Joel McMillin" userId="a9e4a3132b31595c" providerId="LiveId" clId="{BCE0328B-AB5E-452A-BCB5-49B6807ACA9E}" dt="2021-11-19T02:35:50.006" v="9996" actId="14100"/>
        <pc:sldMkLst>
          <pc:docMk/>
          <pc:sldMk cId="2051407122" sldId="288"/>
        </pc:sldMkLst>
        <pc:spChg chg="mod">
          <ac:chgData name="Joel McMillin" userId="a9e4a3132b31595c" providerId="LiveId" clId="{BCE0328B-AB5E-452A-BCB5-49B6807ACA9E}" dt="2021-11-19T02:19:43.787" v="9434" actId="20577"/>
          <ac:spMkLst>
            <pc:docMk/>
            <pc:sldMk cId="2051407122" sldId="288"/>
            <ac:spMk id="2" creationId="{67265EE5-616E-42C4-88B3-7198DE97208A}"/>
          </ac:spMkLst>
        </pc:spChg>
        <pc:spChg chg="mod">
          <ac:chgData name="Joel McMillin" userId="a9e4a3132b31595c" providerId="LiveId" clId="{BCE0328B-AB5E-452A-BCB5-49B6807ACA9E}" dt="2021-11-19T02:35:46.059" v="9995" actId="14100"/>
          <ac:spMkLst>
            <pc:docMk/>
            <pc:sldMk cId="2051407122" sldId="288"/>
            <ac:spMk id="3" creationId="{F3E777DF-7A93-4A05-A86B-DAC837CC8CF0}"/>
          </ac:spMkLst>
        </pc:spChg>
        <pc:spChg chg="add mod">
          <ac:chgData name="Joel McMillin" userId="a9e4a3132b31595c" providerId="LiveId" clId="{BCE0328B-AB5E-452A-BCB5-49B6807ACA9E}" dt="2021-11-19T02:35:50.006" v="9996" actId="14100"/>
          <ac:spMkLst>
            <pc:docMk/>
            <pc:sldMk cId="2051407122" sldId="288"/>
            <ac:spMk id="9" creationId="{1F7DD075-9AB8-4CE8-905A-40AA6AE0C7F8}"/>
          </ac:spMkLst>
        </pc:spChg>
        <pc:picChg chg="del">
          <ac:chgData name="Joel McMillin" userId="a9e4a3132b31595c" providerId="LiveId" clId="{BCE0328B-AB5E-452A-BCB5-49B6807ACA9E}" dt="2021-11-19T02:31:22.409" v="9554" actId="478"/>
          <ac:picMkLst>
            <pc:docMk/>
            <pc:sldMk cId="2051407122" sldId="288"/>
            <ac:picMk id="6" creationId="{22CEAC60-9EC4-43B9-9D19-92DC91A211B0}"/>
          </ac:picMkLst>
        </pc:picChg>
        <pc:picChg chg="del">
          <ac:chgData name="Joel McMillin" userId="a9e4a3132b31595c" providerId="LiveId" clId="{BCE0328B-AB5E-452A-BCB5-49B6807ACA9E}" dt="2021-11-19T02:19:46.749" v="9435" actId="478"/>
          <ac:picMkLst>
            <pc:docMk/>
            <pc:sldMk cId="2051407122" sldId="288"/>
            <ac:picMk id="8" creationId="{FB5AE65E-B044-4FE6-9B0B-9F0A6A927348}"/>
          </ac:picMkLst>
        </pc:picChg>
        <pc:picChg chg="del">
          <ac:chgData name="Joel McMillin" userId="a9e4a3132b31595c" providerId="LiveId" clId="{BCE0328B-AB5E-452A-BCB5-49B6807ACA9E}" dt="2021-11-19T02:19:50.919" v="9436" actId="478"/>
          <ac:picMkLst>
            <pc:docMk/>
            <pc:sldMk cId="2051407122" sldId="288"/>
            <ac:picMk id="10" creationId="{63617769-0F45-4426-AF90-8C16BBEF52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363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78236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38456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27977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39505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4413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47228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557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247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237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543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830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765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497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503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602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08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11/15/2021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5950986"/>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insideairbnb.com/get-the-data.html" TargetMode="External"/><Relationship Id="rId2" Type="http://schemas.openxmlformats.org/officeDocument/2006/relationships/hyperlink" Target="https://www.airbnb.com/help/article/2839/health-and-safe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8FB4-41BC-4508-BB3C-5C10FE9814C8}"/>
              </a:ext>
            </a:extLst>
          </p:cNvPr>
          <p:cNvSpPr>
            <a:spLocks noGrp="1"/>
          </p:cNvSpPr>
          <p:nvPr>
            <p:ph type="ctrTitle"/>
          </p:nvPr>
        </p:nvSpPr>
        <p:spPr/>
        <p:txBody>
          <a:bodyPr>
            <a:normAutofit fontScale="90000"/>
          </a:bodyPr>
          <a:lstStyle/>
          <a:p>
            <a:r>
              <a:rPr lang="en-US" dirty="0">
                <a:latin typeface="Avenir Next LT Pro" panose="020B0504020202020204" pitchFamily="34" charset="0"/>
              </a:rPr>
              <a:t>Airbnb</a:t>
            </a:r>
            <a:br>
              <a:rPr lang="en-US" dirty="0">
                <a:latin typeface="Avenir Next LT Pro" panose="020B0504020202020204" pitchFamily="34" charset="0"/>
              </a:rPr>
            </a:br>
            <a:r>
              <a:rPr lang="en-US" dirty="0">
                <a:latin typeface="Avenir Next LT Pro" panose="020B0504020202020204" pitchFamily="34" charset="0"/>
              </a:rPr>
              <a:t>and</a:t>
            </a:r>
            <a:br>
              <a:rPr lang="en-US" dirty="0">
                <a:latin typeface="Avenir Next LT Pro" panose="020B0504020202020204" pitchFamily="34" charset="0"/>
              </a:rPr>
            </a:br>
            <a:r>
              <a:rPr lang="en-US" dirty="0">
                <a:latin typeface="Avenir Next LT Pro" panose="020B0504020202020204" pitchFamily="34" charset="0"/>
              </a:rPr>
              <a:t>COVID-19</a:t>
            </a:r>
          </a:p>
        </p:txBody>
      </p:sp>
      <p:sp>
        <p:nvSpPr>
          <p:cNvPr id="3" name="Subtitle 2">
            <a:extLst>
              <a:ext uri="{FF2B5EF4-FFF2-40B4-BE49-F238E27FC236}">
                <a16:creationId xmlns:a16="http://schemas.microsoft.com/office/drawing/2014/main" id="{58B8A5FF-E1C8-4101-83C8-8FAD721FAB7D}"/>
              </a:ext>
            </a:extLst>
          </p:cNvPr>
          <p:cNvSpPr>
            <a:spLocks noGrp="1"/>
          </p:cNvSpPr>
          <p:nvPr>
            <p:ph type="subTitle" idx="1"/>
          </p:nvPr>
        </p:nvSpPr>
        <p:spPr/>
        <p:txBody>
          <a:bodyPr>
            <a:normAutofit fontScale="70000" lnSpcReduction="20000"/>
          </a:bodyPr>
          <a:lstStyle/>
          <a:p>
            <a:r>
              <a:rPr lang="en-US" dirty="0">
                <a:latin typeface="Avenir Next LT Pro" panose="020B0504020202020204" pitchFamily="34" charset="0"/>
              </a:rPr>
              <a:t>Joel McMillin</a:t>
            </a:r>
          </a:p>
          <a:p>
            <a:r>
              <a:rPr lang="en-US" dirty="0">
                <a:latin typeface="Avenir Next LT Pro" panose="020B0504020202020204" pitchFamily="34" charset="0"/>
              </a:rPr>
              <a:t>DSC 530</a:t>
            </a:r>
          </a:p>
          <a:p>
            <a:r>
              <a:rPr lang="en-US" dirty="0">
                <a:latin typeface="Avenir Next LT Pro" panose="020B0504020202020204" pitchFamily="34" charset="0"/>
              </a:rPr>
              <a:t>11.20.2021</a:t>
            </a:r>
          </a:p>
        </p:txBody>
      </p:sp>
    </p:spTree>
    <p:extLst>
      <p:ext uri="{BB962C8B-B14F-4D97-AF65-F5344CB8AC3E}">
        <p14:creationId xmlns:p14="http://schemas.microsoft.com/office/powerpoint/2010/main" val="416736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943515" y="349442"/>
            <a:ext cx="5297664" cy="695964"/>
          </a:xfrm>
        </p:spPr>
        <p:txBody>
          <a:bodyPr/>
          <a:lstStyle/>
          <a:p>
            <a:pPr algn="ctr"/>
            <a:r>
              <a:rPr lang="en-US" sz="3200" b="1" dirty="0">
                <a:latin typeface="Avenir Next LT Pro" panose="020B0504020202020204" pitchFamily="34" charset="0"/>
              </a:rPr>
              <a:t>Price Summary</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1103312" y="1844566"/>
            <a:ext cx="4666868" cy="2199289"/>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Mean Price: $151.60</a:t>
            </a:r>
          </a:p>
          <a:p>
            <a:pPr>
              <a:buFont typeface="Wingdings" panose="05000000000000000000" pitchFamily="2" charset="2"/>
              <a:buChar char="Ø"/>
            </a:pPr>
            <a:r>
              <a:rPr lang="en-US" sz="1800" dirty="0">
                <a:latin typeface="Avenir Next LT Pro" panose="020B0504020202020204" pitchFamily="34" charset="0"/>
              </a:rPr>
              <a:t>Variance of Price: $28,301.97</a:t>
            </a:r>
          </a:p>
          <a:p>
            <a:pPr>
              <a:buFont typeface="Wingdings" panose="05000000000000000000" pitchFamily="2" charset="2"/>
              <a:buChar char="Ø"/>
            </a:pPr>
            <a:r>
              <a:rPr lang="en-US" sz="1800" dirty="0">
                <a:latin typeface="Avenir Next LT Pro" panose="020B0504020202020204" pitchFamily="34" charset="0"/>
              </a:rPr>
              <a:t>Standard Deviation of Price: $168.23</a:t>
            </a:r>
          </a:p>
          <a:p>
            <a:pPr>
              <a:buFont typeface="Wingdings" panose="05000000000000000000" pitchFamily="2" charset="2"/>
              <a:buChar char="Ø"/>
            </a:pPr>
            <a:r>
              <a:rPr lang="en-US" sz="1800" dirty="0">
                <a:latin typeface="Avenir Next LT Pro" panose="020B0504020202020204" pitchFamily="34" charset="0"/>
              </a:rPr>
              <a:t>Heavily right skewed</a:t>
            </a:r>
          </a:p>
          <a:p>
            <a:pPr>
              <a:buFont typeface="Wingdings" panose="05000000000000000000" pitchFamily="2" charset="2"/>
              <a:buChar char="Ø"/>
            </a:pPr>
            <a:r>
              <a:rPr lang="en-US" sz="1800" dirty="0">
                <a:latin typeface="Avenir Next LT Pro" panose="020B0504020202020204" pitchFamily="34" charset="0"/>
              </a:rPr>
              <a:t>Spread: $10 to $4,000</a:t>
            </a:r>
          </a:p>
          <a:p>
            <a:pPr>
              <a:buFont typeface="Wingdings" panose="05000000000000000000" pitchFamily="2" charset="2"/>
              <a:buChar char="Ø"/>
            </a:pPr>
            <a:r>
              <a:rPr lang="en-US" sz="1800" dirty="0">
                <a:latin typeface="Avenir Next LT Pro" panose="020B0504020202020204" pitchFamily="34" charset="0"/>
              </a:rPr>
              <a:t>Occurrences of outliers was not frequent, but the number of reviews at any outlying value was small. This is seen in the graph at right - </a:t>
            </a:r>
          </a:p>
          <a:p>
            <a:pPr marL="0" indent="0">
              <a:buNone/>
            </a:pPr>
            <a:r>
              <a:rPr lang="en-US" dirty="0">
                <a:latin typeface="Avenir Next LT Pro" panose="020B0504020202020204" pitchFamily="34" charset="0"/>
              </a:rPr>
              <a:t>Airbnb pricing is skewed toward lower pricing with a higher count</a:t>
            </a:r>
          </a:p>
        </p:txBody>
      </p:sp>
      <p:pic>
        <p:nvPicPr>
          <p:cNvPr id="5" name="Picture 4" descr="Chart, histogram&#10;&#10;Description automatically generated">
            <a:extLst>
              <a:ext uri="{FF2B5EF4-FFF2-40B4-BE49-F238E27FC236}">
                <a16:creationId xmlns:a16="http://schemas.microsoft.com/office/drawing/2014/main" id="{54DAE207-4E91-4751-9A66-5F3E64972E14}"/>
              </a:ext>
            </a:extLst>
          </p:cNvPr>
          <p:cNvPicPr>
            <a:picLocks noChangeAspect="1"/>
          </p:cNvPicPr>
          <p:nvPr/>
        </p:nvPicPr>
        <p:blipFill>
          <a:blip r:embed="rId2"/>
          <a:stretch>
            <a:fillRect/>
          </a:stretch>
        </p:blipFill>
        <p:spPr>
          <a:xfrm>
            <a:off x="6734537" y="2183293"/>
            <a:ext cx="4354151" cy="2932616"/>
          </a:xfrm>
          <a:prstGeom prst="rect">
            <a:avLst/>
          </a:prstGeom>
        </p:spPr>
      </p:pic>
    </p:spTree>
    <p:extLst>
      <p:ext uri="{BB962C8B-B14F-4D97-AF65-F5344CB8AC3E}">
        <p14:creationId xmlns:p14="http://schemas.microsoft.com/office/powerpoint/2010/main" val="425281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1623848" y="286379"/>
            <a:ext cx="8355724" cy="695964"/>
          </a:xfrm>
        </p:spPr>
        <p:txBody>
          <a:bodyPr/>
          <a:lstStyle/>
          <a:p>
            <a:pPr algn="ctr"/>
            <a:r>
              <a:rPr lang="en-US" sz="3200" b="1" dirty="0">
                <a:latin typeface="Avenir Next LT Pro" panose="020B0504020202020204" pitchFamily="34" charset="0"/>
              </a:rPr>
              <a:t>Number of Reviews Summary</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873535" y="3429000"/>
            <a:ext cx="10444930" cy="1376082"/>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Mean Number of Reviews: 27.3</a:t>
            </a:r>
          </a:p>
          <a:p>
            <a:pPr>
              <a:buFont typeface="Wingdings" panose="05000000000000000000" pitchFamily="2" charset="2"/>
              <a:buChar char="Ø"/>
            </a:pPr>
            <a:r>
              <a:rPr lang="en-US" sz="1800" dirty="0">
                <a:latin typeface="Avenir Next LT Pro" panose="020B0504020202020204" pitchFamily="34" charset="0"/>
              </a:rPr>
              <a:t>Variance of Number of Reviews: 2762.8</a:t>
            </a:r>
          </a:p>
          <a:p>
            <a:pPr>
              <a:buFont typeface="Wingdings" panose="05000000000000000000" pitchFamily="2" charset="2"/>
              <a:buChar char="Ø"/>
            </a:pPr>
            <a:r>
              <a:rPr lang="en-US" sz="1800" dirty="0">
                <a:latin typeface="Avenir Next LT Pro" panose="020B0504020202020204" pitchFamily="34" charset="0"/>
              </a:rPr>
              <a:t>Standard Deviation of Number of Reviews: 52.5</a:t>
            </a:r>
          </a:p>
          <a:p>
            <a:pPr>
              <a:buFont typeface="Wingdings" panose="05000000000000000000" pitchFamily="2" charset="2"/>
              <a:buChar char="Ø"/>
            </a:pPr>
            <a:r>
              <a:rPr lang="en-US" sz="1800" dirty="0">
                <a:latin typeface="Avenir Next LT Pro" panose="020B0504020202020204" pitchFamily="34" charset="0"/>
              </a:rPr>
              <a:t>Heavily right skewed</a:t>
            </a:r>
          </a:p>
          <a:p>
            <a:pPr>
              <a:buFont typeface="Wingdings" panose="05000000000000000000" pitchFamily="2" charset="2"/>
              <a:buChar char="Ø"/>
            </a:pPr>
            <a:r>
              <a:rPr lang="en-US" sz="1800" dirty="0">
                <a:latin typeface="Avenir Next LT Pro" panose="020B0504020202020204" pitchFamily="34" charset="0"/>
              </a:rPr>
              <a:t>Spread: 1 to 1006</a:t>
            </a:r>
          </a:p>
          <a:p>
            <a:pPr marL="0" indent="0">
              <a:buNone/>
            </a:pPr>
            <a:r>
              <a:rPr lang="en-US" sz="1800" dirty="0">
                <a:latin typeface="Avenir Next LT Pro" panose="020B0504020202020204" pitchFamily="34" charset="0"/>
              </a:rPr>
              <a:t>The charts, left to right, show monthly, quarterly and yearly breakdowns</a:t>
            </a:r>
          </a:p>
          <a:p>
            <a:pPr marL="0" indent="0">
              <a:buNone/>
            </a:pPr>
            <a:r>
              <a:rPr lang="en-US" sz="1800" dirty="0">
                <a:latin typeface="Avenir Next LT Pro" panose="020B0504020202020204" pitchFamily="34" charset="0"/>
              </a:rPr>
              <a:t>Note: Seasonality and a steady increase even through 2020, with a sharp increase in 2021</a:t>
            </a:r>
          </a:p>
        </p:txBody>
      </p:sp>
      <p:pic>
        <p:nvPicPr>
          <p:cNvPr id="5" name="Picture 4" descr="Chart&#10;&#10;Description automatically generated">
            <a:extLst>
              <a:ext uri="{FF2B5EF4-FFF2-40B4-BE49-F238E27FC236}">
                <a16:creationId xmlns:a16="http://schemas.microsoft.com/office/drawing/2014/main" id="{BA253954-848F-4B15-B0BE-CC3A4AB9F6BE}"/>
              </a:ext>
            </a:extLst>
          </p:cNvPr>
          <p:cNvPicPr>
            <a:picLocks noChangeAspect="1"/>
          </p:cNvPicPr>
          <p:nvPr/>
        </p:nvPicPr>
        <p:blipFill>
          <a:blip r:embed="rId2"/>
          <a:stretch>
            <a:fillRect/>
          </a:stretch>
        </p:blipFill>
        <p:spPr>
          <a:xfrm>
            <a:off x="1211462" y="1313419"/>
            <a:ext cx="2995578" cy="1947497"/>
          </a:xfrm>
          <a:prstGeom prst="rect">
            <a:avLst/>
          </a:prstGeom>
        </p:spPr>
      </p:pic>
      <p:pic>
        <p:nvPicPr>
          <p:cNvPr id="7" name="Picture 6" descr="Chart, bar chart&#10;&#10;Description automatically generated">
            <a:extLst>
              <a:ext uri="{FF2B5EF4-FFF2-40B4-BE49-F238E27FC236}">
                <a16:creationId xmlns:a16="http://schemas.microsoft.com/office/drawing/2014/main" id="{36CC1CC0-EEFD-4FC4-A1CC-366E5D4A5A4C}"/>
              </a:ext>
            </a:extLst>
          </p:cNvPr>
          <p:cNvPicPr>
            <a:picLocks noChangeAspect="1"/>
          </p:cNvPicPr>
          <p:nvPr/>
        </p:nvPicPr>
        <p:blipFill>
          <a:blip r:embed="rId3"/>
          <a:stretch>
            <a:fillRect/>
          </a:stretch>
        </p:blipFill>
        <p:spPr>
          <a:xfrm>
            <a:off x="4610986" y="1313419"/>
            <a:ext cx="2988145" cy="1947497"/>
          </a:xfrm>
          <a:prstGeom prst="rect">
            <a:avLst/>
          </a:prstGeom>
        </p:spPr>
      </p:pic>
      <p:pic>
        <p:nvPicPr>
          <p:cNvPr id="11" name="Picture 10" descr="Chart, bar chart&#10;&#10;Description automatically generated">
            <a:extLst>
              <a:ext uri="{FF2B5EF4-FFF2-40B4-BE49-F238E27FC236}">
                <a16:creationId xmlns:a16="http://schemas.microsoft.com/office/drawing/2014/main" id="{8C649904-46C1-462C-8124-62B80C0C66DB}"/>
              </a:ext>
            </a:extLst>
          </p:cNvPr>
          <p:cNvPicPr>
            <a:picLocks noChangeAspect="1"/>
          </p:cNvPicPr>
          <p:nvPr/>
        </p:nvPicPr>
        <p:blipFill>
          <a:blip r:embed="rId4"/>
          <a:stretch>
            <a:fillRect/>
          </a:stretch>
        </p:blipFill>
        <p:spPr>
          <a:xfrm>
            <a:off x="7984960" y="1313419"/>
            <a:ext cx="2995578" cy="1947497"/>
          </a:xfrm>
          <a:prstGeom prst="rect">
            <a:avLst/>
          </a:prstGeom>
        </p:spPr>
      </p:pic>
    </p:spTree>
    <p:extLst>
      <p:ext uri="{BB962C8B-B14F-4D97-AF65-F5344CB8AC3E}">
        <p14:creationId xmlns:p14="http://schemas.microsoft.com/office/powerpoint/2010/main" val="81357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927749" y="420387"/>
            <a:ext cx="5297664" cy="695964"/>
          </a:xfrm>
        </p:spPr>
        <p:txBody>
          <a:bodyPr/>
          <a:lstStyle/>
          <a:p>
            <a:pPr algn="ctr"/>
            <a:r>
              <a:rPr lang="en-US" sz="3200" b="1" dirty="0">
                <a:latin typeface="Avenir Next LT Pro" panose="020B0504020202020204" pitchFamily="34" charset="0"/>
              </a:rPr>
              <a:t>Last Review Summary</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740704" y="1911029"/>
            <a:ext cx="5470910" cy="2416606"/>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The mean for month of last review: February-March of 2020*</a:t>
            </a:r>
          </a:p>
          <a:p>
            <a:pPr>
              <a:buFont typeface="Wingdings" panose="05000000000000000000" pitchFamily="2" charset="2"/>
              <a:buChar char="Ø"/>
            </a:pPr>
            <a:r>
              <a:rPr lang="en-US" sz="1800" dirty="0">
                <a:latin typeface="Avenir Next LT Pro" panose="020B0504020202020204" pitchFamily="34" charset="0"/>
              </a:rPr>
              <a:t>Variance for month of last review: 605 months</a:t>
            </a:r>
          </a:p>
          <a:p>
            <a:pPr>
              <a:buFont typeface="Wingdings" panose="05000000000000000000" pitchFamily="2" charset="2"/>
              <a:buChar char="Ø"/>
            </a:pPr>
            <a:r>
              <a:rPr lang="en-US" sz="1800" dirty="0">
                <a:latin typeface="Avenir Next LT Pro" panose="020B0504020202020204" pitchFamily="34" charset="0"/>
              </a:rPr>
              <a:t>Standard Deviation for month of last review: Roughly 21 months</a:t>
            </a:r>
          </a:p>
          <a:p>
            <a:pPr>
              <a:buFont typeface="Wingdings" panose="05000000000000000000" pitchFamily="2" charset="2"/>
              <a:buChar char="Ø"/>
            </a:pPr>
            <a:r>
              <a:rPr lang="en-US" sz="1800" dirty="0">
                <a:latin typeface="Avenir Next LT Pro" panose="020B0504020202020204" pitchFamily="34" charset="0"/>
              </a:rPr>
              <a:t>Last Reviews are heavily left skewed</a:t>
            </a:r>
          </a:p>
          <a:p>
            <a:pPr>
              <a:buFont typeface="Wingdings" panose="05000000000000000000" pitchFamily="2" charset="2"/>
              <a:buChar char="Ø"/>
            </a:pPr>
            <a:r>
              <a:rPr lang="en-US" sz="1800" dirty="0">
                <a:latin typeface="Avenir Next LT Pro" panose="020B0504020202020204" pitchFamily="34" charset="0"/>
              </a:rPr>
              <a:t>Spread: January 2019 to September 2021</a:t>
            </a:r>
          </a:p>
          <a:p>
            <a:pPr>
              <a:buFont typeface="Wingdings" panose="05000000000000000000" pitchFamily="2" charset="2"/>
              <a:buChar char="Ø"/>
            </a:pPr>
            <a:r>
              <a:rPr lang="en-US" sz="1800" dirty="0">
                <a:latin typeface="Avenir Next LT Pro" panose="020B0504020202020204" pitchFamily="34" charset="0"/>
              </a:rPr>
              <a:t>Shows a steady rise throughout 2019 followed by a sharp drop at the beginning of 2020 and the rate of reviews doesn't increase above pre-Covid levels until early 2021, and then increases dramatically in summer 2021</a:t>
            </a:r>
          </a:p>
          <a:p>
            <a:pPr marL="0" indent="0">
              <a:buNone/>
            </a:pPr>
            <a:r>
              <a:rPr lang="en-US" sz="1000" dirty="0">
                <a:latin typeface="Avenir Next LT Pro" panose="020B0504020202020204" pitchFamily="34" charset="0"/>
              </a:rPr>
              <a:t>* Note – for visualization and analysis, months/years were converted to linear numeric data – 43500 is Feb 2019, 43800 is Dec 2019, 4400 is July 2020, 44500 is Sept 2021, as reference points</a:t>
            </a:r>
          </a:p>
        </p:txBody>
      </p:sp>
      <p:pic>
        <p:nvPicPr>
          <p:cNvPr id="7" name="Picture 6" descr="Chart, histogram&#10;&#10;Description automatically generated">
            <a:extLst>
              <a:ext uri="{FF2B5EF4-FFF2-40B4-BE49-F238E27FC236}">
                <a16:creationId xmlns:a16="http://schemas.microsoft.com/office/drawing/2014/main" id="{2E943FF1-AA62-403A-9C8D-B924873F4B04}"/>
              </a:ext>
            </a:extLst>
          </p:cNvPr>
          <p:cNvPicPr>
            <a:picLocks noChangeAspect="1"/>
          </p:cNvPicPr>
          <p:nvPr/>
        </p:nvPicPr>
        <p:blipFill>
          <a:blip r:embed="rId2"/>
          <a:stretch>
            <a:fillRect/>
          </a:stretch>
        </p:blipFill>
        <p:spPr>
          <a:xfrm>
            <a:off x="6970227" y="2061226"/>
            <a:ext cx="4197290" cy="2735547"/>
          </a:xfrm>
          <a:prstGeom prst="rect">
            <a:avLst/>
          </a:prstGeom>
        </p:spPr>
      </p:pic>
    </p:spTree>
    <p:extLst>
      <p:ext uri="{BB962C8B-B14F-4D97-AF65-F5344CB8AC3E}">
        <p14:creationId xmlns:p14="http://schemas.microsoft.com/office/powerpoint/2010/main" val="29074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Reviews per Month Summary</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562028" y="1761257"/>
            <a:ext cx="5533972" cy="1494323"/>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Mean Reviews per Month: 1.5</a:t>
            </a:r>
          </a:p>
          <a:p>
            <a:pPr>
              <a:buFont typeface="Wingdings" panose="05000000000000000000" pitchFamily="2" charset="2"/>
              <a:buChar char="Ø"/>
            </a:pPr>
            <a:r>
              <a:rPr lang="en-US" sz="1800" dirty="0">
                <a:latin typeface="Avenir Next LT Pro" panose="020B0504020202020204" pitchFamily="34" charset="0"/>
              </a:rPr>
              <a:t>Variance of Reviews per Month: 16.88</a:t>
            </a:r>
          </a:p>
          <a:p>
            <a:pPr>
              <a:buFont typeface="Wingdings" panose="05000000000000000000" pitchFamily="2" charset="2"/>
              <a:buChar char="Ø"/>
            </a:pPr>
            <a:r>
              <a:rPr lang="en-US" sz="1800" dirty="0">
                <a:latin typeface="Avenir Next LT Pro" panose="020B0504020202020204" pitchFamily="34" charset="0"/>
              </a:rPr>
              <a:t>Standard Deviation of Reviews per Month: 4.1</a:t>
            </a:r>
          </a:p>
          <a:p>
            <a:pPr>
              <a:buFont typeface="Wingdings" panose="05000000000000000000" pitchFamily="2" charset="2"/>
              <a:buChar char="Ø"/>
            </a:pPr>
            <a:r>
              <a:rPr lang="en-US" sz="1800" dirty="0">
                <a:latin typeface="Avenir Next LT Pro" panose="020B0504020202020204" pitchFamily="34" charset="0"/>
              </a:rPr>
              <a:t>Heavily right skewed</a:t>
            </a:r>
          </a:p>
          <a:p>
            <a:pPr>
              <a:buFont typeface="Wingdings" panose="05000000000000000000" pitchFamily="2" charset="2"/>
              <a:buChar char="Ø"/>
            </a:pPr>
            <a:r>
              <a:rPr lang="en-US" sz="1800" dirty="0">
                <a:latin typeface="Avenir Next LT Pro" panose="020B0504020202020204" pitchFamily="34" charset="0"/>
              </a:rPr>
              <a:t>Spread: 0.02 to 163.19</a:t>
            </a:r>
          </a:p>
          <a:p>
            <a:pPr>
              <a:buFont typeface="Wingdings" panose="05000000000000000000" pitchFamily="2" charset="2"/>
              <a:buChar char="Ø"/>
            </a:pPr>
            <a:r>
              <a:rPr lang="en-US" sz="1800" dirty="0">
                <a:latin typeface="Avenir Next LT Pro" panose="020B0504020202020204" pitchFamily="34" charset="0"/>
              </a:rPr>
              <a:t>Occurrences of outliers was not frequent, but the number of reviews at any outlying value was small. This is seen in the graph at right - </a:t>
            </a:r>
          </a:p>
        </p:txBody>
      </p:sp>
      <p:pic>
        <p:nvPicPr>
          <p:cNvPr id="5" name="Picture 4" descr="Chart&#10;&#10;Description automatically generated">
            <a:extLst>
              <a:ext uri="{FF2B5EF4-FFF2-40B4-BE49-F238E27FC236}">
                <a16:creationId xmlns:a16="http://schemas.microsoft.com/office/drawing/2014/main" id="{C57947C8-385A-488D-9268-B1E795BD4350}"/>
              </a:ext>
            </a:extLst>
          </p:cNvPr>
          <p:cNvPicPr>
            <a:picLocks noChangeAspect="1"/>
          </p:cNvPicPr>
          <p:nvPr/>
        </p:nvPicPr>
        <p:blipFill>
          <a:blip r:embed="rId2"/>
          <a:stretch>
            <a:fillRect/>
          </a:stretch>
        </p:blipFill>
        <p:spPr>
          <a:xfrm>
            <a:off x="7023627" y="2333067"/>
            <a:ext cx="4120075" cy="2774961"/>
          </a:xfrm>
          <a:prstGeom prst="rect">
            <a:avLst/>
          </a:prstGeom>
        </p:spPr>
      </p:pic>
    </p:spTree>
    <p:extLst>
      <p:ext uri="{BB962C8B-B14F-4D97-AF65-F5344CB8AC3E}">
        <p14:creationId xmlns:p14="http://schemas.microsoft.com/office/powerpoint/2010/main" val="199001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Scenario Comparison with PMF</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836635" y="4555039"/>
            <a:ext cx="10333233" cy="1494323"/>
          </a:xfrm>
        </p:spPr>
        <p:txBody>
          <a:bodyPr>
            <a:noAutofit/>
          </a:bodyPr>
          <a:lstStyle/>
          <a:p>
            <a:pPr>
              <a:buFont typeface="Wingdings" panose="05000000000000000000" pitchFamily="2" charset="2"/>
              <a:buChar char="Ø"/>
            </a:pPr>
            <a:r>
              <a:rPr lang="en-US" sz="1600" dirty="0">
                <a:latin typeface="Avenir Next LT Pro" panose="020B0504020202020204" pitchFamily="34" charset="0"/>
              </a:rPr>
              <a:t>Above Left – Price PMF for overall Pricing for NYC Airbnb properties</a:t>
            </a:r>
          </a:p>
          <a:p>
            <a:pPr>
              <a:buFont typeface="Wingdings" panose="05000000000000000000" pitchFamily="2" charset="2"/>
              <a:buChar char="Ø"/>
            </a:pPr>
            <a:r>
              <a:rPr lang="en-US" sz="1600" dirty="0">
                <a:latin typeface="Avenir Next LT Pro" panose="020B0504020202020204" pitchFamily="34" charset="0"/>
              </a:rPr>
              <a:t>Above Right -  Price PMF comparison of:  	Room Type 1 (Entire Home/Apartment) – Dark Blue												Room Type 2 (Private Room) – Light Blue</a:t>
            </a:r>
          </a:p>
          <a:p>
            <a:pPr marL="2743200" lvl="6" indent="0">
              <a:buNone/>
            </a:pPr>
            <a:r>
              <a:rPr lang="en-US" sz="1200" dirty="0">
                <a:latin typeface="Avenir Next LT Pro" panose="020B0504020202020204" pitchFamily="34" charset="0"/>
              </a:rPr>
              <a:t>				</a:t>
            </a:r>
          </a:p>
        </p:txBody>
      </p:sp>
      <p:pic>
        <p:nvPicPr>
          <p:cNvPr id="12" name="Picture 11" descr="Chart, histogram&#10;&#10;Description automatically generated">
            <a:extLst>
              <a:ext uri="{FF2B5EF4-FFF2-40B4-BE49-F238E27FC236}">
                <a16:creationId xmlns:a16="http://schemas.microsoft.com/office/drawing/2014/main" id="{238B2F6E-15C0-4939-87AA-915404EB4414}"/>
              </a:ext>
            </a:extLst>
          </p:cNvPr>
          <p:cNvPicPr>
            <a:picLocks noChangeAspect="1"/>
          </p:cNvPicPr>
          <p:nvPr/>
        </p:nvPicPr>
        <p:blipFill>
          <a:blip r:embed="rId2"/>
          <a:stretch>
            <a:fillRect/>
          </a:stretch>
        </p:blipFill>
        <p:spPr>
          <a:xfrm>
            <a:off x="6894980" y="1229504"/>
            <a:ext cx="2911172" cy="3015487"/>
          </a:xfrm>
          <a:prstGeom prst="rect">
            <a:avLst/>
          </a:prstGeom>
        </p:spPr>
      </p:pic>
      <p:pic>
        <p:nvPicPr>
          <p:cNvPr id="16" name="Picture 15" descr="Chart, histogram&#10;&#10;Description automatically generated">
            <a:extLst>
              <a:ext uri="{FF2B5EF4-FFF2-40B4-BE49-F238E27FC236}">
                <a16:creationId xmlns:a16="http://schemas.microsoft.com/office/drawing/2014/main" id="{7FA0B7F8-9E19-4A37-85E7-A929DED88772}"/>
              </a:ext>
            </a:extLst>
          </p:cNvPr>
          <p:cNvPicPr>
            <a:picLocks noChangeAspect="1"/>
          </p:cNvPicPr>
          <p:nvPr/>
        </p:nvPicPr>
        <p:blipFill>
          <a:blip r:embed="rId3"/>
          <a:stretch>
            <a:fillRect/>
          </a:stretch>
        </p:blipFill>
        <p:spPr>
          <a:xfrm>
            <a:off x="663564" y="1418690"/>
            <a:ext cx="4083875" cy="2688380"/>
          </a:xfrm>
          <a:prstGeom prst="rect">
            <a:avLst/>
          </a:prstGeom>
        </p:spPr>
      </p:pic>
    </p:spTree>
    <p:extLst>
      <p:ext uri="{BB962C8B-B14F-4D97-AF65-F5344CB8AC3E}">
        <p14:creationId xmlns:p14="http://schemas.microsoft.com/office/powerpoint/2010/main" val="220209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Price - CDF</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828753" y="5088920"/>
            <a:ext cx="10333233" cy="1494323"/>
          </a:xfrm>
        </p:spPr>
        <p:txBody>
          <a:bodyPr>
            <a:noAutofit/>
          </a:bodyPr>
          <a:lstStyle/>
          <a:p>
            <a:pPr>
              <a:buFont typeface="Wingdings" panose="05000000000000000000" pitchFamily="2" charset="2"/>
              <a:buChar char="Ø"/>
            </a:pPr>
            <a:r>
              <a:rPr lang="en-US" sz="1600" dirty="0">
                <a:latin typeface="Avenir Next LT Pro" panose="020B0504020202020204" pitchFamily="34" charset="0"/>
              </a:rPr>
              <a:t>The Price CDF shows the probability that the price for an Airbnb property will be below a given price</a:t>
            </a:r>
          </a:p>
          <a:p>
            <a:pPr>
              <a:buFont typeface="Wingdings" panose="05000000000000000000" pitchFamily="2" charset="2"/>
              <a:buChar char="Ø"/>
            </a:pPr>
            <a:r>
              <a:rPr lang="en-US" sz="1600" dirty="0">
                <a:latin typeface="Avenir Next LT Pro" panose="020B0504020202020204" pitchFamily="34" charset="0"/>
              </a:rPr>
              <a:t>For example, there is a 47% probability that the price will be below $100/night, while at $400/night there's a 95% probability of finding an Airbnb property (of any type)</a:t>
            </a:r>
          </a:p>
          <a:p>
            <a:pPr marL="2743200" lvl="6" indent="0">
              <a:buNone/>
            </a:pPr>
            <a:r>
              <a:rPr lang="en-US" sz="1200" dirty="0">
                <a:latin typeface="Avenir Next LT Pro" panose="020B0504020202020204" pitchFamily="34" charset="0"/>
              </a:rPr>
              <a:t>				</a:t>
            </a:r>
          </a:p>
        </p:txBody>
      </p:sp>
      <p:pic>
        <p:nvPicPr>
          <p:cNvPr id="7" name="Picture 6" descr="A picture containing chart&#10;&#10;Description automatically generated">
            <a:extLst>
              <a:ext uri="{FF2B5EF4-FFF2-40B4-BE49-F238E27FC236}">
                <a16:creationId xmlns:a16="http://schemas.microsoft.com/office/drawing/2014/main" id="{358E51B1-D7BE-487F-8687-03B79848401A}"/>
              </a:ext>
            </a:extLst>
          </p:cNvPr>
          <p:cNvPicPr>
            <a:picLocks noChangeAspect="1"/>
          </p:cNvPicPr>
          <p:nvPr/>
        </p:nvPicPr>
        <p:blipFill>
          <a:blip r:embed="rId2"/>
          <a:stretch>
            <a:fillRect/>
          </a:stretch>
        </p:blipFill>
        <p:spPr>
          <a:xfrm>
            <a:off x="6096000" y="1378058"/>
            <a:ext cx="4680590" cy="3176981"/>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124D62B1-DACD-4F30-8CCB-84DF3D175F8F}"/>
              </a:ext>
            </a:extLst>
          </p:cNvPr>
          <p:cNvPicPr>
            <a:picLocks noChangeAspect="1"/>
          </p:cNvPicPr>
          <p:nvPr/>
        </p:nvPicPr>
        <p:blipFill>
          <a:blip r:embed="rId3"/>
          <a:stretch>
            <a:fillRect/>
          </a:stretch>
        </p:blipFill>
        <p:spPr>
          <a:xfrm>
            <a:off x="828753" y="1378058"/>
            <a:ext cx="4680590" cy="3176981"/>
          </a:xfrm>
          <a:prstGeom prst="rect">
            <a:avLst/>
          </a:prstGeom>
        </p:spPr>
      </p:pic>
    </p:spTree>
    <p:extLst>
      <p:ext uri="{BB962C8B-B14F-4D97-AF65-F5344CB8AC3E}">
        <p14:creationId xmlns:p14="http://schemas.microsoft.com/office/powerpoint/2010/main" val="65060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Analytical Distribution</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551792" y="5128335"/>
            <a:ext cx="11295993" cy="1296114"/>
          </a:xfrm>
        </p:spPr>
        <p:txBody>
          <a:bodyPr>
            <a:normAutofit/>
          </a:bodyPr>
          <a:lstStyle/>
          <a:p>
            <a:pPr>
              <a:buFont typeface="Wingdings" panose="05000000000000000000" pitchFamily="2" charset="2"/>
              <a:buChar char="Ø"/>
            </a:pPr>
            <a:r>
              <a:rPr lang="en-US" sz="1800" dirty="0">
                <a:latin typeface="Avenir Next LT Pro" panose="020B0504020202020204" pitchFamily="34" charset="0"/>
              </a:rPr>
              <a:t>On the Left is a normal distribution plot which does not fit most of the Airbnb Prices data</a:t>
            </a:r>
          </a:p>
          <a:p>
            <a:pPr>
              <a:buFont typeface="Wingdings" panose="05000000000000000000" pitchFamily="2" charset="2"/>
              <a:buChar char="Ø"/>
            </a:pPr>
            <a:r>
              <a:rPr lang="en-US" sz="1800" dirty="0">
                <a:latin typeface="Avenir Next LT Pro" panose="020B0504020202020204" pitchFamily="34" charset="0"/>
              </a:rPr>
              <a:t>On the Right is a lognormal distribution plot which is a more accurate fit for the fluctuations seen in the Airbnb Prices data</a:t>
            </a:r>
          </a:p>
        </p:txBody>
      </p:sp>
      <p:pic>
        <p:nvPicPr>
          <p:cNvPr id="13" name="Picture 12" descr="Chart, line chart&#10;&#10;Description automatically generated">
            <a:extLst>
              <a:ext uri="{FF2B5EF4-FFF2-40B4-BE49-F238E27FC236}">
                <a16:creationId xmlns:a16="http://schemas.microsoft.com/office/drawing/2014/main" id="{E0801F30-739D-47A2-B1DB-9188EE38CD69}"/>
              </a:ext>
            </a:extLst>
          </p:cNvPr>
          <p:cNvPicPr>
            <a:picLocks noChangeAspect="1"/>
          </p:cNvPicPr>
          <p:nvPr/>
        </p:nvPicPr>
        <p:blipFill>
          <a:blip r:embed="rId2"/>
          <a:stretch>
            <a:fillRect/>
          </a:stretch>
        </p:blipFill>
        <p:spPr>
          <a:xfrm>
            <a:off x="1095767" y="1370880"/>
            <a:ext cx="4267137" cy="3073223"/>
          </a:xfrm>
          <a:prstGeom prst="rect">
            <a:avLst/>
          </a:prstGeom>
        </p:spPr>
      </p:pic>
      <p:pic>
        <p:nvPicPr>
          <p:cNvPr id="17" name="Picture 16" descr="Chart, line chart&#10;&#10;Description automatically generated">
            <a:extLst>
              <a:ext uri="{FF2B5EF4-FFF2-40B4-BE49-F238E27FC236}">
                <a16:creationId xmlns:a16="http://schemas.microsoft.com/office/drawing/2014/main" id="{E80A68DB-F200-4CDD-BC43-4C7C51D4A013}"/>
              </a:ext>
            </a:extLst>
          </p:cNvPr>
          <p:cNvPicPr>
            <a:picLocks noChangeAspect="1"/>
          </p:cNvPicPr>
          <p:nvPr/>
        </p:nvPicPr>
        <p:blipFill>
          <a:blip r:embed="rId3"/>
          <a:stretch>
            <a:fillRect/>
          </a:stretch>
        </p:blipFill>
        <p:spPr>
          <a:xfrm>
            <a:off x="6246854" y="1370881"/>
            <a:ext cx="4267137" cy="3073223"/>
          </a:xfrm>
          <a:prstGeom prst="rect">
            <a:avLst/>
          </a:prstGeom>
        </p:spPr>
      </p:pic>
    </p:spTree>
    <p:extLst>
      <p:ext uri="{BB962C8B-B14F-4D97-AF65-F5344CB8AC3E}">
        <p14:creationId xmlns:p14="http://schemas.microsoft.com/office/powerpoint/2010/main" val="328711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Scatter Plots</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551792" y="4193628"/>
            <a:ext cx="11295993" cy="2230821"/>
          </a:xfrm>
        </p:spPr>
        <p:txBody>
          <a:bodyPr>
            <a:normAutofit fontScale="85000" lnSpcReduction="10000"/>
          </a:bodyPr>
          <a:lstStyle/>
          <a:p>
            <a:pPr>
              <a:buFont typeface="Wingdings" panose="05000000000000000000" pitchFamily="2" charset="2"/>
              <a:buChar char="Ø"/>
            </a:pPr>
            <a:r>
              <a:rPr lang="en-US" sz="1800" dirty="0">
                <a:latin typeface="Avenir Next LT Pro" panose="020B0504020202020204" pitchFamily="34" charset="0"/>
              </a:rPr>
              <a:t>On the Left is a scatter plot showing correlation between Airbnb Price and the Last Review Date</a:t>
            </a:r>
          </a:p>
          <a:p>
            <a:pPr lvl="1">
              <a:buFont typeface="Wingdings" panose="05000000000000000000" pitchFamily="2" charset="2"/>
              <a:buChar char="Ø"/>
            </a:pPr>
            <a:r>
              <a:rPr lang="en-US" sz="1600" dirty="0">
                <a:latin typeface="Avenir Next LT Pro" panose="020B0504020202020204" pitchFamily="34" charset="0"/>
              </a:rPr>
              <a:t>Pearson’s Correlation is only 0.0789 so unlikely a significant correlation between the data points</a:t>
            </a:r>
          </a:p>
          <a:p>
            <a:pPr lvl="1">
              <a:buFont typeface="Wingdings" panose="05000000000000000000" pitchFamily="2" charset="2"/>
              <a:buChar char="Ø"/>
            </a:pPr>
            <a:r>
              <a:rPr lang="en-US" sz="1600" dirty="0">
                <a:latin typeface="Avenir Next LT Pro" panose="020B0504020202020204" pitchFamily="34" charset="0"/>
              </a:rPr>
              <a:t>With Last Reviews further back in time, pricing could reflect different supply and demand at that time, and there appears to be neither correlation nor a reason to assume causation </a:t>
            </a:r>
          </a:p>
          <a:p>
            <a:pPr>
              <a:buFont typeface="Wingdings" panose="05000000000000000000" pitchFamily="2" charset="2"/>
              <a:buChar char="Ø"/>
            </a:pPr>
            <a:r>
              <a:rPr lang="en-US" sz="1800" dirty="0">
                <a:latin typeface="Avenir Next LT Pro" panose="020B0504020202020204" pitchFamily="34" charset="0"/>
              </a:rPr>
              <a:t>On the Right is a scatter plot showing correlation between Airbnb Reviews per Month and the Last Review Date</a:t>
            </a:r>
          </a:p>
          <a:p>
            <a:pPr lvl="1">
              <a:buFont typeface="Wingdings" panose="05000000000000000000" pitchFamily="2" charset="2"/>
              <a:buChar char="Ø"/>
            </a:pPr>
            <a:r>
              <a:rPr lang="en-US" sz="1600" dirty="0">
                <a:latin typeface="Avenir Next LT Pro" panose="020B0504020202020204" pitchFamily="34" charset="0"/>
              </a:rPr>
              <a:t>Spearman’s Correlation (Pearson’s would not run) is 0.735 which is slightly below the threshold of 0.75 which would indicate a strong correlation. There appears to be a correlation nonetheless even at face value. There should not be a causational relationship between these two variables</a:t>
            </a:r>
          </a:p>
        </p:txBody>
      </p:sp>
      <p:pic>
        <p:nvPicPr>
          <p:cNvPr id="19" name="Picture 18" descr="Chart, scatter chart&#10;&#10;Description automatically generated">
            <a:extLst>
              <a:ext uri="{FF2B5EF4-FFF2-40B4-BE49-F238E27FC236}">
                <a16:creationId xmlns:a16="http://schemas.microsoft.com/office/drawing/2014/main" id="{8CE91A5D-7A68-4D8B-AEDF-9A019B6095FB}"/>
              </a:ext>
            </a:extLst>
          </p:cNvPr>
          <p:cNvPicPr>
            <a:picLocks noChangeAspect="1"/>
          </p:cNvPicPr>
          <p:nvPr/>
        </p:nvPicPr>
        <p:blipFill>
          <a:blip r:embed="rId2"/>
          <a:stretch>
            <a:fillRect/>
          </a:stretch>
        </p:blipFill>
        <p:spPr>
          <a:xfrm>
            <a:off x="1377395" y="1320877"/>
            <a:ext cx="3509915" cy="2407323"/>
          </a:xfrm>
          <a:prstGeom prst="rect">
            <a:avLst/>
          </a:prstGeom>
        </p:spPr>
      </p:pic>
      <p:pic>
        <p:nvPicPr>
          <p:cNvPr id="21" name="Picture 20" descr="Chart, histogram&#10;&#10;Description automatically generated">
            <a:extLst>
              <a:ext uri="{FF2B5EF4-FFF2-40B4-BE49-F238E27FC236}">
                <a16:creationId xmlns:a16="http://schemas.microsoft.com/office/drawing/2014/main" id="{C7D2103F-3B26-4F50-8E8D-ED5696AF452D}"/>
              </a:ext>
            </a:extLst>
          </p:cNvPr>
          <p:cNvPicPr>
            <a:picLocks noChangeAspect="1"/>
          </p:cNvPicPr>
          <p:nvPr/>
        </p:nvPicPr>
        <p:blipFill>
          <a:blip r:embed="rId3"/>
          <a:stretch>
            <a:fillRect/>
          </a:stretch>
        </p:blipFill>
        <p:spPr>
          <a:xfrm>
            <a:off x="6199788" y="1320878"/>
            <a:ext cx="3509913" cy="2407323"/>
          </a:xfrm>
          <a:prstGeom prst="rect">
            <a:avLst/>
          </a:prstGeom>
        </p:spPr>
      </p:pic>
    </p:spTree>
    <p:extLst>
      <p:ext uri="{BB962C8B-B14F-4D97-AF65-F5344CB8AC3E}">
        <p14:creationId xmlns:p14="http://schemas.microsoft.com/office/powerpoint/2010/main" val="55985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Hypothesis Testing</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543909" y="1828800"/>
            <a:ext cx="5084381" cy="4043855"/>
          </a:xfrm>
        </p:spPr>
        <p:txBody>
          <a:bodyPr>
            <a:noAutofit/>
          </a:bodyPr>
          <a:lstStyle/>
          <a:p>
            <a:pPr>
              <a:buFont typeface="Wingdings" panose="05000000000000000000" pitchFamily="2" charset="2"/>
              <a:buChar char="Ø"/>
            </a:pPr>
            <a:r>
              <a:rPr lang="en-US" sz="1400" dirty="0">
                <a:latin typeface="Avenir Next LT Pro" panose="020B0504020202020204" pitchFamily="34" charset="0"/>
              </a:rPr>
              <a:t>#Price –&gt; Last Review</a:t>
            </a:r>
          </a:p>
          <a:p>
            <a:pPr>
              <a:buFont typeface="Wingdings" panose="05000000000000000000" pitchFamily="2" charset="2"/>
              <a:buChar char="Ø"/>
            </a:pPr>
            <a:r>
              <a:rPr lang="en-US" sz="1400" dirty="0">
                <a:latin typeface="Avenir Next LT Pro" panose="020B0504020202020204" pitchFamily="34" charset="0"/>
              </a:rPr>
              <a:t>data = </a:t>
            </a:r>
            <a:r>
              <a:rPr lang="en-US" sz="1400" dirty="0" err="1">
                <a:latin typeface="Avenir Next LT Pro" panose="020B0504020202020204" pitchFamily="34" charset="0"/>
              </a:rPr>
              <a:t>cleaned.price.values</a:t>
            </a:r>
            <a:r>
              <a:rPr lang="en-US" sz="1400" dirty="0">
                <a:latin typeface="Avenir Next LT Pro" panose="020B0504020202020204" pitchFamily="34" charset="0"/>
              </a:rPr>
              <a:t>, </a:t>
            </a:r>
            <a:r>
              <a:rPr lang="en-US" sz="1400" dirty="0" err="1">
                <a:latin typeface="Avenir Next LT Pro" panose="020B0504020202020204" pitchFamily="34" charset="0"/>
              </a:rPr>
              <a:t>cleaned.last_review.values</a:t>
            </a:r>
            <a:endParaRPr lang="en-US" sz="1400" dirty="0">
              <a:latin typeface="Avenir Next LT Pro" panose="020B0504020202020204" pitchFamily="34" charset="0"/>
            </a:endParaRPr>
          </a:p>
          <a:p>
            <a:pPr>
              <a:buFont typeface="Wingdings" panose="05000000000000000000" pitchFamily="2" charset="2"/>
              <a:buChar char="Ø"/>
            </a:pPr>
            <a:r>
              <a:rPr lang="en-US" sz="1400" dirty="0" err="1">
                <a:latin typeface="Avenir Next LT Pro" panose="020B0504020202020204" pitchFamily="34" charset="0"/>
              </a:rPr>
              <a:t>ht</a:t>
            </a:r>
            <a:r>
              <a:rPr lang="en-US" sz="1400" dirty="0">
                <a:latin typeface="Avenir Next LT Pro" panose="020B0504020202020204" pitchFamily="34" charset="0"/>
              </a:rPr>
              <a:t> = </a:t>
            </a:r>
            <a:r>
              <a:rPr lang="en-US" sz="1400" dirty="0" err="1">
                <a:latin typeface="Avenir Next LT Pro" panose="020B0504020202020204" pitchFamily="34" charset="0"/>
              </a:rPr>
              <a:t>CorrelationPermute</a:t>
            </a:r>
            <a:r>
              <a:rPr lang="en-US" sz="1400" dirty="0">
                <a:latin typeface="Avenir Next LT Pro" panose="020B0504020202020204" pitchFamily="34" charset="0"/>
              </a:rPr>
              <a:t>(data)</a:t>
            </a:r>
          </a:p>
          <a:p>
            <a:pPr>
              <a:buFont typeface="Wingdings" panose="05000000000000000000" pitchFamily="2" charset="2"/>
              <a:buChar char="Ø"/>
            </a:pPr>
            <a:r>
              <a:rPr lang="en-US" sz="1400" dirty="0" err="1">
                <a:latin typeface="Avenir Next LT Pro" panose="020B0504020202020204" pitchFamily="34" charset="0"/>
              </a:rPr>
              <a:t>pvalue</a:t>
            </a:r>
            <a:r>
              <a:rPr lang="en-US" sz="1400" dirty="0">
                <a:latin typeface="Avenir Next LT Pro" panose="020B0504020202020204" pitchFamily="34" charset="0"/>
              </a:rPr>
              <a:t> = </a:t>
            </a:r>
            <a:r>
              <a:rPr lang="en-US" sz="1400" dirty="0" err="1">
                <a:latin typeface="Avenir Next LT Pro" panose="020B0504020202020204" pitchFamily="34" charset="0"/>
              </a:rPr>
              <a:t>ht.PValue</a:t>
            </a:r>
            <a:r>
              <a:rPr lang="en-US" sz="1400" dirty="0">
                <a:latin typeface="Avenir Next LT Pro" panose="020B0504020202020204" pitchFamily="34" charset="0"/>
              </a:rPr>
              <a:t>()</a:t>
            </a:r>
          </a:p>
          <a:p>
            <a:pPr>
              <a:buFont typeface="Wingdings" panose="05000000000000000000" pitchFamily="2" charset="2"/>
              <a:buChar char="Ø"/>
            </a:pPr>
            <a:r>
              <a:rPr lang="en-US" sz="1400" dirty="0" err="1">
                <a:latin typeface="Avenir Next LT Pro" panose="020B0504020202020204" pitchFamily="34" charset="0"/>
              </a:rPr>
              <a:t>pvalue</a:t>
            </a:r>
            <a:r>
              <a:rPr lang="en-US" sz="1400" dirty="0">
                <a:latin typeface="Avenir Next LT Pro" panose="020B0504020202020204" pitchFamily="34" charset="0"/>
              </a:rPr>
              <a:t> </a:t>
            </a:r>
          </a:p>
          <a:p>
            <a:pPr>
              <a:buFont typeface="Wingdings" panose="05000000000000000000" pitchFamily="2" charset="2"/>
              <a:buChar char="Ø"/>
            </a:pPr>
            <a:r>
              <a:rPr lang="en-US" sz="1400" dirty="0">
                <a:latin typeface="Avenir Next LT Pro" panose="020B0504020202020204" pitchFamily="34" charset="0"/>
              </a:rPr>
              <a:t>#PValue - 0.0 ... unlikely by chance</a:t>
            </a:r>
          </a:p>
          <a:p>
            <a:pPr>
              <a:buFont typeface="Wingdings" panose="05000000000000000000" pitchFamily="2" charset="2"/>
              <a:buChar char="Ø"/>
            </a:pPr>
            <a:endParaRPr lang="en-US" sz="1400" dirty="0">
              <a:latin typeface="Avenir Next LT Pro" panose="020B0504020202020204" pitchFamily="34" charset="0"/>
            </a:endParaRPr>
          </a:p>
          <a:p>
            <a:pPr>
              <a:buFont typeface="Wingdings" panose="05000000000000000000" pitchFamily="2" charset="2"/>
              <a:buChar char="Ø"/>
            </a:pPr>
            <a:r>
              <a:rPr lang="en-US" sz="1400" dirty="0">
                <a:latin typeface="Avenir Next LT Pro" panose="020B0504020202020204" pitchFamily="34" charset="0"/>
              </a:rPr>
              <a:t>#Price -&gt; Number of Reviews </a:t>
            </a:r>
          </a:p>
          <a:p>
            <a:pPr>
              <a:buFont typeface="Wingdings" panose="05000000000000000000" pitchFamily="2" charset="2"/>
              <a:buChar char="Ø"/>
            </a:pPr>
            <a:r>
              <a:rPr lang="en-US" sz="1400" dirty="0">
                <a:latin typeface="Avenir Next LT Pro" panose="020B0504020202020204" pitchFamily="34" charset="0"/>
              </a:rPr>
              <a:t>data = </a:t>
            </a:r>
            <a:r>
              <a:rPr lang="en-US" sz="1400" dirty="0" err="1">
                <a:latin typeface="Avenir Next LT Pro" panose="020B0504020202020204" pitchFamily="34" charset="0"/>
              </a:rPr>
              <a:t>cleaned.price.values</a:t>
            </a:r>
            <a:r>
              <a:rPr lang="en-US" sz="1400" dirty="0">
                <a:latin typeface="Avenir Next LT Pro" panose="020B0504020202020204" pitchFamily="34" charset="0"/>
              </a:rPr>
              <a:t>, </a:t>
            </a:r>
            <a:r>
              <a:rPr lang="en-US" sz="1400" dirty="0" err="1">
                <a:latin typeface="Avenir Next LT Pro" panose="020B0504020202020204" pitchFamily="34" charset="0"/>
              </a:rPr>
              <a:t>cleaned.num_revs.values</a:t>
            </a:r>
            <a:endParaRPr lang="en-US" sz="1400" dirty="0">
              <a:latin typeface="Avenir Next LT Pro" panose="020B0504020202020204" pitchFamily="34" charset="0"/>
            </a:endParaRPr>
          </a:p>
          <a:p>
            <a:pPr>
              <a:buFont typeface="Wingdings" panose="05000000000000000000" pitchFamily="2" charset="2"/>
              <a:buChar char="Ø"/>
            </a:pPr>
            <a:r>
              <a:rPr lang="en-US" sz="1400" dirty="0" err="1">
                <a:latin typeface="Avenir Next LT Pro" panose="020B0504020202020204" pitchFamily="34" charset="0"/>
              </a:rPr>
              <a:t>ht</a:t>
            </a:r>
            <a:r>
              <a:rPr lang="en-US" sz="1400" dirty="0">
                <a:latin typeface="Avenir Next LT Pro" panose="020B0504020202020204" pitchFamily="34" charset="0"/>
              </a:rPr>
              <a:t> = </a:t>
            </a:r>
            <a:r>
              <a:rPr lang="en-US" sz="1400" dirty="0" err="1">
                <a:latin typeface="Avenir Next LT Pro" panose="020B0504020202020204" pitchFamily="34" charset="0"/>
              </a:rPr>
              <a:t>CorrelationPermute</a:t>
            </a:r>
            <a:r>
              <a:rPr lang="en-US" sz="1400" dirty="0">
                <a:latin typeface="Avenir Next LT Pro" panose="020B0504020202020204" pitchFamily="34" charset="0"/>
              </a:rPr>
              <a:t>(data)</a:t>
            </a:r>
          </a:p>
          <a:p>
            <a:pPr>
              <a:buFont typeface="Wingdings" panose="05000000000000000000" pitchFamily="2" charset="2"/>
              <a:buChar char="Ø"/>
            </a:pPr>
            <a:r>
              <a:rPr lang="en-US" sz="1400" dirty="0" err="1">
                <a:latin typeface="Avenir Next LT Pro" panose="020B0504020202020204" pitchFamily="34" charset="0"/>
              </a:rPr>
              <a:t>pvalue</a:t>
            </a:r>
            <a:r>
              <a:rPr lang="en-US" sz="1400" dirty="0">
                <a:latin typeface="Avenir Next LT Pro" panose="020B0504020202020204" pitchFamily="34" charset="0"/>
              </a:rPr>
              <a:t> = </a:t>
            </a:r>
            <a:r>
              <a:rPr lang="en-US" sz="1400" dirty="0" err="1">
                <a:latin typeface="Avenir Next LT Pro" panose="020B0504020202020204" pitchFamily="34" charset="0"/>
              </a:rPr>
              <a:t>ht.PValue</a:t>
            </a:r>
            <a:r>
              <a:rPr lang="en-US" sz="1400" dirty="0">
                <a:latin typeface="Avenir Next LT Pro" panose="020B0504020202020204" pitchFamily="34" charset="0"/>
              </a:rPr>
              <a:t>()</a:t>
            </a:r>
          </a:p>
          <a:p>
            <a:pPr>
              <a:buFont typeface="Wingdings" panose="05000000000000000000" pitchFamily="2" charset="2"/>
              <a:buChar char="Ø"/>
            </a:pPr>
            <a:r>
              <a:rPr lang="en-US" sz="1400" dirty="0" err="1">
                <a:latin typeface="Avenir Next LT Pro" panose="020B0504020202020204" pitchFamily="34" charset="0"/>
              </a:rPr>
              <a:t>pvalue</a:t>
            </a:r>
            <a:r>
              <a:rPr lang="en-US" sz="1400" dirty="0">
                <a:latin typeface="Avenir Next LT Pro" panose="020B0504020202020204" pitchFamily="34" charset="0"/>
              </a:rPr>
              <a:t>  </a:t>
            </a:r>
          </a:p>
          <a:p>
            <a:pPr>
              <a:buFont typeface="Wingdings" panose="05000000000000000000" pitchFamily="2" charset="2"/>
              <a:buChar char="Ø"/>
            </a:pPr>
            <a:r>
              <a:rPr lang="en-US" sz="1400" dirty="0">
                <a:latin typeface="Avenir Next LT Pro" panose="020B0504020202020204" pitchFamily="34" charset="0"/>
              </a:rPr>
              <a:t>#PValue - 0.0 ... unlikely by chance </a:t>
            </a:r>
          </a:p>
        </p:txBody>
      </p:sp>
      <p:sp>
        <p:nvSpPr>
          <p:cNvPr id="5" name="TextBox 4">
            <a:extLst>
              <a:ext uri="{FF2B5EF4-FFF2-40B4-BE49-F238E27FC236}">
                <a16:creationId xmlns:a16="http://schemas.microsoft.com/office/drawing/2014/main" id="{085EAEC9-3914-491B-82C2-C07E7916B6DF}"/>
              </a:ext>
            </a:extLst>
          </p:cNvPr>
          <p:cNvSpPr txBox="1"/>
          <p:nvPr/>
        </p:nvSpPr>
        <p:spPr>
          <a:xfrm>
            <a:off x="6664628" y="2073165"/>
            <a:ext cx="4382814"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Avenir Next LT Pro" panose="020B0504020202020204" pitchFamily="34" charset="0"/>
              </a:rPr>
              <a:t>The two codes to the left allowed me to test the hypothesis that Price and Last Review are correlated, and that Price and Number of Reviews are correlated. </a:t>
            </a:r>
            <a:endParaRPr lang="en-US" dirty="0">
              <a:latin typeface="Avenir Next LT Pro" panose="020B0504020202020204" pitchFamily="34" charset="0"/>
            </a:endParaRPr>
          </a:p>
          <a:p>
            <a:endParaRPr lang="en-US" dirty="0">
              <a:latin typeface="Avenir Next LT Pro" panose="020B0504020202020204" pitchFamily="34" charset="0"/>
            </a:endParaRPr>
          </a:p>
          <a:p>
            <a:pPr marL="285750" indent="-285750">
              <a:buFont typeface="Wingdings" panose="05000000000000000000" pitchFamily="2" charset="2"/>
              <a:buChar char="§"/>
            </a:pPr>
            <a:r>
              <a:rPr lang="en-US" dirty="0">
                <a:latin typeface="Avenir Next LT Pro" panose="020B0504020202020204" pitchFamily="34" charset="0"/>
              </a:rPr>
              <a:t>The correlations are unlikely to be by chance, and I posit that prices have changed with time to account for increased demand. Similarly, the growing number of reviews are in line with increased demand for these rental properties</a:t>
            </a:r>
            <a:endParaRPr lang="en-US" dirty="0"/>
          </a:p>
        </p:txBody>
      </p:sp>
    </p:spTree>
    <p:extLst>
      <p:ext uri="{BB962C8B-B14F-4D97-AF65-F5344CB8AC3E}">
        <p14:creationId xmlns:p14="http://schemas.microsoft.com/office/powerpoint/2010/main" val="4145437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Regression Analysis</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812413" y="3785930"/>
            <a:ext cx="10436284" cy="2299436"/>
          </a:xfrm>
        </p:spPr>
        <p:txBody>
          <a:bodyPr>
            <a:noAutofit/>
          </a:bodyPr>
          <a:lstStyle/>
          <a:p>
            <a:pPr>
              <a:buFont typeface="Wingdings" panose="05000000000000000000" pitchFamily="2" charset="2"/>
              <a:buChar char="Ø"/>
            </a:pPr>
            <a:r>
              <a:rPr lang="en-US" sz="1400" dirty="0">
                <a:latin typeface="Avenir Next LT Pro" panose="020B0504020202020204" pitchFamily="34" charset="0"/>
              </a:rPr>
              <a:t>Above Left – Regression Analysis showing Number of Reviews over Last Review</a:t>
            </a:r>
          </a:p>
          <a:p>
            <a:pPr lvl="1">
              <a:buFont typeface="Wingdings" panose="05000000000000000000" pitchFamily="2" charset="2"/>
              <a:buChar char="Ø"/>
            </a:pPr>
            <a:r>
              <a:rPr lang="en-US" sz="1000" dirty="0">
                <a:latin typeface="Avenir Next LT Pro" panose="020B0504020202020204" pitchFamily="34" charset="0"/>
              </a:rPr>
              <a:t>This shows that at the end of 2019, many reviews were left on numerous properties, with a sharp decline in early 2020. Since that time, there has been a dramatic increase in reviews as usage of these properties increases beyond pre-pandemic levels</a:t>
            </a:r>
          </a:p>
          <a:p>
            <a:pPr lvl="1">
              <a:buFont typeface="Wingdings" panose="05000000000000000000" pitchFamily="2" charset="2"/>
              <a:buChar char="Ø"/>
            </a:pPr>
            <a:r>
              <a:rPr lang="en-US" sz="1000" dirty="0">
                <a:latin typeface="Avenir Next LT Pro" panose="020B0504020202020204" pitchFamily="34" charset="0"/>
              </a:rPr>
              <a:t>Slope - 2.81679 // Intercept - 43786.8 is between November and December 2019 </a:t>
            </a:r>
          </a:p>
          <a:p>
            <a:pPr>
              <a:buFont typeface="Wingdings" panose="05000000000000000000" pitchFamily="2" charset="2"/>
              <a:buChar char="Ø"/>
            </a:pPr>
            <a:r>
              <a:rPr lang="en-US" sz="1400" dirty="0">
                <a:latin typeface="Avenir Next LT Pro" panose="020B0504020202020204" pitchFamily="34" charset="0"/>
              </a:rPr>
              <a:t>Above Center – Regression Analysis showing Price over Last Review</a:t>
            </a:r>
          </a:p>
          <a:p>
            <a:pPr lvl="1">
              <a:buFont typeface="Wingdings" panose="05000000000000000000" pitchFamily="2" charset="2"/>
              <a:buChar char="Ø"/>
            </a:pPr>
            <a:r>
              <a:rPr lang="en-US" sz="1000" dirty="0">
                <a:latin typeface="Avenir Next LT Pro" panose="020B0504020202020204" pitchFamily="34" charset="0"/>
              </a:rPr>
              <a:t>This shows that at the end of 2019 there was a sharp drop in reviews, and then a new wave of properties enter the market throughout 2020-2021, and consumers are paying higher prices at higher rates than before the pandemic</a:t>
            </a:r>
          </a:p>
          <a:p>
            <a:pPr lvl="1">
              <a:buFont typeface="Wingdings" panose="05000000000000000000" pitchFamily="2" charset="2"/>
              <a:buChar char="Ø"/>
            </a:pPr>
            <a:r>
              <a:rPr lang="en-US" sz="1000" dirty="0">
                <a:latin typeface="Avenir Next LT Pro" panose="020B0504020202020204" pitchFamily="34" charset="0"/>
              </a:rPr>
              <a:t>Slope - 0.28388 // Intercept - 43832.7 is late January 2020</a:t>
            </a:r>
          </a:p>
          <a:p>
            <a:pPr>
              <a:buFont typeface="Wingdings" panose="05000000000000000000" pitchFamily="2" charset="2"/>
              <a:buChar char="Ø"/>
            </a:pPr>
            <a:r>
              <a:rPr lang="en-US" sz="1400" dirty="0">
                <a:latin typeface="Avenir Next LT Pro" panose="020B0504020202020204" pitchFamily="34" charset="0"/>
              </a:rPr>
              <a:t>Above Right – Regression Analysis with line of fit for Number of Reviews over Price</a:t>
            </a:r>
          </a:p>
          <a:p>
            <a:pPr lvl="1">
              <a:buFont typeface="Wingdings" panose="05000000000000000000" pitchFamily="2" charset="2"/>
              <a:buChar char="Ø"/>
            </a:pPr>
            <a:r>
              <a:rPr lang="en-US" sz="1200" dirty="0">
                <a:latin typeface="Avenir Next LT Pro" panose="020B0504020202020204" pitchFamily="34" charset="0"/>
              </a:rPr>
              <a:t>This shows that as higher outlying prices are reached, there are far fewer reviews per rental property</a:t>
            </a:r>
          </a:p>
        </p:txBody>
      </p:sp>
      <p:pic>
        <p:nvPicPr>
          <p:cNvPr id="6" name="Picture 5" descr="Chart&#10;&#10;Description automatically generated with medium confidence">
            <a:extLst>
              <a:ext uri="{FF2B5EF4-FFF2-40B4-BE49-F238E27FC236}">
                <a16:creationId xmlns:a16="http://schemas.microsoft.com/office/drawing/2014/main" id="{22CEAC60-9EC4-43B9-9D19-92DC91A211B0}"/>
              </a:ext>
            </a:extLst>
          </p:cNvPr>
          <p:cNvPicPr>
            <a:picLocks noChangeAspect="1"/>
          </p:cNvPicPr>
          <p:nvPr/>
        </p:nvPicPr>
        <p:blipFill>
          <a:blip r:embed="rId2"/>
          <a:stretch>
            <a:fillRect/>
          </a:stretch>
        </p:blipFill>
        <p:spPr>
          <a:xfrm>
            <a:off x="812413" y="1327651"/>
            <a:ext cx="3199422" cy="2101349"/>
          </a:xfrm>
          <a:prstGeom prst="rect">
            <a:avLst/>
          </a:prstGeom>
        </p:spPr>
      </p:pic>
      <p:pic>
        <p:nvPicPr>
          <p:cNvPr id="8" name="Picture 7" descr="Chart, scatter chart&#10;&#10;Description automatically generated">
            <a:extLst>
              <a:ext uri="{FF2B5EF4-FFF2-40B4-BE49-F238E27FC236}">
                <a16:creationId xmlns:a16="http://schemas.microsoft.com/office/drawing/2014/main" id="{FB5AE65E-B044-4FE6-9B0B-9F0A6A927348}"/>
              </a:ext>
            </a:extLst>
          </p:cNvPr>
          <p:cNvPicPr>
            <a:picLocks noChangeAspect="1"/>
          </p:cNvPicPr>
          <p:nvPr/>
        </p:nvPicPr>
        <p:blipFill>
          <a:blip r:embed="rId3"/>
          <a:stretch>
            <a:fillRect/>
          </a:stretch>
        </p:blipFill>
        <p:spPr>
          <a:xfrm>
            <a:off x="4174655" y="1327651"/>
            <a:ext cx="3199422" cy="2101349"/>
          </a:xfrm>
          <a:prstGeom prst="rect">
            <a:avLst/>
          </a:prstGeom>
        </p:spPr>
      </p:pic>
      <p:pic>
        <p:nvPicPr>
          <p:cNvPr id="10" name="Picture 9" descr="Chart, scatter chart&#10;&#10;Description automatically generated">
            <a:extLst>
              <a:ext uri="{FF2B5EF4-FFF2-40B4-BE49-F238E27FC236}">
                <a16:creationId xmlns:a16="http://schemas.microsoft.com/office/drawing/2014/main" id="{63617769-0F45-4426-AF90-8C16BBEF521F}"/>
              </a:ext>
            </a:extLst>
          </p:cNvPr>
          <p:cNvPicPr>
            <a:picLocks noChangeAspect="1"/>
          </p:cNvPicPr>
          <p:nvPr/>
        </p:nvPicPr>
        <p:blipFill>
          <a:blip r:embed="rId4"/>
          <a:stretch>
            <a:fillRect/>
          </a:stretch>
        </p:blipFill>
        <p:spPr>
          <a:xfrm>
            <a:off x="7536897" y="1327651"/>
            <a:ext cx="3204628" cy="2101349"/>
          </a:xfrm>
          <a:prstGeom prst="rect">
            <a:avLst/>
          </a:prstGeom>
        </p:spPr>
      </p:pic>
    </p:spTree>
    <p:extLst>
      <p:ext uri="{BB962C8B-B14F-4D97-AF65-F5344CB8AC3E}">
        <p14:creationId xmlns:p14="http://schemas.microsoft.com/office/powerpoint/2010/main" val="421981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DA8E-1078-45A5-A62F-C338834AD788}"/>
              </a:ext>
            </a:extLst>
          </p:cNvPr>
          <p:cNvSpPr>
            <a:spLocks noGrp="1"/>
          </p:cNvSpPr>
          <p:nvPr>
            <p:ph type="title"/>
          </p:nvPr>
        </p:nvSpPr>
        <p:spPr>
          <a:xfrm>
            <a:off x="4449949" y="537989"/>
            <a:ext cx="2635388" cy="805834"/>
          </a:xfrm>
        </p:spPr>
        <p:txBody>
          <a:bodyPr>
            <a:normAutofit/>
          </a:bodyPr>
          <a:lstStyle/>
          <a:p>
            <a:pPr algn="ctr"/>
            <a:r>
              <a:rPr lang="en-US" sz="3200" b="1" dirty="0">
                <a:latin typeface="Avenir Next LT Pro" panose="020B0504020202020204" pitchFamily="34" charset="0"/>
              </a:rPr>
              <a:t>Hypothesis</a:t>
            </a:r>
          </a:p>
        </p:txBody>
      </p:sp>
      <p:sp>
        <p:nvSpPr>
          <p:cNvPr id="3" name="Content Placeholder 2">
            <a:extLst>
              <a:ext uri="{FF2B5EF4-FFF2-40B4-BE49-F238E27FC236}">
                <a16:creationId xmlns:a16="http://schemas.microsoft.com/office/drawing/2014/main" id="{3EE98362-6DCD-4CD5-846A-6169B4A57E63}"/>
              </a:ext>
            </a:extLst>
          </p:cNvPr>
          <p:cNvSpPr>
            <a:spLocks noGrp="1"/>
          </p:cNvSpPr>
          <p:nvPr>
            <p:ph idx="1"/>
          </p:nvPr>
        </p:nvSpPr>
        <p:spPr>
          <a:xfrm>
            <a:off x="1057390" y="1113852"/>
            <a:ext cx="6354235" cy="4781977"/>
          </a:xfrm>
        </p:spPr>
        <p:txBody>
          <a:bodyPr>
            <a:normAutofit/>
          </a:bodyPr>
          <a:lstStyle/>
          <a:p>
            <a:pPr marL="0" indent="0">
              <a:buNone/>
            </a:pPr>
            <a:endParaRPr lang="en-US" dirty="0"/>
          </a:p>
          <a:p>
            <a:pPr marL="0" indent="0">
              <a:buNone/>
            </a:pPr>
            <a:endParaRPr lang="en-US" dirty="0"/>
          </a:p>
          <a:p>
            <a:pPr>
              <a:buFont typeface="Wingdings" panose="05000000000000000000" pitchFamily="2" charset="2"/>
              <a:buChar char="Ø"/>
            </a:pPr>
            <a:r>
              <a:rPr lang="en-US" dirty="0">
                <a:effectLst/>
                <a:latin typeface="Avenir Next LT Pro" panose="020B0504020202020204" pitchFamily="34" charset="0"/>
                <a:ea typeface="Calibri" panose="020F0502020204030204" pitchFamily="34" charset="0"/>
                <a:cs typeface="Times New Roman" panose="02020603050405020304" pitchFamily="18" charset="0"/>
              </a:rPr>
              <a:t>Due to Covid-19, New York City Airbnb rental data from early 2020 through the present will show a sharp, initial decrease in usage and an increase in price due to limited availability and increased safety standards for both hosts and guests. This data will also show that as businesses and travel re-open throughout 2021, usage will sharply increase to pre-pandemic levels and prices will stabilize</a:t>
            </a:r>
            <a:endParaRPr lang="en-US" dirty="0">
              <a:latin typeface="Avenir Next LT Pro" panose="020B0504020202020204" pitchFamily="34" charset="0"/>
            </a:endParaRPr>
          </a:p>
        </p:txBody>
      </p:sp>
      <p:pic>
        <p:nvPicPr>
          <p:cNvPr id="5" name="Graphic 4" descr="Help with solid fill">
            <a:extLst>
              <a:ext uri="{FF2B5EF4-FFF2-40B4-BE49-F238E27FC236}">
                <a16:creationId xmlns:a16="http://schemas.microsoft.com/office/drawing/2014/main" id="{531D8847-55F4-4871-9F14-6CE1A7A137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3182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412124" y="274757"/>
            <a:ext cx="6443911" cy="695964"/>
          </a:xfrm>
        </p:spPr>
        <p:txBody>
          <a:bodyPr/>
          <a:lstStyle/>
          <a:p>
            <a:pPr algn="ctr"/>
            <a:r>
              <a:rPr lang="en-US" sz="3200" b="1" dirty="0">
                <a:latin typeface="Avenir Next LT Pro" panose="020B0504020202020204" pitchFamily="34" charset="0"/>
              </a:rPr>
              <a:t>Multiple Regression Analysis</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6984123" y="1773621"/>
            <a:ext cx="4832131" cy="3594538"/>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To the Left is multiple regression analysis of Price and Number of Reviews</a:t>
            </a:r>
          </a:p>
          <a:p>
            <a:pPr>
              <a:buFont typeface="Wingdings" panose="05000000000000000000" pitchFamily="2" charset="2"/>
              <a:buChar char="Ø"/>
            </a:pPr>
            <a:r>
              <a:rPr lang="en-US" sz="1800" dirty="0">
                <a:latin typeface="Avenir Next LT Pro" panose="020B0504020202020204" pitchFamily="34" charset="0"/>
              </a:rPr>
              <a:t>The information to the left indicates there is no correlation between these two variables</a:t>
            </a:r>
          </a:p>
          <a:p>
            <a:pPr>
              <a:buFont typeface="Wingdings" panose="05000000000000000000" pitchFamily="2" charset="2"/>
              <a:buChar char="Ø"/>
            </a:pPr>
            <a:r>
              <a:rPr lang="en-US" sz="1800" dirty="0">
                <a:latin typeface="Avenir Next LT Pro" panose="020B0504020202020204" pitchFamily="34" charset="0"/>
              </a:rPr>
              <a:t>While higher priced properties have lower numbers of reviews, it is not possible to use the number of ratings to effectively predict a property price</a:t>
            </a:r>
          </a:p>
        </p:txBody>
      </p:sp>
      <p:sp>
        <p:nvSpPr>
          <p:cNvPr id="9" name="TextBox 8">
            <a:extLst>
              <a:ext uri="{FF2B5EF4-FFF2-40B4-BE49-F238E27FC236}">
                <a16:creationId xmlns:a16="http://schemas.microsoft.com/office/drawing/2014/main" id="{1F7DD075-9AB8-4CE8-905A-40AA6AE0C7F8}"/>
              </a:ext>
            </a:extLst>
          </p:cNvPr>
          <p:cNvSpPr txBox="1"/>
          <p:nvPr/>
        </p:nvSpPr>
        <p:spPr>
          <a:xfrm>
            <a:off x="731127" y="1568792"/>
            <a:ext cx="5984983" cy="4832092"/>
          </a:xfrm>
          <a:prstGeom prst="rect">
            <a:avLst/>
          </a:prstGeom>
          <a:noFill/>
        </p:spPr>
        <p:txBody>
          <a:bodyPr wrap="square">
            <a:spAutoFit/>
          </a:bodyPr>
          <a:lstStyle/>
          <a:p>
            <a:r>
              <a:rPr lang="en-US" sz="1000" dirty="0"/>
              <a:t>formula = 'price ~ </a:t>
            </a:r>
            <a:r>
              <a:rPr lang="en-US" sz="1000" dirty="0" err="1"/>
              <a:t>num_revs</a:t>
            </a:r>
            <a:r>
              <a:rPr lang="en-US" sz="1000" dirty="0"/>
              <a:t>'</a:t>
            </a:r>
          </a:p>
          <a:p>
            <a:r>
              <a:rPr lang="en-US" sz="1000" dirty="0"/>
              <a:t>model = </a:t>
            </a:r>
            <a:r>
              <a:rPr lang="en-US" sz="1000" dirty="0" err="1"/>
              <a:t>smf.ols</a:t>
            </a:r>
            <a:r>
              <a:rPr lang="en-US" sz="1000" dirty="0"/>
              <a:t>(formula, data=df)</a:t>
            </a:r>
          </a:p>
          <a:p>
            <a:r>
              <a:rPr lang="en-US" sz="1000" dirty="0"/>
              <a:t>results = </a:t>
            </a:r>
            <a:r>
              <a:rPr lang="en-US" sz="1000" dirty="0" err="1"/>
              <a:t>model.fit</a:t>
            </a:r>
            <a:r>
              <a:rPr lang="en-US" sz="1000" dirty="0"/>
              <a:t>()</a:t>
            </a:r>
          </a:p>
          <a:p>
            <a:r>
              <a:rPr lang="en-US" sz="1000" dirty="0" err="1"/>
              <a:t>results.summary</a:t>
            </a:r>
            <a:r>
              <a:rPr lang="en-US" sz="1000" dirty="0"/>
              <a:t>()</a:t>
            </a:r>
          </a:p>
          <a:p>
            <a:r>
              <a:rPr lang="en-US" sz="1000" dirty="0"/>
              <a:t>'''</a:t>
            </a:r>
          </a:p>
          <a:p>
            <a:r>
              <a:rPr lang="en-US" sz="1000" dirty="0"/>
              <a:t>OLS Regression Results                            </a:t>
            </a:r>
          </a:p>
          <a:p>
            <a:r>
              <a:rPr lang="en-US" sz="1000" dirty="0"/>
              <a:t>==============================================================================</a:t>
            </a:r>
          </a:p>
          <a:p>
            <a:r>
              <a:rPr lang="en-US" sz="1000" dirty="0"/>
              <a:t>Dep. Variable:                  price   R-squared:                       0.001</a:t>
            </a:r>
          </a:p>
          <a:p>
            <a:r>
              <a:rPr lang="en-US" sz="1000" dirty="0"/>
              <a:t>Model:                            OLS   Adj. R-squared:                  0.001</a:t>
            </a:r>
          </a:p>
          <a:p>
            <a:r>
              <a:rPr lang="en-US" sz="1000" dirty="0"/>
              <a:t>Method:                 Least Squares   F-statistic:                     39.57</a:t>
            </a:r>
          </a:p>
          <a:p>
            <a:r>
              <a:rPr lang="en-US" sz="1000" dirty="0"/>
              <a:t>Date:                Sun, 14 Nov 2021   Prob (F-statistic):           3.22e-10</a:t>
            </a:r>
          </a:p>
          <a:p>
            <a:r>
              <a:rPr lang="en-US" sz="1000" dirty="0"/>
              <a:t>Time:                        17:19:31   Log-Likelihood:            -1.7473e+05</a:t>
            </a:r>
          </a:p>
          <a:p>
            <a:r>
              <a:rPr lang="en-US" sz="1000" dirty="0"/>
              <a:t>No. Observations:               26703   AIC:                         3.495e+05</a:t>
            </a:r>
          </a:p>
          <a:p>
            <a:r>
              <a:rPr lang="en-US" sz="1000" dirty="0"/>
              <a:t>Df Residuals:                   26701   BIC:                         3.495e+05</a:t>
            </a:r>
          </a:p>
          <a:p>
            <a:r>
              <a:rPr lang="en-US" sz="1000" dirty="0"/>
              <a:t>Df Model:                           1                                         </a:t>
            </a:r>
          </a:p>
          <a:p>
            <a:r>
              <a:rPr lang="en-US" sz="1000" dirty="0"/>
              <a:t>Covariance Type:            </a:t>
            </a:r>
            <a:r>
              <a:rPr lang="en-US" sz="1000" dirty="0" err="1"/>
              <a:t>nonrobust</a:t>
            </a:r>
            <a:r>
              <a:rPr lang="en-US" sz="1000" dirty="0"/>
              <a:t>                                         </a:t>
            </a:r>
          </a:p>
          <a:p>
            <a:r>
              <a:rPr lang="en-US" sz="1000" dirty="0"/>
              <a:t>==============================================================================</a:t>
            </a:r>
          </a:p>
          <a:p>
            <a:r>
              <a:rPr lang="en-US" sz="1000" dirty="0"/>
              <a:t>                           </a:t>
            </a:r>
            <a:r>
              <a:rPr lang="en-US" sz="1000" dirty="0" err="1"/>
              <a:t>coef</a:t>
            </a:r>
            <a:r>
              <a:rPr lang="en-US" sz="1000" dirty="0"/>
              <a:t>        std err          t          P&gt;|t|      [0.025         0.975]</a:t>
            </a:r>
          </a:p>
          <a:p>
            <a:r>
              <a:rPr lang="en-US" sz="1000" dirty="0"/>
              <a:t>------------------------------------------------------------------------------</a:t>
            </a:r>
          </a:p>
          <a:p>
            <a:r>
              <a:rPr lang="en-US" sz="1000" dirty="0"/>
              <a:t>Intercept    155.2726      1.183      131.283      0.000       152.954     157.591</a:t>
            </a:r>
          </a:p>
          <a:p>
            <a:r>
              <a:rPr lang="en-US" sz="1000" dirty="0" err="1"/>
              <a:t>num_revs</a:t>
            </a:r>
            <a:r>
              <a:rPr lang="en-US" sz="1000" dirty="0"/>
              <a:t>      -0.1162      0.018          -6.290     0.000          -0.152       -0.080</a:t>
            </a:r>
          </a:p>
          <a:p>
            <a:r>
              <a:rPr lang="en-US" sz="1000" dirty="0"/>
              <a:t>==============================================================================</a:t>
            </a:r>
          </a:p>
          <a:p>
            <a:r>
              <a:rPr lang="en-US" sz="1000" dirty="0"/>
              <a:t>Omnibus:                    33715.928   Durbin-Watson:                   1.853</a:t>
            </a:r>
          </a:p>
          <a:p>
            <a:r>
              <a:rPr lang="en-US" sz="1000" dirty="0"/>
              <a:t>Prob(Omnibus):                  0.000   </a:t>
            </a:r>
            <a:r>
              <a:rPr lang="en-US" sz="1000" dirty="0" err="1"/>
              <a:t>Jarque-Bera</a:t>
            </a:r>
            <a:r>
              <a:rPr lang="en-US" sz="1000" dirty="0"/>
              <a:t> (JB):          8295244.688</a:t>
            </a:r>
          </a:p>
          <a:p>
            <a:r>
              <a:rPr lang="en-US" sz="1000" dirty="0"/>
              <a:t>Skew:                           6.833   Prob(JB):                         0.00</a:t>
            </a:r>
          </a:p>
          <a:p>
            <a:r>
              <a:rPr lang="en-US" sz="1000" dirty="0"/>
              <a:t>Kurtosis:                      88.257   Cond. No.                         73.6</a:t>
            </a:r>
          </a:p>
          <a:p>
            <a:r>
              <a:rPr lang="en-US" dirty="0"/>
              <a:t>'''</a:t>
            </a:r>
          </a:p>
        </p:txBody>
      </p:sp>
    </p:spTree>
    <p:extLst>
      <p:ext uri="{BB962C8B-B14F-4D97-AF65-F5344CB8AC3E}">
        <p14:creationId xmlns:p14="http://schemas.microsoft.com/office/powerpoint/2010/main" val="205140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9414-92A9-4F82-AF9D-A6398E5E0E81}"/>
              </a:ext>
            </a:extLst>
          </p:cNvPr>
          <p:cNvSpPr>
            <a:spLocks noGrp="1"/>
          </p:cNvSpPr>
          <p:nvPr>
            <p:ph type="title"/>
          </p:nvPr>
        </p:nvSpPr>
        <p:spPr>
          <a:xfrm>
            <a:off x="1233853" y="437427"/>
            <a:ext cx="8825659" cy="566980"/>
          </a:xfrm>
        </p:spPr>
        <p:txBody>
          <a:bodyPr/>
          <a:lstStyle/>
          <a:p>
            <a:pPr algn="ctr"/>
            <a:r>
              <a:rPr lang="en-US" sz="3200" b="1" dirty="0">
                <a:latin typeface="Avenir Next LT Pro" panose="020B0504020202020204" pitchFamily="34" charset="0"/>
              </a:rPr>
              <a:t>Conclusion</a:t>
            </a:r>
          </a:p>
        </p:txBody>
      </p:sp>
      <p:sp>
        <p:nvSpPr>
          <p:cNvPr id="3" name="Text Placeholder 2">
            <a:extLst>
              <a:ext uri="{FF2B5EF4-FFF2-40B4-BE49-F238E27FC236}">
                <a16:creationId xmlns:a16="http://schemas.microsoft.com/office/drawing/2014/main" id="{51F9EF14-E5BE-43CE-84BE-355B198F0CF0}"/>
              </a:ext>
            </a:extLst>
          </p:cNvPr>
          <p:cNvSpPr>
            <a:spLocks noGrp="1"/>
          </p:cNvSpPr>
          <p:nvPr>
            <p:ph type="body" sz="half" idx="2"/>
          </p:nvPr>
        </p:nvSpPr>
        <p:spPr>
          <a:xfrm>
            <a:off x="1028830" y="2017986"/>
            <a:ext cx="9620776" cy="2822028"/>
          </a:xfrm>
        </p:spPr>
        <p:txBody>
          <a:bodyPr>
            <a:normAutofit fontScale="25000" lnSpcReduction="20000"/>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sz="6400" dirty="0">
                <a:latin typeface="Avenir Next LT Pro" panose="020B0504020202020204" pitchFamily="34" charset="0"/>
              </a:rPr>
              <a:t>My Hypothesis was </a:t>
            </a:r>
            <a:r>
              <a:rPr lang="en-US" sz="6400" dirty="0">
                <a:latin typeface="Avenir Next LT Pro" panose="020B0504020202020204" pitchFamily="34" charset="0"/>
                <a:cs typeface="Times New Roman" panose="02020603050405020304" pitchFamily="18" charset="0"/>
              </a:rPr>
              <a:t>that </a:t>
            </a:r>
            <a:r>
              <a:rPr lang="en-US" sz="6400" dirty="0">
                <a:effectLst/>
                <a:latin typeface="Avenir Next LT Pro" panose="020B0504020202020204" pitchFamily="34" charset="0"/>
                <a:ea typeface="Calibri" panose="020F0502020204030204" pitchFamily="34" charset="0"/>
                <a:cs typeface="Times New Roman" panose="02020603050405020304" pitchFamily="18" charset="0"/>
              </a:rPr>
              <a:t>New York City Airbnb rental data from early 2020 through the present will show a sharp, initial decrease in usage and an increase in price due to limited availability and increased safety standards for both hosts and guests. This data will also show that as businesses and travel re-open throughout 2021, usage will sharply increase to pre-pandemic levels and prices will stabilize.</a:t>
            </a:r>
          </a:p>
          <a:p>
            <a:pPr marL="285750" indent="-285750">
              <a:lnSpc>
                <a:spcPct val="150000"/>
              </a:lnSpc>
              <a:buFont typeface="Wingdings" panose="05000000000000000000" pitchFamily="2" charset="2"/>
              <a:buChar char="Ø"/>
            </a:pPr>
            <a:r>
              <a:rPr lang="en-US" sz="6400" dirty="0">
                <a:latin typeface="Avenir Next LT Pro" panose="020B0504020202020204" pitchFamily="34" charset="0"/>
                <a:cs typeface="Times New Roman" panose="02020603050405020304" pitchFamily="18" charset="0"/>
              </a:rPr>
              <a:t>What I found was that while there was a dramatic decrease in Airbnb rental usage at the beginning of 2020, roughly January-March, this began to increase again by late 2020. Not only did Airbnb usage increase back to pre-pandemic levels by mid-2021, it greatly exceeded pre-pandemic usage, if we are able to use number of reviews and most recent reviews as indicators of monthly usage</a:t>
            </a:r>
            <a:endParaRPr lang="en-US" sz="6400" dirty="0">
              <a:latin typeface="Avenir Next LT Pro" panose="020B0504020202020204" pitchFamily="34"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7490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C5BD-5C1E-4CE0-B9EA-B42C1AD124A4}"/>
              </a:ext>
            </a:extLst>
          </p:cNvPr>
          <p:cNvSpPr>
            <a:spLocks noGrp="1"/>
          </p:cNvSpPr>
          <p:nvPr>
            <p:ph type="title"/>
          </p:nvPr>
        </p:nvSpPr>
        <p:spPr>
          <a:xfrm>
            <a:off x="1393638" y="421721"/>
            <a:ext cx="9404723" cy="1400530"/>
          </a:xfrm>
        </p:spPr>
        <p:txBody>
          <a:bodyPr/>
          <a:lstStyle/>
          <a:p>
            <a:pPr algn="ctr"/>
            <a:r>
              <a:rPr lang="en-US" sz="3200" dirty="0">
                <a:latin typeface="Avenir Next LT Pro" panose="020B0504020202020204" pitchFamily="34" charset="0"/>
              </a:rPr>
              <a:t>References</a:t>
            </a:r>
          </a:p>
        </p:txBody>
      </p:sp>
      <p:sp>
        <p:nvSpPr>
          <p:cNvPr id="3" name="Content Placeholder 2">
            <a:extLst>
              <a:ext uri="{FF2B5EF4-FFF2-40B4-BE49-F238E27FC236}">
                <a16:creationId xmlns:a16="http://schemas.microsoft.com/office/drawing/2014/main" id="{6BF22F57-6962-4531-997B-210FD9A8CC9B}"/>
              </a:ext>
            </a:extLst>
          </p:cNvPr>
          <p:cNvSpPr>
            <a:spLocks noGrp="1"/>
          </p:cNvSpPr>
          <p:nvPr>
            <p:ph idx="1"/>
          </p:nvPr>
        </p:nvSpPr>
        <p:spPr>
          <a:xfrm>
            <a:off x="848138" y="1629321"/>
            <a:ext cx="10822085" cy="4539003"/>
          </a:xfrm>
        </p:spPr>
        <p:txBody>
          <a:bodyPr>
            <a:noAutofit/>
          </a:bodyPr>
          <a:lstStyle/>
          <a:p>
            <a:pPr marL="0" marR="0" indent="0">
              <a:lnSpc>
                <a:spcPct val="107000"/>
              </a:lnSpc>
              <a:spcBef>
                <a:spcPts val="0"/>
              </a:spcBef>
              <a:spcAft>
                <a:spcPts val="800"/>
              </a:spcAft>
              <a:buNone/>
            </a:pPr>
            <a:r>
              <a:rPr lang="en-US" sz="1800" dirty="0">
                <a:latin typeface="Avenir Next LT Pro" panose="020B0504020202020204" pitchFamily="34" charset="0"/>
                <a:cs typeface="Times New Roman" panose="02020603050405020304" pitchFamily="18" charset="0"/>
              </a:rPr>
              <a:t>Airbnb Help Center. </a:t>
            </a:r>
            <a:r>
              <a:rPr lang="en-US" sz="1800" i="1" dirty="0">
                <a:latin typeface="Avenir Next LT Pro" panose="020B0504020202020204" pitchFamily="34" charset="0"/>
                <a:cs typeface="Times New Roman" panose="02020603050405020304" pitchFamily="18" charset="0"/>
              </a:rPr>
              <a:t>Help Center. </a:t>
            </a:r>
            <a:r>
              <a:rPr lang="en-US" sz="1800" dirty="0">
                <a:latin typeface="Avenir Next LT Pro" panose="020B0504020202020204" pitchFamily="34" charset="0"/>
                <a:cs typeface="Times New Roman" panose="02020603050405020304" pitchFamily="18" charset="0"/>
                <a:hlinkClick r:id="rId2"/>
              </a:rPr>
              <a:t>https://www.airbnb.com/help/article/2839/health-and-safety-</a:t>
            </a:r>
            <a:r>
              <a:rPr lang="en-US" sz="1800" dirty="0">
                <a:latin typeface="Avenir Next LT Pro" panose="020B0504020202020204" pitchFamily="34" charset="0"/>
                <a:cs typeface="Times New Roman" panose="02020603050405020304" pitchFamily="18" charset="0"/>
              </a:rPr>
              <a:t>	requirements-for-</a:t>
            </a:r>
            <a:r>
              <a:rPr lang="en-US" sz="1800" dirty="0" err="1">
                <a:latin typeface="Avenir Next LT Pro" panose="020B0504020202020204" pitchFamily="34" charset="0"/>
                <a:cs typeface="Times New Roman" panose="02020603050405020304" pitchFamily="18" charset="0"/>
              </a:rPr>
              <a:t>airbnb</a:t>
            </a:r>
            <a:r>
              <a:rPr lang="en-US" sz="1800" dirty="0">
                <a:latin typeface="Avenir Next LT Pro" panose="020B0504020202020204" pitchFamily="34" charset="0"/>
                <a:cs typeface="Times New Roman" panose="02020603050405020304" pitchFamily="18" charset="0"/>
              </a:rPr>
              <a:t>-stays</a:t>
            </a:r>
          </a:p>
          <a:p>
            <a:pPr marL="0" marR="0" indent="0">
              <a:lnSpc>
                <a:spcPct val="107000"/>
              </a:lnSpc>
              <a:spcBef>
                <a:spcPts val="0"/>
              </a:spcBef>
              <a:spcAft>
                <a:spcPts val="800"/>
              </a:spcAft>
              <a:buNone/>
            </a:pPr>
            <a:endParaRPr lang="en-US" sz="1800" dirty="0">
              <a:latin typeface="Avenir Next LT Pro" panose="020B050402020202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Avenir Next LT Pro" panose="020B0504020202020204" pitchFamily="34" charset="0"/>
                <a:ea typeface="Calibri" panose="020F0502020204030204" pitchFamily="34" charset="0"/>
                <a:cs typeface="Times New Roman" panose="02020603050405020304" pitchFamily="18" charset="0"/>
              </a:rPr>
              <a:t>Get the data. </a:t>
            </a:r>
            <a:r>
              <a:rPr lang="en-US" sz="1800" i="1" dirty="0">
                <a:effectLst/>
                <a:latin typeface="Avenir Next LT Pro" panose="020B0504020202020204" pitchFamily="34" charset="0"/>
                <a:ea typeface="Calibri" panose="020F0502020204030204" pitchFamily="34" charset="0"/>
                <a:cs typeface="Times New Roman" panose="02020603050405020304" pitchFamily="18" charset="0"/>
              </a:rPr>
              <a:t>Inside Airbnb. </a:t>
            </a:r>
            <a:r>
              <a:rPr lang="en-US" sz="1800" dirty="0">
                <a:effectLst/>
                <a:latin typeface="Avenir Next LT Pro" panose="020B0504020202020204" pitchFamily="34" charset="0"/>
                <a:ea typeface="Calibri" panose="020F0502020204030204" pitchFamily="34" charset="0"/>
                <a:cs typeface="Times New Roman" panose="02020603050405020304" pitchFamily="18" charset="0"/>
                <a:hlinkClick r:id="rId3"/>
              </a:rPr>
              <a:t>http://insideairbnb.com/get-the-data.html</a:t>
            </a:r>
            <a:endParaRPr lang="en-US" sz="1800" dirty="0">
              <a:effectLst/>
              <a:latin typeface="Avenir Next LT Pro" panose="020B05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600" dirty="0"/>
          </a:p>
        </p:txBody>
      </p:sp>
    </p:spTree>
    <p:extLst>
      <p:ext uri="{BB962C8B-B14F-4D97-AF65-F5344CB8AC3E}">
        <p14:creationId xmlns:p14="http://schemas.microsoft.com/office/powerpoint/2010/main" val="365280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9CFA-7A76-4B95-8A4D-30D6040751ED}"/>
              </a:ext>
            </a:extLst>
          </p:cNvPr>
          <p:cNvSpPr>
            <a:spLocks noGrp="1"/>
          </p:cNvSpPr>
          <p:nvPr>
            <p:ph type="title"/>
          </p:nvPr>
        </p:nvSpPr>
        <p:spPr>
          <a:xfrm>
            <a:off x="3322226" y="487069"/>
            <a:ext cx="4979989" cy="741082"/>
          </a:xfrm>
        </p:spPr>
        <p:txBody>
          <a:bodyPr/>
          <a:lstStyle/>
          <a:p>
            <a:pPr algn="ctr"/>
            <a:r>
              <a:rPr lang="en-US" sz="3200" b="1" dirty="0">
                <a:latin typeface="Avenir Next LT Pro" panose="020B0504020202020204" pitchFamily="34" charset="0"/>
              </a:rPr>
              <a:t>Variables</a:t>
            </a:r>
          </a:p>
        </p:txBody>
      </p:sp>
      <p:sp>
        <p:nvSpPr>
          <p:cNvPr id="3" name="Content Placeholder 2">
            <a:extLst>
              <a:ext uri="{FF2B5EF4-FFF2-40B4-BE49-F238E27FC236}">
                <a16:creationId xmlns:a16="http://schemas.microsoft.com/office/drawing/2014/main" id="{43BC858D-3E16-4EEB-9A97-8D6D8476460F}"/>
              </a:ext>
            </a:extLst>
          </p:cNvPr>
          <p:cNvSpPr>
            <a:spLocks noGrp="1"/>
          </p:cNvSpPr>
          <p:nvPr>
            <p:ph idx="1"/>
          </p:nvPr>
        </p:nvSpPr>
        <p:spPr>
          <a:xfrm>
            <a:off x="1167793" y="1810798"/>
            <a:ext cx="4928207" cy="3445229"/>
          </a:xfrm>
        </p:spPr>
        <p:txBody>
          <a:bodyPr>
            <a:normAutofit fontScale="92500" lnSpcReduction="20000"/>
          </a:bodyPr>
          <a:lstStyle/>
          <a:p>
            <a:pPr>
              <a:buFont typeface="Wingdings" panose="05000000000000000000" pitchFamily="2" charset="2"/>
              <a:buChar char="Ø"/>
            </a:pPr>
            <a:r>
              <a:rPr lang="en-US" sz="2200" dirty="0">
                <a:latin typeface="Avenir Next LT Pro" panose="020B0504020202020204" pitchFamily="34" charset="0"/>
              </a:rPr>
              <a:t>Rental Type </a:t>
            </a:r>
          </a:p>
          <a:p>
            <a:pPr>
              <a:buFont typeface="Wingdings" panose="05000000000000000000" pitchFamily="2" charset="2"/>
              <a:buChar char="Ø"/>
            </a:pPr>
            <a:endParaRPr lang="en-US" sz="2200" dirty="0">
              <a:latin typeface="Avenir Next LT Pro" panose="020B0504020202020204" pitchFamily="34" charset="0"/>
            </a:endParaRPr>
          </a:p>
          <a:p>
            <a:pPr>
              <a:buFont typeface="Wingdings" panose="05000000000000000000" pitchFamily="2" charset="2"/>
              <a:buChar char="Ø"/>
            </a:pPr>
            <a:r>
              <a:rPr lang="en-US" sz="2200" dirty="0">
                <a:latin typeface="Avenir Next LT Pro" panose="020B0504020202020204" pitchFamily="34" charset="0"/>
              </a:rPr>
              <a:t>Price</a:t>
            </a:r>
          </a:p>
          <a:p>
            <a:pPr marL="0" indent="0">
              <a:buNone/>
            </a:pPr>
            <a:endParaRPr lang="en-US" sz="2200" dirty="0">
              <a:latin typeface="Avenir Next LT Pro" panose="020B0504020202020204" pitchFamily="34" charset="0"/>
            </a:endParaRPr>
          </a:p>
          <a:p>
            <a:pPr>
              <a:buFont typeface="Wingdings" panose="05000000000000000000" pitchFamily="2" charset="2"/>
              <a:buChar char="Ø"/>
            </a:pPr>
            <a:r>
              <a:rPr lang="en-US" sz="2200" dirty="0">
                <a:latin typeface="Avenir Next LT Pro" panose="020B0504020202020204" pitchFamily="34" charset="0"/>
              </a:rPr>
              <a:t>Number of Reviews per Month </a:t>
            </a:r>
          </a:p>
          <a:p>
            <a:pPr>
              <a:buFont typeface="Wingdings" panose="05000000000000000000" pitchFamily="2" charset="2"/>
              <a:buChar char="Ø"/>
            </a:pPr>
            <a:endParaRPr lang="en-US" sz="2200" dirty="0">
              <a:latin typeface="Avenir Next LT Pro" panose="020B0504020202020204" pitchFamily="34" charset="0"/>
            </a:endParaRPr>
          </a:p>
          <a:p>
            <a:pPr>
              <a:buFont typeface="Wingdings" panose="05000000000000000000" pitchFamily="2" charset="2"/>
              <a:buChar char="Ø"/>
            </a:pPr>
            <a:r>
              <a:rPr lang="en-US" sz="2200" dirty="0">
                <a:latin typeface="Avenir Next LT Pro" panose="020B0504020202020204" pitchFamily="34" charset="0"/>
              </a:rPr>
              <a:t>Reviews per Month </a:t>
            </a:r>
          </a:p>
          <a:p>
            <a:pPr>
              <a:buFont typeface="Wingdings" panose="05000000000000000000" pitchFamily="2" charset="2"/>
              <a:buChar char="Ø"/>
            </a:pPr>
            <a:endParaRPr lang="en-US" sz="2200" dirty="0">
              <a:latin typeface="Avenir Next LT Pro" panose="020B0504020202020204" pitchFamily="34" charset="0"/>
            </a:endParaRPr>
          </a:p>
          <a:p>
            <a:pPr>
              <a:buFont typeface="Wingdings" panose="05000000000000000000" pitchFamily="2" charset="2"/>
              <a:buChar char="Ø"/>
            </a:pPr>
            <a:r>
              <a:rPr lang="en-US" sz="2200" dirty="0">
                <a:latin typeface="Avenir Next LT Pro" panose="020B0504020202020204" pitchFamily="34" charset="0"/>
              </a:rPr>
              <a:t>Last Review </a:t>
            </a:r>
          </a:p>
          <a:p>
            <a:pPr marL="0" indent="0">
              <a:buNone/>
            </a:pPr>
            <a:endParaRPr lang="en-US" dirty="0"/>
          </a:p>
        </p:txBody>
      </p:sp>
    </p:spTree>
    <p:extLst>
      <p:ext uri="{BB962C8B-B14F-4D97-AF65-F5344CB8AC3E}">
        <p14:creationId xmlns:p14="http://schemas.microsoft.com/office/powerpoint/2010/main" val="238817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1425-24FD-45C4-A00B-6C00E9CB8781}"/>
              </a:ext>
            </a:extLst>
          </p:cNvPr>
          <p:cNvSpPr>
            <a:spLocks noGrp="1"/>
          </p:cNvSpPr>
          <p:nvPr>
            <p:ph type="title"/>
          </p:nvPr>
        </p:nvSpPr>
        <p:spPr>
          <a:xfrm>
            <a:off x="1263485" y="493459"/>
            <a:ext cx="8825659" cy="705365"/>
          </a:xfrm>
        </p:spPr>
        <p:txBody>
          <a:bodyPr/>
          <a:lstStyle/>
          <a:p>
            <a:pPr algn="ctr"/>
            <a:r>
              <a:rPr lang="en-US" sz="3200" b="1" dirty="0">
                <a:latin typeface="Avenir Next LT Pro" panose="020B0504020202020204" pitchFamily="34" charset="0"/>
              </a:rPr>
              <a:t>Room Type</a:t>
            </a:r>
          </a:p>
        </p:txBody>
      </p:sp>
      <p:sp>
        <p:nvSpPr>
          <p:cNvPr id="3" name="Text Placeholder 2">
            <a:extLst>
              <a:ext uri="{FF2B5EF4-FFF2-40B4-BE49-F238E27FC236}">
                <a16:creationId xmlns:a16="http://schemas.microsoft.com/office/drawing/2014/main" id="{15295307-6CAC-4C40-9578-96ED9A9B28F9}"/>
              </a:ext>
            </a:extLst>
          </p:cNvPr>
          <p:cNvSpPr>
            <a:spLocks noGrp="1"/>
          </p:cNvSpPr>
          <p:nvPr>
            <p:ph type="body" sz="half" idx="2"/>
          </p:nvPr>
        </p:nvSpPr>
        <p:spPr>
          <a:xfrm>
            <a:off x="1501575" y="1974631"/>
            <a:ext cx="8825659" cy="2908738"/>
          </a:xfrm>
        </p:spPr>
        <p:txBody>
          <a:bodyPr>
            <a:noAutofit/>
          </a:bodyPr>
          <a:lstStyle/>
          <a:p>
            <a:r>
              <a:rPr lang="en-US" sz="2000" dirty="0">
                <a:latin typeface="Avenir Next LT Pro" panose="020B0504020202020204" pitchFamily="34" charset="0"/>
              </a:rPr>
              <a:t>The Room Type (</a:t>
            </a:r>
            <a:r>
              <a:rPr lang="en-US" sz="2000" b="1" dirty="0" err="1">
                <a:latin typeface="Avenir Next LT Pro" panose="020B0504020202020204" pitchFamily="34" charset="0"/>
              </a:rPr>
              <a:t>room_type</a:t>
            </a:r>
            <a:r>
              <a:rPr lang="en-US" sz="2000" dirty="0">
                <a:latin typeface="Avenir Next LT Pro" panose="020B0504020202020204" pitchFamily="34" charset="0"/>
              </a:rPr>
              <a:t>) variable in the New York City Airbnb data is broken down into 4 types. The types are the rental options available to consumers using Airbnb. The rate at which each is used over time could reflect changes in consumer behavior due to Covid-19, i.e., consumers may be less likely to want to share space with strangers who may increase their risk of contracting the virus. </a:t>
            </a:r>
          </a:p>
        </p:txBody>
      </p:sp>
    </p:spTree>
    <p:extLst>
      <p:ext uri="{BB962C8B-B14F-4D97-AF65-F5344CB8AC3E}">
        <p14:creationId xmlns:p14="http://schemas.microsoft.com/office/powerpoint/2010/main" val="174478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927749" y="551460"/>
            <a:ext cx="5297664" cy="695964"/>
          </a:xfrm>
        </p:spPr>
        <p:txBody>
          <a:bodyPr/>
          <a:lstStyle/>
          <a:p>
            <a:pPr algn="ctr"/>
            <a:r>
              <a:rPr lang="en-US" sz="3200" b="1" dirty="0">
                <a:latin typeface="Avenir Next LT Pro" panose="020B0504020202020204" pitchFamily="34" charset="0"/>
              </a:rPr>
              <a:t>Price</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1103311" y="2365629"/>
            <a:ext cx="8946541" cy="910999"/>
          </a:xfrm>
        </p:spPr>
        <p:txBody>
          <a:bodyPr>
            <a:noAutofit/>
          </a:bodyPr>
          <a:lstStyle/>
          <a:p>
            <a:pPr>
              <a:buFont typeface="Wingdings" panose="05000000000000000000" pitchFamily="2" charset="2"/>
              <a:buChar char="Ø"/>
            </a:pPr>
            <a:r>
              <a:rPr lang="en-US" dirty="0">
                <a:latin typeface="Avenir Next LT Pro" panose="020B0504020202020204" pitchFamily="34" charset="0"/>
              </a:rPr>
              <a:t>The Price (</a:t>
            </a:r>
            <a:r>
              <a:rPr lang="en-US" b="1" dirty="0">
                <a:latin typeface="Avenir Next LT Pro" panose="020B0504020202020204" pitchFamily="34" charset="0"/>
              </a:rPr>
              <a:t>price</a:t>
            </a:r>
            <a:r>
              <a:rPr lang="en-US" dirty="0">
                <a:latin typeface="Avenir Next LT Pro" panose="020B0504020202020204" pitchFamily="34" charset="0"/>
              </a:rPr>
              <a:t>) variable refers the price of the Airbnb rental properties, and my hypothesis posits that this variable will change in a way that reflects supply and demand for Airbnb properties leading up to, during and following the initial stages of the Covid-19 pandemic. </a:t>
            </a:r>
          </a:p>
        </p:txBody>
      </p:sp>
    </p:spTree>
    <p:extLst>
      <p:ext uri="{BB962C8B-B14F-4D97-AF65-F5344CB8AC3E}">
        <p14:creationId xmlns:p14="http://schemas.microsoft.com/office/powerpoint/2010/main" val="118553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3038108" y="616172"/>
            <a:ext cx="5297664" cy="695964"/>
          </a:xfrm>
        </p:spPr>
        <p:txBody>
          <a:bodyPr/>
          <a:lstStyle/>
          <a:p>
            <a:pPr algn="ctr"/>
            <a:r>
              <a:rPr lang="en-US" sz="3200" b="1" dirty="0">
                <a:latin typeface="Avenir Next LT Pro" panose="020B0504020202020204" pitchFamily="34" charset="0"/>
              </a:rPr>
              <a:t>Number of Reviews</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1213669" y="2304256"/>
            <a:ext cx="8946541" cy="1376082"/>
          </a:xfrm>
        </p:spPr>
        <p:txBody>
          <a:bodyPr>
            <a:noAutofit/>
          </a:bodyPr>
          <a:lstStyle/>
          <a:p>
            <a:pPr>
              <a:buFont typeface="Wingdings" panose="05000000000000000000" pitchFamily="2" charset="2"/>
              <a:buChar char="Ø"/>
            </a:pPr>
            <a:r>
              <a:rPr lang="en-US" dirty="0">
                <a:latin typeface="Avenir Next LT Pro" panose="020B0504020202020204" pitchFamily="34" charset="0"/>
              </a:rPr>
              <a:t>The Number of Reviews (</a:t>
            </a:r>
            <a:r>
              <a:rPr lang="en-US" b="1" dirty="0" err="1">
                <a:latin typeface="Avenir Next LT Pro" panose="020B0504020202020204" pitchFamily="34" charset="0"/>
              </a:rPr>
              <a:t>num_revs</a:t>
            </a:r>
            <a:r>
              <a:rPr lang="en-US" dirty="0">
                <a:latin typeface="Avenir Next LT Pro" panose="020B0504020202020204" pitchFamily="34" charset="0"/>
              </a:rPr>
              <a:t>) variable refers the total number of reviews for a given Airbnb rental property, and my hypothesis posits that this variable will also change in a way that reflects a sharp decrease during the initial stages of the pandemic. As businesses re-open and travel increases, this variable should also show increases approaching pre-pandemic levels in early 2021 as vaccines become widely available. </a:t>
            </a:r>
          </a:p>
        </p:txBody>
      </p:sp>
    </p:spTree>
    <p:extLst>
      <p:ext uri="{BB962C8B-B14F-4D97-AF65-F5344CB8AC3E}">
        <p14:creationId xmlns:p14="http://schemas.microsoft.com/office/powerpoint/2010/main" val="260771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927749" y="530196"/>
            <a:ext cx="5297664" cy="695964"/>
          </a:xfrm>
        </p:spPr>
        <p:txBody>
          <a:bodyPr/>
          <a:lstStyle/>
          <a:p>
            <a:pPr algn="ctr"/>
            <a:r>
              <a:rPr lang="en-US" sz="3200" b="1" dirty="0">
                <a:latin typeface="Avenir Next LT Pro" panose="020B0504020202020204" pitchFamily="34" charset="0"/>
              </a:rPr>
              <a:t>Last Review</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1103311" y="2518001"/>
            <a:ext cx="8946541" cy="1983054"/>
          </a:xfrm>
        </p:spPr>
        <p:txBody>
          <a:bodyPr>
            <a:noAutofit/>
          </a:bodyPr>
          <a:lstStyle/>
          <a:p>
            <a:pPr>
              <a:buFont typeface="Wingdings" panose="05000000000000000000" pitchFamily="2" charset="2"/>
              <a:buChar char="Ø"/>
            </a:pPr>
            <a:r>
              <a:rPr lang="en-US" dirty="0">
                <a:latin typeface="Avenir Next LT Pro" panose="020B0504020202020204" pitchFamily="34" charset="0"/>
              </a:rPr>
              <a:t>The Last Review (</a:t>
            </a:r>
            <a:r>
              <a:rPr lang="en-US" b="1" dirty="0" err="1">
                <a:latin typeface="Avenir Next LT Pro" panose="020B0504020202020204" pitchFamily="34" charset="0"/>
              </a:rPr>
              <a:t>last_review</a:t>
            </a:r>
            <a:r>
              <a:rPr lang="en-US" dirty="0">
                <a:latin typeface="Avenir Next LT Pro" panose="020B0504020202020204" pitchFamily="34" charset="0"/>
              </a:rPr>
              <a:t>) variable refers the most recent month in which a given Airbnb rental property was reviewed by a customer, and my hypothesis posits that this variable will again change in a way that reflects a sharp decrease during the initial stages of the pandemic. As businesses re-open and travel increases, this variable should also show increases approaching pre-pandemic levels in early 2021 as vaccines become widely available. </a:t>
            </a:r>
          </a:p>
        </p:txBody>
      </p:sp>
    </p:spTree>
    <p:extLst>
      <p:ext uri="{BB962C8B-B14F-4D97-AF65-F5344CB8AC3E}">
        <p14:creationId xmlns:p14="http://schemas.microsoft.com/office/powerpoint/2010/main" val="424337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EE5-616E-42C4-88B3-7198DE97208A}"/>
              </a:ext>
            </a:extLst>
          </p:cNvPr>
          <p:cNvSpPr>
            <a:spLocks noGrp="1"/>
          </p:cNvSpPr>
          <p:nvPr>
            <p:ph type="title"/>
          </p:nvPr>
        </p:nvSpPr>
        <p:spPr>
          <a:xfrm>
            <a:off x="2927750" y="763487"/>
            <a:ext cx="5297664" cy="695964"/>
          </a:xfrm>
        </p:spPr>
        <p:txBody>
          <a:bodyPr/>
          <a:lstStyle/>
          <a:p>
            <a:pPr algn="ctr"/>
            <a:r>
              <a:rPr lang="en-US" sz="3200" b="1" dirty="0">
                <a:latin typeface="Avenir Next LT Pro" panose="020B0504020202020204" pitchFamily="34" charset="0"/>
              </a:rPr>
              <a:t>Reviews per Month</a:t>
            </a:r>
          </a:p>
        </p:txBody>
      </p:sp>
      <p:sp>
        <p:nvSpPr>
          <p:cNvPr id="3" name="Content Placeholder 2">
            <a:extLst>
              <a:ext uri="{FF2B5EF4-FFF2-40B4-BE49-F238E27FC236}">
                <a16:creationId xmlns:a16="http://schemas.microsoft.com/office/drawing/2014/main" id="{F3E777DF-7A93-4A05-A86B-DAC837CC8CF0}"/>
              </a:ext>
            </a:extLst>
          </p:cNvPr>
          <p:cNvSpPr>
            <a:spLocks noGrp="1"/>
          </p:cNvSpPr>
          <p:nvPr>
            <p:ph idx="1"/>
          </p:nvPr>
        </p:nvSpPr>
        <p:spPr>
          <a:xfrm>
            <a:off x="1229435" y="2454939"/>
            <a:ext cx="8946541" cy="1494323"/>
          </a:xfrm>
        </p:spPr>
        <p:txBody>
          <a:bodyPr>
            <a:noAutofit/>
          </a:bodyPr>
          <a:lstStyle/>
          <a:p>
            <a:pPr>
              <a:buFont typeface="Wingdings" panose="05000000000000000000" pitchFamily="2" charset="2"/>
              <a:buChar char="Ø"/>
            </a:pPr>
            <a:r>
              <a:rPr lang="en-US" sz="1800" dirty="0">
                <a:latin typeface="Avenir Next LT Pro" panose="020B0504020202020204" pitchFamily="34" charset="0"/>
              </a:rPr>
              <a:t>The Reviews per Month (</a:t>
            </a:r>
            <a:r>
              <a:rPr lang="en-US" sz="1800" b="1" dirty="0" err="1">
                <a:latin typeface="Avenir Next LT Pro" panose="020B0504020202020204" pitchFamily="34" charset="0"/>
              </a:rPr>
              <a:t>reviews_per_month</a:t>
            </a:r>
            <a:r>
              <a:rPr lang="en-US" sz="1800" dirty="0">
                <a:latin typeface="Avenir Next LT Pro" panose="020B0504020202020204" pitchFamily="34" charset="0"/>
              </a:rPr>
              <a:t>) variable refers the mean number of reviews for a given Airbnb rental property, and my hypothesis posits yet again, that this variable will reflect a decrease due to the initial stages of the pandemic. Unlike the other variables, this one I expect to drop, and remain low, as it is an average over time which means month-to-month activity will not change at the same rate as variables that reflect active usage (</a:t>
            </a:r>
            <a:r>
              <a:rPr lang="en-US" sz="1800" dirty="0" err="1">
                <a:latin typeface="Avenir Next LT Pro" panose="020B0504020202020204" pitchFamily="34" charset="0"/>
              </a:rPr>
              <a:t>last_review</a:t>
            </a:r>
            <a:r>
              <a:rPr lang="en-US" sz="1800" dirty="0">
                <a:latin typeface="Avenir Next LT Pro" panose="020B0504020202020204" pitchFamily="34" charset="0"/>
              </a:rPr>
              <a:t>, for example). </a:t>
            </a:r>
          </a:p>
        </p:txBody>
      </p:sp>
    </p:spTree>
    <p:extLst>
      <p:ext uri="{BB962C8B-B14F-4D97-AF65-F5344CB8AC3E}">
        <p14:creationId xmlns:p14="http://schemas.microsoft.com/office/powerpoint/2010/main" val="146129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1425-24FD-45C4-A00B-6C00E9CB8781}"/>
              </a:ext>
            </a:extLst>
          </p:cNvPr>
          <p:cNvSpPr>
            <a:spLocks noGrp="1"/>
          </p:cNvSpPr>
          <p:nvPr>
            <p:ph type="title"/>
          </p:nvPr>
        </p:nvSpPr>
        <p:spPr>
          <a:xfrm>
            <a:off x="1236721" y="264859"/>
            <a:ext cx="8825659" cy="705365"/>
          </a:xfrm>
        </p:spPr>
        <p:txBody>
          <a:bodyPr/>
          <a:lstStyle/>
          <a:p>
            <a:pPr algn="ctr"/>
            <a:r>
              <a:rPr lang="en-US" sz="3200" b="1" dirty="0">
                <a:latin typeface="Avenir Next LT Pro" panose="020B0504020202020204" pitchFamily="34" charset="0"/>
              </a:rPr>
              <a:t>Room Type Summary</a:t>
            </a:r>
          </a:p>
        </p:txBody>
      </p:sp>
      <p:sp>
        <p:nvSpPr>
          <p:cNvPr id="3" name="Text Placeholder 2">
            <a:extLst>
              <a:ext uri="{FF2B5EF4-FFF2-40B4-BE49-F238E27FC236}">
                <a16:creationId xmlns:a16="http://schemas.microsoft.com/office/drawing/2014/main" id="{15295307-6CAC-4C40-9578-96ED9A9B28F9}"/>
              </a:ext>
            </a:extLst>
          </p:cNvPr>
          <p:cNvSpPr>
            <a:spLocks noGrp="1"/>
          </p:cNvSpPr>
          <p:nvPr>
            <p:ph type="body" sz="half" idx="2"/>
          </p:nvPr>
        </p:nvSpPr>
        <p:spPr>
          <a:xfrm>
            <a:off x="273876" y="1466193"/>
            <a:ext cx="6710248" cy="4926724"/>
          </a:xfrm>
        </p:spPr>
        <p:txBody>
          <a:bodyPr>
            <a:noAutofit/>
          </a:bodyPr>
          <a:lstStyle/>
          <a:p>
            <a:pPr marL="171450" indent="-171450">
              <a:buFont typeface="Wingdings" panose="05000000000000000000" pitchFamily="2" charset="2"/>
              <a:buChar char="Ø"/>
            </a:pPr>
            <a:r>
              <a:rPr lang="en-US" sz="1100" b="1" dirty="0">
                <a:latin typeface="Avenir Next LT Pro" panose="020B0504020202020204" pitchFamily="34" charset="0"/>
              </a:rPr>
              <a:t>Entire Home/Apartment </a:t>
            </a:r>
            <a:r>
              <a:rPr lang="en-US" sz="1100" dirty="0">
                <a:latin typeface="Avenir Next LT Pro" panose="020B0504020202020204" pitchFamily="34" charset="0"/>
              </a:rPr>
              <a:t>– this has been updated in the dataset as a ‘</a:t>
            </a:r>
            <a:r>
              <a:rPr lang="en-US" sz="1100" b="1" dirty="0">
                <a:latin typeface="Avenir Next LT Pro" panose="020B0504020202020204" pitchFamily="34" charset="0"/>
              </a:rPr>
              <a:t>1</a:t>
            </a:r>
            <a:r>
              <a:rPr lang="en-US" sz="1100" dirty="0">
                <a:latin typeface="Avenir Next LT Pro" panose="020B0504020202020204" pitchFamily="34" charset="0"/>
              </a:rPr>
              <a:t>’ Room Type (.5 - 1.5)</a:t>
            </a:r>
          </a:p>
          <a:p>
            <a:pPr marL="628650" lvl="1" indent="-171450">
              <a:buFont typeface="Wingdings" panose="05000000000000000000" pitchFamily="2" charset="2"/>
              <a:buChar char="Ø"/>
            </a:pPr>
            <a:r>
              <a:rPr lang="en-US" sz="1100" dirty="0">
                <a:latin typeface="Avenir Next LT Pro" panose="020B0504020202020204" pitchFamily="34" charset="0"/>
              </a:rPr>
              <a:t>55% of total</a:t>
            </a:r>
          </a:p>
          <a:p>
            <a:pPr marL="171450" indent="-171450">
              <a:buFont typeface="Wingdings" panose="05000000000000000000" pitchFamily="2" charset="2"/>
              <a:buChar char="Ø"/>
            </a:pPr>
            <a:r>
              <a:rPr lang="en-US" sz="1100" b="1" dirty="0">
                <a:latin typeface="Avenir Next LT Pro" panose="020B0504020202020204" pitchFamily="34" charset="0"/>
              </a:rPr>
              <a:t>Private Room </a:t>
            </a:r>
            <a:r>
              <a:rPr lang="en-US" sz="1100" dirty="0">
                <a:latin typeface="Avenir Next LT Pro" panose="020B0504020202020204" pitchFamily="34" charset="0"/>
              </a:rPr>
              <a:t>– this has been updated in the dataset as a ‘</a:t>
            </a:r>
            <a:r>
              <a:rPr lang="en-US" sz="1100" b="1" dirty="0">
                <a:latin typeface="Avenir Next LT Pro" panose="020B0504020202020204" pitchFamily="34" charset="0"/>
              </a:rPr>
              <a:t>2</a:t>
            </a:r>
            <a:r>
              <a:rPr lang="en-US" sz="1100" dirty="0">
                <a:latin typeface="Avenir Next LT Pro" panose="020B0504020202020204" pitchFamily="34" charset="0"/>
              </a:rPr>
              <a:t>’ Room Type (1.5 – 2.5)</a:t>
            </a:r>
          </a:p>
          <a:p>
            <a:pPr marL="628650" lvl="1" indent="-171450">
              <a:buFont typeface="Wingdings" panose="05000000000000000000" pitchFamily="2" charset="2"/>
              <a:buChar char="Ø"/>
            </a:pPr>
            <a:r>
              <a:rPr lang="en-US" sz="1100" dirty="0">
                <a:latin typeface="Avenir Next LT Pro" panose="020B0504020202020204" pitchFamily="34" charset="0"/>
              </a:rPr>
              <a:t>43% of total</a:t>
            </a:r>
          </a:p>
          <a:p>
            <a:pPr marL="171450" indent="-171450">
              <a:buFont typeface="Wingdings" panose="05000000000000000000" pitchFamily="2" charset="2"/>
              <a:buChar char="Ø"/>
            </a:pPr>
            <a:r>
              <a:rPr lang="en-US" sz="1100" b="1" dirty="0">
                <a:latin typeface="Avenir Next LT Pro" panose="020B0504020202020204" pitchFamily="34" charset="0"/>
              </a:rPr>
              <a:t>Hotel Room </a:t>
            </a:r>
            <a:r>
              <a:rPr lang="en-US" sz="1100" dirty="0">
                <a:latin typeface="Avenir Next LT Pro" panose="020B0504020202020204" pitchFamily="34" charset="0"/>
              </a:rPr>
              <a:t>– this has been updated in the dataset as a ‘</a:t>
            </a:r>
            <a:r>
              <a:rPr lang="en-US" sz="1100" b="1" dirty="0">
                <a:latin typeface="Avenir Next LT Pro" panose="020B0504020202020204" pitchFamily="34" charset="0"/>
              </a:rPr>
              <a:t>3</a:t>
            </a:r>
            <a:r>
              <a:rPr lang="en-US" sz="1100" dirty="0">
                <a:latin typeface="Avenir Next LT Pro" panose="020B0504020202020204" pitchFamily="34" charset="0"/>
              </a:rPr>
              <a:t>’ Room Type (2.5 – 3.5)</a:t>
            </a:r>
          </a:p>
          <a:p>
            <a:pPr marL="628650" lvl="1" indent="-171450">
              <a:buFont typeface="Wingdings" panose="05000000000000000000" pitchFamily="2" charset="2"/>
              <a:buChar char="Ø"/>
            </a:pPr>
            <a:r>
              <a:rPr lang="en-US" sz="1100" dirty="0">
                <a:latin typeface="Avenir Next LT Pro" panose="020B0504020202020204" pitchFamily="34" charset="0"/>
              </a:rPr>
              <a:t>0.7% of total</a:t>
            </a:r>
          </a:p>
          <a:p>
            <a:pPr marL="171450" indent="-171450">
              <a:buFont typeface="Wingdings" panose="05000000000000000000" pitchFamily="2" charset="2"/>
              <a:buChar char="Ø"/>
            </a:pPr>
            <a:r>
              <a:rPr lang="en-US" sz="1100" b="1" dirty="0">
                <a:latin typeface="Avenir Next LT Pro" panose="020B0504020202020204" pitchFamily="34" charset="0"/>
              </a:rPr>
              <a:t>Shared Room </a:t>
            </a:r>
            <a:r>
              <a:rPr lang="en-US" sz="1100" dirty="0">
                <a:latin typeface="Avenir Next LT Pro" panose="020B0504020202020204" pitchFamily="34" charset="0"/>
              </a:rPr>
              <a:t>– this has been updated in the dataset as a ‘</a:t>
            </a:r>
            <a:r>
              <a:rPr lang="en-US" sz="1100" b="1" dirty="0">
                <a:latin typeface="Avenir Next LT Pro" panose="020B0504020202020204" pitchFamily="34" charset="0"/>
              </a:rPr>
              <a:t>4</a:t>
            </a:r>
            <a:r>
              <a:rPr lang="en-US" sz="1100" dirty="0">
                <a:latin typeface="Avenir Next LT Pro" panose="020B0504020202020204" pitchFamily="34" charset="0"/>
              </a:rPr>
              <a:t>’ Room Type (3.5 – 4.5)</a:t>
            </a:r>
          </a:p>
          <a:p>
            <a:pPr marL="628650" lvl="1" indent="-171450">
              <a:buFont typeface="Wingdings" panose="05000000000000000000" pitchFamily="2" charset="2"/>
              <a:buChar char="Ø"/>
            </a:pPr>
            <a:r>
              <a:rPr lang="en-US" sz="1100" dirty="0">
                <a:latin typeface="Avenir Next LT Pro" panose="020B0504020202020204" pitchFamily="34" charset="0"/>
              </a:rPr>
              <a:t>1.3% of total </a:t>
            </a:r>
          </a:p>
          <a:p>
            <a:pPr lvl="1"/>
            <a:endParaRPr lang="en-US" dirty="0">
              <a:latin typeface="Avenir Next LT Pro" panose="020B0504020202020204" pitchFamily="34" charset="0"/>
            </a:endParaRPr>
          </a:p>
          <a:p>
            <a:r>
              <a:rPr lang="en-US" sz="2000" dirty="0">
                <a:latin typeface="Avenir Next LT Pro" panose="020B0504020202020204" pitchFamily="34" charset="0"/>
              </a:rPr>
              <a:t>The overall preference is for Entire Home/Apartments, followed by Private Rooms</a:t>
            </a:r>
          </a:p>
          <a:p>
            <a:r>
              <a:rPr lang="en-US" sz="2000" dirty="0">
                <a:latin typeface="Avenir Next LT Pro" panose="020B0504020202020204" pitchFamily="34" charset="0"/>
              </a:rPr>
              <a:t>Hotel Rooms and Shared Rooms are much less frequent</a:t>
            </a:r>
          </a:p>
        </p:txBody>
      </p:sp>
      <p:pic>
        <p:nvPicPr>
          <p:cNvPr id="5" name="Picture 4" descr="Chart, bar chart&#10;&#10;Description automatically generated">
            <a:extLst>
              <a:ext uri="{FF2B5EF4-FFF2-40B4-BE49-F238E27FC236}">
                <a16:creationId xmlns:a16="http://schemas.microsoft.com/office/drawing/2014/main" id="{6F67BBF3-38A7-4DE8-8458-88E668100073}"/>
              </a:ext>
            </a:extLst>
          </p:cNvPr>
          <p:cNvPicPr>
            <a:picLocks noChangeAspect="1"/>
          </p:cNvPicPr>
          <p:nvPr/>
        </p:nvPicPr>
        <p:blipFill>
          <a:blip r:embed="rId2"/>
          <a:stretch>
            <a:fillRect/>
          </a:stretch>
        </p:blipFill>
        <p:spPr>
          <a:xfrm>
            <a:off x="7081345" y="2234647"/>
            <a:ext cx="4136815" cy="2696133"/>
          </a:xfrm>
          <a:prstGeom prst="rect">
            <a:avLst/>
          </a:prstGeom>
        </p:spPr>
      </p:pic>
    </p:spTree>
    <p:extLst>
      <p:ext uri="{BB962C8B-B14F-4D97-AF65-F5344CB8AC3E}">
        <p14:creationId xmlns:p14="http://schemas.microsoft.com/office/powerpoint/2010/main" val="240967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10683</TotalTime>
  <Words>1978</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Century Gothic</vt:lpstr>
      <vt:lpstr>Wingdings</vt:lpstr>
      <vt:lpstr>Wingdings 3</vt:lpstr>
      <vt:lpstr>Ion</vt:lpstr>
      <vt:lpstr>Airbnb and COVID-19</vt:lpstr>
      <vt:lpstr>Hypothesis</vt:lpstr>
      <vt:lpstr>Variables</vt:lpstr>
      <vt:lpstr>Room Type</vt:lpstr>
      <vt:lpstr>Price</vt:lpstr>
      <vt:lpstr>Number of Reviews</vt:lpstr>
      <vt:lpstr>Last Review</vt:lpstr>
      <vt:lpstr>Reviews per Month</vt:lpstr>
      <vt:lpstr>Room Type Summary</vt:lpstr>
      <vt:lpstr>Price Summary</vt:lpstr>
      <vt:lpstr>Number of Reviews Summary</vt:lpstr>
      <vt:lpstr>Last Review Summary</vt:lpstr>
      <vt:lpstr>Reviews per Month Summary</vt:lpstr>
      <vt:lpstr>Scenario Comparison with PMF</vt:lpstr>
      <vt:lpstr>Price - CDF</vt:lpstr>
      <vt:lpstr>Analytical Distribution</vt:lpstr>
      <vt:lpstr>Scatter Plots</vt:lpstr>
      <vt:lpstr>Hypothesis Testing</vt:lpstr>
      <vt:lpstr>Regression Analysis</vt:lpstr>
      <vt:lpstr>Multiple Regression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McMillin</dc:creator>
  <cp:lastModifiedBy>Joel McMillin</cp:lastModifiedBy>
  <cp:revision>2</cp:revision>
  <dcterms:created xsi:type="dcterms:W3CDTF">2021-01-22T22:13:04Z</dcterms:created>
  <dcterms:modified xsi:type="dcterms:W3CDTF">2021-11-19T02:54:36Z</dcterms:modified>
</cp:coreProperties>
</file>