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9"/>
  </p:notesMasterIdLst>
  <p:sldIdLst>
    <p:sldId id="256" r:id="rId5"/>
    <p:sldId id="286" r:id="rId6"/>
    <p:sldId id="294" r:id="rId7"/>
    <p:sldId id="29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DC9656-8D48-4E0C-B577-96BFACE393F2}" v="16" dt="2023-03-04T16:08:35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l McMillin" userId="a9e4a3132b31595c" providerId="LiveId" clId="{C2DC9656-8D48-4E0C-B577-96BFACE393F2}"/>
    <pc:docChg chg="undo custSel addSld delSld modSld">
      <pc:chgData name="Joel McMillin" userId="a9e4a3132b31595c" providerId="LiveId" clId="{C2DC9656-8D48-4E0C-B577-96BFACE393F2}" dt="2023-07-02T00:02:57.620" v="114" actId="20577"/>
      <pc:docMkLst>
        <pc:docMk/>
      </pc:docMkLst>
      <pc:sldChg chg="delSp modSp mod modTransition delAnim">
        <pc:chgData name="Joel McMillin" userId="a9e4a3132b31595c" providerId="LiveId" clId="{C2DC9656-8D48-4E0C-B577-96BFACE393F2}" dt="2023-07-02T00:02:57.620" v="114" actId="20577"/>
        <pc:sldMkLst>
          <pc:docMk/>
          <pc:sldMk cId="2806257027" sldId="256"/>
        </pc:sldMkLst>
        <pc:spChg chg="mod">
          <ac:chgData name="Joel McMillin" userId="a9e4a3132b31595c" providerId="LiveId" clId="{C2DC9656-8D48-4E0C-B577-96BFACE393F2}" dt="2023-03-04T14:33:27.247" v="5" actId="20577"/>
          <ac:spMkLst>
            <pc:docMk/>
            <pc:sldMk cId="2806257027" sldId="256"/>
            <ac:spMk id="2" creationId="{DE3D84FB-5D02-47D2-98FD-4F01A02E2AEA}"/>
          </ac:spMkLst>
        </pc:spChg>
        <pc:spChg chg="mod">
          <ac:chgData name="Joel McMillin" userId="a9e4a3132b31595c" providerId="LiveId" clId="{C2DC9656-8D48-4E0C-B577-96BFACE393F2}" dt="2023-07-02T00:02:57.620" v="114" actId="20577"/>
          <ac:spMkLst>
            <pc:docMk/>
            <pc:sldMk cId="2806257027" sldId="256"/>
            <ac:spMk id="3" creationId="{E9F6641D-ADF3-40BD-9BA3-E740E77C8826}"/>
          </ac:spMkLst>
        </pc:spChg>
        <pc:picChg chg="del">
          <ac:chgData name="Joel McMillin" userId="a9e4a3132b31595c" providerId="LiveId" clId="{C2DC9656-8D48-4E0C-B577-96BFACE393F2}" dt="2023-03-04T15:53:27.525" v="107" actId="478"/>
          <ac:picMkLst>
            <pc:docMk/>
            <pc:sldMk cId="2806257027" sldId="256"/>
            <ac:picMk id="4" creationId="{70C38A86-FD1C-FE32-66E7-5891F1370753}"/>
          </ac:picMkLst>
        </pc:picChg>
        <pc:picChg chg="del">
          <ac:chgData name="Joel McMillin" userId="a9e4a3132b31595c" providerId="LiveId" clId="{C2DC9656-8D48-4E0C-B577-96BFACE393F2}" dt="2023-03-04T15:54:45.766" v="108" actId="478"/>
          <ac:picMkLst>
            <pc:docMk/>
            <pc:sldMk cId="2806257027" sldId="256"/>
            <ac:picMk id="6" creationId="{FC5DCA71-BE69-7F3E-D4A6-89B788C94EFB}"/>
          </ac:picMkLst>
        </pc:picChg>
        <pc:picChg chg="mod">
          <ac:chgData name="Joel McMillin" userId="a9e4a3132b31595c" providerId="LiveId" clId="{C2DC9656-8D48-4E0C-B577-96BFACE393F2}" dt="2023-03-04T16:02:42.356" v="110" actId="1076"/>
          <ac:picMkLst>
            <pc:docMk/>
            <pc:sldMk cId="2806257027" sldId="256"/>
            <ac:picMk id="7" creationId="{CEA96593-4496-C8C8-5945-A0FEB519BE0D}"/>
          </ac:picMkLst>
        </pc:picChg>
      </pc:sldChg>
      <pc:sldChg chg="del">
        <pc:chgData name="Joel McMillin" userId="a9e4a3132b31595c" providerId="LiveId" clId="{C2DC9656-8D48-4E0C-B577-96BFACE393F2}" dt="2023-03-04T14:36:02.763" v="14" actId="2696"/>
        <pc:sldMkLst>
          <pc:docMk/>
          <pc:sldMk cId="358807851" sldId="285"/>
        </pc:sldMkLst>
      </pc:sldChg>
      <pc:sldChg chg="modSp add del mod">
        <pc:chgData name="Joel McMillin" userId="a9e4a3132b31595c" providerId="LiveId" clId="{C2DC9656-8D48-4E0C-B577-96BFACE393F2}" dt="2023-03-04T16:09:59.151" v="113" actId="1076"/>
        <pc:sldMkLst>
          <pc:docMk/>
          <pc:sldMk cId="2231971565" sldId="286"/>
        </pc:sldMkLst>
        <pc:spChg chg="mod">
          <ac:chgData name="Joel McMillin" userId="a9e4a3132b31595c" providerId="LiveId" clId="{C2DC9656-8D48-4E0C-B577-96BFACE393F2}" dt="2023-03-04T14:56:01.476" v="73" actId="255"/>
          <ac:spMkLst>
            <pc:docMk/>
            <pc:sldMk cId="2231971565" sldId="286"/>
            <ac:spMk id="2" creationId="{396A58CB-BC11-DCFB-5B43-00526CF34583}"/>
          </ac:spMkLst>
        </pc:spChg>
        <pc:spChg chg="mod">
          <ac:chgData name="Joel McMillin" userId="a9e4a3132b31595c" providerId="LiveId" clId="{C2DC9656-8D48-4E0C-B577-96BFACE393F2}" dt="2023-03-04T14:56:05.483" v="74" actId="20577"/>
          <ac:spMkLst>
            <pc:docMk/>
            <pc:sldMk cId="2231971565" sldId="286"/>
            <ac:spMk id="3" creationId="{1C02125C-8986-842F-4193-DB4570E5EB89}"/>
          </ac:spMkLst>
        </pc:spChg>
        <pc:picChg chg="mod">
          <ac:chgData name="Joel McMillin" userId="a9e4a3132b31595c" providerId="LiveId" clId="{C2DC9656-8D48-4E0C-B577-96BFACE393F2}" dt="2023-03-04T16:09:59.151" v="113" actId="1076"/>
          <ac:picMkLst>
            <pc:docMk/>
            <pc:sldMk cId="2231971565" sldId="286"/>
            <ac:picMk id="4" creationId="{3ADB15CD-440D-6A0F-670B-96EDF1E4C040}"/>
          </ac:picMkLst>
        </pc:picChg>
        <pc:picChg chg="mod">
          <ac:chgData name="Joel McMillin" userId="a9e4a3132b31595c" providerId="LiveId" clId="{C2DC9656-8D48-4E0C-B577-96BFACE393F2}" dt="2023-03-04T14:56:22.622" v="75" actId="1076"/>
          <ac:picMkLst>
            <pc:docMk/>
            <pc:sldMk cId="2231971565" sldId="286"/>
            <ac:picMk id="1028" creationId="{861BB145-4E45-0C0C-081D-9435D8F6EC3E}"/>
          </ac:picMkLst>
        </pc:picChg>
        <pc:picChg chg="mod">
          <ac:chgData name="Joel McMillin" userId="a9e4a3132b31595c" providerId="LiveId" clId="{C2DC9656-8D48-4E0C-B577-96BFACE393F2}" dt="2023-03-04T14:56:22.622" v="75" actId="1076"/>
          <ac:picMkLst>
            <pc:docMk/>
            <pc:sldMk cId="2231971565" sldId="286"/>
            <ac:picMk id="1029" creationId="{F9468071-D300-8FEC-5289-87BA43E27659}"/>
          </ac:picMkLst>
        </pc:picChg>
      </pc:sldChg>
      <pc:sldChg chg="del">
        <pc:chgData name="Joel McMillin" userId="a9e4a3132b31595c" providerId="LiveId" clId="{C2DC9656-8D48-4E0C-B577-96BFACE393F2}" dt="2023-03-04T14:36:09.780" v="17" actId="2696"/>
        <pc:sldMkLst>
          <pc:docMk/>
          <pc:sldMk cId="1521299393" sldId="287"/>
        </pc:sldMkLst>
      </pc:sldChg>
      <pc:sldChg chg="del">
        <pc:chgData name="Joel McMillin" userId="a9e4a3132b31595c" providerId="LiveId" clId="{C2DC9656-8D48-4E0C-B577-96BFACE393F2}" dt="2023-03-04T14:36:14.888" v="18" actId="2696"/>
        <pc:sldMkLst>
          <pc:docMk/>
          <pc:sldMk cId="2675968543" sldId="288"/>
        </pc:sldMkLst>
      </pc:sldChg>
      <pc:sldChg chg="del">
        <pc:chgData name="Joel McMillin" userId="a9e4a3132b31595c" providerId="LiveId" clId="{C2DC9656-8D48-4E0C-B577-96BFACE393F2}" dt="2023-03-04T14:36:17.033" v="19" actId="2696"/>
        <pc:sldMkLst>
          <pc:docMk/>
          <pc:sldMk cId="3038429293" sldId="289"/>
        </pc:sldMkLst>
      </pc:sldChg>
      <pc:sldChg chg="del">
        <pc:chgData name="Joel McMillin" userId="a9e4a3132b31595c" providerId="LiveId" clId="{C2DC9656-8D48-4E0C-B577-96BFACE393F2}" dt="2023-03-04T14:36:20.930" v="21" actId="2696"/>
        <pc:sldMkLst>
          <pc:docMk/>
          <pc:sldMk cId="2005871618" sldId="290"/>
        </pc:sldMkLst>
      </pc:sldChg>
      <pc:sldChg chg="del">
        <pc:chgData name="Joel McMillin" userId="a9e4a3132b31595c" providerId="LiveId" clId="{C2DC9656-8D48-4E0C-B577-96BFACE393F2}" dt="2023-03-04T14:36:18.813" v="20" actId="2696"/>
        <pc:sldMkLst>
          <pc:docMk/>
          <pc:sldMk cId="572113969" sldId="291"/>
        </pc:sldMkLst>
      </pc:sldChg>
      <pc:sldChg chg="delSp modSp mod">
        <pc:chgData name="Joel McMillin" userId="a9e4a3132b31595c" providerId="LiveId" clId="{C2DC9656-8D48-4E0C-B577-96BFACE393F2}" dt="2023-03-04T15:40:35.990" v="106" actId="478"/>
        <pc:sldMkLst>
          <pc:docMk/>
          <pc:sldMk cId="2126377810" sldId="292"/>
        </pc:sldMkLst>
        <pc:spChg chg="mod">
          <ac:chgData name="Joel McMillin" userId="a9e4a3132b31595c" providerId="LiveId" clId="{C2DC9656-8D48-4E0C-B577-96BFACE393F2}" dt="2023-03-04T15:39:38.500" v="104" actId="3626"/>
          <ac:spMkLst>
            <pc:docMk/>
            <pc:sldMk cId="2126377810" sldId="292"/>
            <ac:spMk id="6" creationId="{247C6076-9329-FAFC-D443-5FD984958042}"/>
          </ac:spMkLst>
        </pc:spChg>
        <pc:picChg chg="del mod">
          <ac:chgData name="Joel McMillin" userId="a9e4a3132b31595c" providerId="LiveId" clId="{C2DC9656-8D48-4E0C-B577-96BFACE393F2}" dt="2023-03-04T15:40:35.990" v="106" actId="478"/>
          <ac:picMkLst>
            <pc:docMk/>
            <pc:sldMk cId="2126377810" sldId="292"/>
            <ac:picMk id="5" creationId="{76BA56CB-2BB4-5932-DE65-FB5A298FD8D2}"/>
          </ac:picMkLst>
        </pc:picChg>
      </pc:sldChg>
      <pc:sldChg chg="del">
        <pc:chgData name="Joel McMillin" userId="a9e4a3132b31595c" providerId="LiveId" clId="{C2DC9656-8D48-4E0C-B577-96BFACE393F2}" dt="2023-03-04T14:36:07.583" v="16" actId="2696"/>
        <pc:sldMkLst>
          <pc:docMk/>
          <pc:sldMk cId="4169631012" sldId="293"/>
        </pc:sldMkLst>
      </pc:sldChg>
      <pc:sldChg chg="addSp delSp modSp new mod">
        <pc:chgData name="Joel McMillin" userId="a9e4a3132b31595c" providerId="LiveId" clId="{C2DC9656-8D48-4E0C-B577-96BFACE393F2}" dt="2023-03-04T16:09:47.563" v="112" actId="1076"/>
        <pc:sldMkLst>
          <pc:docMk/>
          <pc:sldMk cId="4006202720" sldId="294"/>
        </pc:sldMkLst>
        <pc:spChg chg="del mod">
          <ac:chgData name="Joel McMillin" userId="a9e4a3132b31595c" providerId="LiveId" clId="{C2DC9656-8D48-4E0C-B577-96BFACE393F2}" dt="2023-03-04T14:35:25.782" v="9" actId="478"/>
          <ac:spMkLst>
            <pc:docMk/>
            <pc:sldMk cId="4006202720" sldId="294"/>
            <ac:spMk id="2" creationId="{76AF2AB8-725C-3C17-F80B-CBD965B9D28D}"/>
          </ac:spMkLst>
        </pc:spChg>
        <pc:spChg chg="del">
          <ac:chgData name="Joel McMillin" userId="a9e4a3132b31595c" providerId="LiveId" clId="{C2DC9656-8D48-4E0C-B577-96BFACE393F2}" dt="2023-03-04T14:35:15.544" v="7" actId="22"/>
          <ac:spMkLst>
            <pc:docMk/>
            <pc:sldMk cId="4006202720" sldId="294"/>
            <ac:spMk id="3" creationId="{FBD335E8-5BE5-4CF3-D5E3-79091E8805A4}"/>
          </ac:spMkLst>
        </pc:spChg>
        <pc:picChg chg="add mod ord">
          <ac:chgData name="Joel McMillin" userId="a9e4a3132b31595c" providerId="LiveId" clId="{C2DC9656-8D48-4E0C-B577-96BFACE393F2}" dt="2023-03-04T14:35:37.846" v="13" actId="1076"/>
          <ac:picMkLst>
            <pc:docMk/>
            <pc:sldMk cId="4006202720" sldId="294"/>
            <ac:picMk id="5" creationId="{C7AAC0B8-7085-58D0-222E-F34C509A739A}"/>
          </ac:picMkLst>
        </pc:picChg>
        <pc:picChg chg="mod">
          <ac:chgData name="Joel McMillin" userId="a9e4a3132b31595c" providerId="LiveId" clId="{C2DC9656-8D48-4E0C-B577-96BFACE393F2}" dt="2023-03-04T16:09:47.563" v="112" actId="1076"/>
          <ac:picMkLst>
            <pc:docMk/>
            <pc:sldMk cId="4006202720" sldId="294"/>
            <ac:picMk id="6" creationId="{48AD3FD9-D8D7-0224-315C-F684245B5251}"/>
          </ac:picMkLst>
        </pc:picChg>
      </pc:sldChg>
      <pc:sldChg chg="new del">
        <pc:chgData name="Joel McMillin" userId="a9e4a3132b31595c" providerId="LiveId" clId="{C2DC9656-8D48-4E0C-B577-96BFACE393F2}" dt="2023-03-04T14:55:38.228" v="71" actId="2696"/>
        <pc:sldMkLst>
          <pc:docMk/>
          <pc:sldMk cId="35465890" sldId="2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7/1/2023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Airline safety - Final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Joel McMillin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Slide 1">
            <a:hlinkClick r:id="" action="ppaction://media"/>
            <a:extLst>
              <a:ext uri="{FF2B5EF4-FFF2-40B4-BE49-F238E27FC236}">
                <a16:creationId xmlns:a16="http://schemas.microsoft.com/office/drawing/2014/main" id="{CEA96593-4496-C8C8-5945-A0FEB519BE0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420798" y="486126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267"/>
    </mc:Choice>
    <mc:Fallback xmlns="">
      <p:transition spd="slow" advTm="472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26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58CB-BC11-DCFB-5B43-00526CF3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Reality of Auto vs Airline Safety – the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2125C-8986-842F-4193-DB4570E5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US Automobile Fatalities 1985-2014">
            <a:extLst>
              <a:ext uri="{FF2B5EF4-FFF2-40B4-BE49-F238E27FC236}">
                <a16:creationId xmlns:a16="http://schemas.microsoft.com/office/drawing/2014/main" id="{861BB145-4E45-0C0C-081D-9435D8F6E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572" y="2711778"/>
            <a:ext cx="3568654" cy="2141935"/>
          </a:xfrm>
          <a:prstGeom prst="rect">
            <a:avLst/>
          </a:prstGeom>
          <a:noFill/>
          <a:effectLst>
            <a:glow rad="101600">
              <a:schemeClr val="accent1">
                <a:lumMod val="20000"/>
                <a:lumOff val="80000"/>
                <a:alpha val="40000"/>
              </a:schemeClr>
            </a:glow>
            <a:outerShdw blurRad="50800" dist="38100" dir="5400000" algn="t" rotWithShape="0">
              <a:schemeClr val="bg1">
                <a:lumMod val="65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Global Airline Fatalities 1985-2014">
            <a:extLst>
              <a:ext uri="{FF2B5EF4-FFF2-40B4-BE49-F238E27FC236}">
                <a16:creationId xmlns:a16="http://schemas.microsoft.com/office/drawing/2014/main" id="{F9468071-D300-8FEC-5289-87BA43E27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774" y="2711352"/>
            <a:ext cx="3568654" cy="2142262"/>
          </a:xfrm>
          <a:prstGeom prst="rect">
            <a:avLst/>
          </a:prstGeom>
          <a:noFill/>
          <a:effectLst>
            <a:glow rad="101600">
              <a:schemeClr val="accent1">
                <a:lumMod val="20000"/>
                <a:lumOff val="80000"/>
                <a:alpha val="40000"/>
              </a:schemeClr>
            </a:glow>
            <a:outerShdw blurRad="50800" dist="38100" dir="5400000" algn="t" rotWithShape="0">
              <a:schemeClr val="bg1">
                <a:lumMod val="65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83486E-EEF0-5ADA-D11C-B553115972C2}"/>
              </a:ext>
            </a:extLst>
          </p:cNvPr>
          <p:cNvSpPr txBox="1"/>
          <p:nvPr/>
        </p:nvSpPr>
        <p:spPr>
          <a:xfrm>
            <a:off x="1970343" y="5481085"/>
            <a:ext cx="8073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Airline Fatalities = 3% of Auto Fatalities over a 30-Year period</a:t>
            </a:r>
          </a:p>
        </p:txBody>
      </p:sp>
      <p:pic>
        <p:nvPicPr>
          <p:cNvPr id="4" name="Slide 2">
            <a:hlinkClick r:id="" action="ppaction://media"/>
            <a:extLst>
              <a:ext uri="{FF2B5EF4-FFF2-40B4-BE49-F238E27FC236}">
                <a16:creationId xmlns:a16="http://schemas.microsoft.com/office/drawing/2014/main" id="{3ADB15CD-440D-6A0F-670B-96EDF1E4C04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54353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7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43"/>
    </mc:Choice>
    <mc:Fallback xmlns="">
      <p:transition spd="slow" advTm="348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84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AAC0B8-7085-58D0-222E-F34C509A7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46490" y="460904"/>
            <a:ext cx="7078132" cy="5936192"/>
          </a:xfrm>
        </p:spPr>
      </p:pic>
      <p:pic>
        <p:nvPicPr>
          <p:cNvPr id="6" name="Slide 3">
            <a:hlinkClick r:id="" action="ppaction://media"/>
            <a:extLst>
              <a:ext uri="{FF2B5EF4-FFF2-40B4-BE49-F238E27FC236}">
                <a16:creationId xmlns:a16="http://schemas.microsoft.com/office/drawing/2014/main" id="{48AD3FD9-D8D7-0224-315C-F684245B525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92030" y="299836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0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156"/>
    </mc:Choice>
    <mc:Fallback xmlns="">
      <p:transition spd="slow" advTm="601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15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58CB-BC11-DCFB-5B43-00526CF3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references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C6076-9329-FAFC-D443-5FD984958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63" y="1993444"/>
            <a:ext cx="10661873" cy="4558357"/>
          </a:xfrm>
        </p:spPr>
        <p:txBody>
          <a:bodyPr>
            <a:normAutofit/>
          </a:bodyPr>
          <a:lstStyle/>
          <a:p>
            <a:pPr marL="360045" marR="0" indent="-360045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“Accidents and Fatalities per Year.”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Google Sheets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, Google, https://docs.google.com/spreadsheets/d/1SDp7p1y6m7N5xD5_fpOkYOrJvd68V7iy6etXy2cetb8/edit#gid=661081734. </a:t>
            </a:r>
          </a:p>
          <a:p>
            <a:pPr marL="360045" marR="0" indent="-360045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Barida, Vitalii. “Airplane Fly Icon. Plane Flying with Line. Travel Transportation...”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IStock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, https://www.istockphoto.com/vector/airplane-fly-icon-plane-flying-with-line-gm1314724689-402876132. </a:t>
            </a:r>
          </a:p>
          <a:p>
            <a:pPr marL="360045" marR="0" indent="-360045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Green, Eli. “Qantas Regains Top Spot for Safest Airline in 2023.”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Escape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, 3 Jan. 2023, https://www.escape.com.au/news/qantas-regains-top-spot-for-safest-airline-in-2023/news-  	story/469c74cdf2b14eda3eab0c7f19cd8e8d. </a:t>
            </a:r>
          </a:p>
          <a:p>
            <a:pPr marL="360045" marR="0" indent="-360045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“Investor.qantas.com.”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Qantas Annual Report 2022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, https://investor.qantas.com/FormBuilder/_Resource/_module/doLLG5ufYkCyEPjF1tpgyw/file/annual-reports/2022-Annual-Report.pdf. </a:t>
            </a:r>
          </a:p>
          <a:p>
            <a:pPr marL="360045" marR="0" indent="-360045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“Motor Vehicle Fatality Rate in U.S. by Year.”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Wikipedia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, Wikimedia Foundation, 17 Jan. 2023, https://en.wikipedia.org/wiki/Motor_vehicle_fatality_rate_in_U.S._by_year. </a:t>
            </a:r>
          </a:p>
          <a:p>
            <a:pPr marL="360045" marR="0" indent="-360045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“Qantas Logo.”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1000 Logos The Famous Brands and Company Logos in the World Qantas Logo Comments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, https://1000logos.net/qantas-logo/. </a:t>
            </a:r>
          </a:p>
          <a:p>
            <a:pPr marL="360045" marR="0" indent="-360045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“Qantas Logo Color Palette Image Format.”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Qantas Logo Color Scheme " Brand and Logo " SchemeColor.com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, https://www.schemecolor.com/qantas-logo-colors.php. </a:t>
            </a:r>
          </a:p>
          <a:p>
            <a:pPr marL="360045" marR="0" indent="-360045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“Qantas Remains Number One in Airline Satisfaction for Both Domestic and Domestic Business Travel.”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Home - Roy Morgan Research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, 29 Jan. 2020, https://www.roymorgan.com/findings/qantas- 	remains-number-one-in-airline-satisfaction-for-both-domestic-and-domestic-business-travel. </a:t>
            </a:r>
          </a:p>
          <a:p>
            <a:pPr marL="360045" marR="0" indent="-360045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“Qantas Shock Ranking in Airline Awards.”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Yahoo! Finance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, Yahoo!, 26 Sept. 2022, https://au.finance.yahoo.com/news/qantas-achieves-shock-ranking-in-world-airline-awards-014415438.html. </a:t>
            </a:r>
          </a:p>
          <a:p>
            <a:pPr marL="360045" marR="0" indent="-360045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Staff, 9News. “Qantas Reclaims World's Safest Airline Title.”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9News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, 9News, 3 Jan. 2023, https://www.9news.com.au/national/qantas-named-worlds-safest-airline-2023-reclaim-top- 	spot/4275a9bf-c3c1-453e-9860-59ee3211f904#:~:text=In%20picking%20Qantas%20for%20the,the%20industry's%20most%20experienced%20airline%22. </a:t>
            </a:r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26377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26247</TotalTime>
  <Words>422</Words>
  <Application>Microsoft Office PowerPoint</Application>
  <PresentationFormat>Widescreen</PresentationFormat>
  <Paragraphs>15</Paragraphs>
  <Slides>4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Tw Cen MT</vt:lpstr>
      <vt:lpstr>Tw Cen MT Condensed</vt:lpstr>
      <vt:lpstr>Wingdings 3</vt:lpstr>
      <vt:lpstr>Integral</vt:lpstr>
      <vt:lpstr>Airline safety - Final</vt:lpstr>
      <vt:lpstr>The Reality of Auto vs Airline Safety – the Numbers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safety - Executive summary</dc:title>
  <dc:creator>Joel McMillin</dc:creator>
  <cp:lastModifiedBy>Joel McMillin</cp:lastModifiedBy>
  <cp:revision>2</cp:revision>
  <dcterms:created xsi:type="dcterms:W3CDTF">2023-01-20T00:59:27Z</dcterms:created>
  <dcterms:modified xsi:type="dcterms:W3CDTF">2023-07-02T00:03:03Z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