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Nuni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ipgLLDZGrLHlpKa+pJYUbSKMy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customschemas.google.com/relationships/presentationmetadata" Target="meta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Nunito-bold.fntdata"/><Relationship Id="rId82" Type="http://schemas.openxmlformats.org/officeDocument/2006/relationships/font" Target="fonts/Nunito-boldItalic.fntdata"/><Relationship Id="rId81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Nunito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7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5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5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75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7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75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7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75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7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5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7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75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7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7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7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8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85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4" name="Google Shape;114;p8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85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8" name="Google Shape;118;p8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85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8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8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78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9" name="Google Shape;49;p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7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3" name="Google Shape;53;p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7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8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8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8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82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8" name="Google Shape;88;p8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82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2" name="Google Shape;92;p8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8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8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8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83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8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png"/><Relationship Id="rId4" Type="http://schemas.openxmlformats.org/officeDocument/2006/relationships/image" Target="../media/image65.png"/><Relationship Id="rId5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8.png"/><Relationship Id="rId4" Type="http://schemas.openxmlformats.org/officeDocument/2006/relationships/image" Target="../media/image66.png"/><Relationship Id="rId5" Type="http://schemas.openxmlformats.org/officeDocument/2006/relationships/image" Target="../media/image7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8.png"/><Relationship Id="rId4" Type="http://schemas.openxmlformats.org/officeDocument/2006/relationships/image" Target="../media/image81.png"/><Relationship Id="rId5" Type="http://schemas.openxmlformats.org/officeDocument/2006/relationships/image" Target="../media/image7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7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3.png"/><Relationship Id="rId4" Type="http://schemas.openxmlformats.org/officeDocument/2006/relationships/image" Target="../media/image76.png"/><Relationship Id="rId5" Type="http://schemas.openxmlformats.org/officeDocument/2006/relationships/image" Target="../media/image7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8.png"/><Relationship Id="rId4" Type="http://schemas.openxmlformats.org/officeDocument/2006/relationships/image" Target="../media/image77.png"/><Relationship Id="rId5" Type="http://schemas.openxmlformats.org/officeDocument/2006/relationships/image" Target="../media/image7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0.png"/><Relationship Id="rId4" Type="http://schemas.openxmlformats.org/officeDocument/2006/relationships/image" Target="../media/image8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0.png"/><Relationship Id="rId4" Type="http://schemas.openxmlformats.org/officeDocument/2006/relationships/image" Target="../media/image84.png"/><Relationship Id="rId5" Type="http://schemas.openxmlformats.org/officeDocument/2006/relationships/image" Target="../media/image8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0.png"/><Relationship Id="rId4" Type="http://schemas.openxmlformats.org/officeDocument/2006/relationships/image" Target="../media/image88.png"/><Relationship Id="rId5" Type="http://schemas.openxmlformats.org/officeDocument/2006/relationships/image" Target="../media/image8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0.png"/><Relationship Id="rId4" Type="http://schemas.openxmlformats.org/officeDocument/2006/relationships/image" Target="../media/image82.png"/><Relationship Id="rId5" Type="http://schemas.openxmlformats.org/officeDocument/2006/relationships/image" Target="../media/image9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0.png"/><Relationship Id="rId4" Type="http://schemas.openxmlformats.org/officeDocument/2006/relationships/image" Target="../media/image89.png"/><Relationship Id="rId5" Type="http://schemas.openxmlformats.org/officeDocument/2006/relationships/image" Target="../media/image9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3.png"/><Relationship Id="rId4" Type="http://schemas.openxmlformats.org/officeDocument/2006/relationships/image" Target="../media/image9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3.png"/><Relationship Id="rId4" Type="http://schemas.openxmlformats.org/officeDocument/2006/relationships/image" Target="../media/image10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3.png"/><Relationship Id="rId4" Type="http://schemas.openxmlformats.org/officeDocument/2006/relationships/image" Target="../media/image101.png"/><Relationship Id="rId5" Type="http://schemas.openxmlformats.org/officeDocument/2006/relationships/image" Target="../media/image10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3.png"/><Relationship Id="rId4" Type="http://schemas.openxmlformats.org/officeDocument/2006/relationships/image" Target="../media/image100.png"/><Relationship Id="rId5" Type="http://schemas.openxmlformats.org/officeDocument/2006/relationships/image" Target="../media/image9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3.png"/><Relationship Id="rId4" Type="http://schemas.openxmlformats.org/officeDocument/2006/relationships/image" Target="../media/image99.png"/><Relationship Id="rId5" Type="http://schemas.openxmlformats.org/officeDocument/2006/relationships/image" Target="../media/image10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7.png"/><Relationship Id="rId4" Type="http://schemas.openxmlformats.org/officeDocument/2006/relationships/image" Target="../media/image10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7.png"/><Relationship Id="rId4" Type="http://schemas.openxmlformats.org/officeDocument/2006/relationships/image" Target="../media/image1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7.png"/><Relationship Id="rId4" Type="http://schemas.openxmlformats.org/officeDocument/2006/relationships/image" Target="../media/image10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7.png"/><Relationship Id="rId4" Type="http://schemas.openxmlformats.org/officeDocument/2006/relationships/image" Target="../media/image10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7.png"/><Relationship Id="rId4" Type="http://schemas.openxmlformats.org/officeDocument/2006/relationships/image" Target="../media/image110.png"/><Relationship Id="rId5" Type="http://schemas.openxmlformats.org/officeDocument/2006/relationships/image" Target="../media/image11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7.png"/><Relationship Id="rId4" Type="http://schemas.openxmlformats.org/officeDocument/2006/relationships/image" Target="../media/image115.png"/><Relationship Id="rId5" Type="http://schemas.openxmlformats.org/officeDocument/2006/relationships/image" Target="../media/image11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7.png"/><Relationship Id="rId4" Type="http://schemas.openxmlformats.org/officeDocument/2006/relationships/image" Target="../media/image114.png"/><Relationship Id="rId5" Type="http://schemas.openxmlformats.org/officeDocument/2006/relationships/image" Target="../media/image1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7.png"/><Relationship Id="rId4" Type="http://schemas.openxmlformats.org/officeDocument/2006/relationships/image" Target="../media/image113.png"/><Relationship Id="rId5" Type="http://schemas.openxmlformats.org/officeDocument/2006/relationships/image" Target="../media/image122.png"/><Relationship Id="rId6" Type="http://schemas.openxmlformats.org/officeDocument/2006/relationships/image" Target="../media/image124.png"/><Relationship Id="rId7" Type="http://schemas.openxmlformats.org/officeDocument/2006/relationships/image" Target="../media/image12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Subtracting Fractions 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1200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20484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32049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42985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5455050" y="2635625"/>
            <a:ext cx="1156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2834251" y="3456125"/>
            <a:ext cx="2393400" cy="7069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2066375" y="3245225"/>
            <a:ext cx="2232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4298550" y="2375650"/>
            <a:ext cx="1156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4361425" y="1736306"/>
            <a:ext cx="1039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3718422" y="3456125"/>
            <a:ext cx="1682803" cy="7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20484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32049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4298550" y="2635625"/>
            <a:ext cx="1156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5455050" y="2635625"/>
            <a:ext cx="1156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2680650" y="3456125"/>
            <a:ext cx="2774400" cy="7069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2066375" y="3245225"/>
            <a:ext cx="2232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4298550" y="2375650"/>
            <a:ext cx="1156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4361425" y="1741314"/>
            <a:ext cx="1039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819150" y="889900"/>
            <a:ext cx="7505700" cy="9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121917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204166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286414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68663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450912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533161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615409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697658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3594900" y="3456125"/>
            <a:ext cx="17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1219175" y="3155575"/>
            <a:ext cx="65799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3594910" y="3456125"/>
            <a:ext cx="1736700" cy="7050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4" name="Google Shape;244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/>
          <p:nvPr/>
        </p:nvSpPr>
        <p:spPr>
          <a:xfrm>
            <a:off x="121917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204166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286414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368663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450912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533161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6154095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97658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452960" y="3372868"/>
            <a:ext cx="1736700" cy="710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219175" y="3155575"/>
            <a:ext cx="4112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/>
          <p:nvPr/>
        </p:nvSpPr>
        <p:spPr>
          <a:xfrm>
            <a:off x="121917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204166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286414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368663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450912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533161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6154095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697658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2315375" y="3357500"/>
            <a:ext cx="1736700" cy="7106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>
            <a:off x="1219175" y="3155575"/>
            <a:ext cx="4112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3686700" y="2196350"/>
            <a:ext cx="16449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3640775" y="1553940"/>
            <a:ext cx="1736700" cy="7050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6" name="Google Shape;27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/>
          <p:nvPr/>
        </p:nvSpPr>
        <p:spPr>
          <a:xfrm>
            <a:off x="121917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204166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286414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368663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450912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533161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6154095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697658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2132329" y="3258775"/>
            <a:ext cx="2376795" cy="7147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08" l="0" r="-461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1219175" y="3155575"/>
            <a:ext cx="2467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3686700" y="2196350"/>
            <a:ext cx="16449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3640775" y="1493895"/>
            <a:ext cx="1736700" cy="7050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121917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204166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286414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3686630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4509125" y="2456325"/>
            <a:ext cx="8226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533161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6154095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6976580" y="2456325"/>
            <a:ext cx="8226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2132329" y="3258775"/>
            <a:ext cx="2376795" cy="7147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0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1219175" y="3155575"/>
            <a:ext cx="2467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686700" y="2196350"/>
            <a:ext cx="16449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3640775" y="1493895"/>
            <a:ext cx="1736700" cy="7050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0" name="Google Shape;31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4222475" y="2635625"/>
            <a:ext cx="2313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3427078" y="3411300"/>
            <a:ext cx="1582911" cy="5763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07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4222475" y="2635625"/>
            <a:ext cx="2313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3382025" y="3411300"/>
            <a:ext cx="1837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2048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3382025" y="3411300"/>
            <a:ext cx="1837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3173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4298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423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1800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Math Dailies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2048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2503475" y="3456125"/>
            <a:ext cx="1837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2066375" y="3245225"/>
            <a:ext cx="2232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3173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4298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5423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2048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2263475" y="3439067"/>
            <a:ext cx="1837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2066375" y="3245225"/>
            <a:ext cx="2232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3173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298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5423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3173425" y="2375650"/>
            <a:ext cx="1125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2817025" y="1708357"/>
            <a:ext cx="1837800" cy="7032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048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1720175" y="3456125"/>
            <a:ext cx="1837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066375" y="3245225"/>
            <a:ext cx="1145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3173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4298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5423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3173425" y="2375650"/>
            <a:ext cx="1125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2817025" y="1724011"/>
            <a:ext cx="1837800" cy="7032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2048425" y="2635625"/>
            <a:ext cx="1125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1340225" y="3456125"/>
            <a:ext cx="25773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066375" y="3245225"/>
            <a:ext cx="1125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3173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4298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5423425" y="2635625"/>
            <a:ext cx="1125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3173425" y="2375650"/>
            <a:ext cx="1125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2817025" y="1714023"/>
            <a:ext cx="1837800" cy="7032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3427078" y="3411300"/>
            <a:ext cx="1534949" cy="5777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17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048425" y="3240101"/>
            <a:ext cx="4370491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3505153" y="2635625"/>
            <a:ext cx="1456963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4962028" y="2635625"/>
            <a:ext cx="1456888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11" name="Google Shape;411;p25"/>
          <p:cNvSpPr txBox="1"/>
          <p:nvPr/>
        </p:nvSpPr>
        <p:spPr>
          <a:xfrm>
            <a:off x="2526554" y="3384568"/>
            <a:ext cx="1216496" cy="6208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2066375" y="3219611"/>
            <a:ext cx="1438778" cy="1288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3505153" y="2635625"/>
            <a:ext cx="1456963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4962028" y="2635625"/>
            <a:ext cx="1456888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27" name="Google Shape;427;p26"/>
          <p:cNvSpPr txBox="1"/>
          <p:nvPr/>
        </p:nvSpPr>
        <p:spPr>
          <a:xfrm>
            <a:off x="2289891" y="3348424"/>
            <a:ext cx="1216496" cy="7088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0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2066375" y="3287651"/>
            <a:ext cx="1438778" cy="6077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3505153" y="2635625"/>
            <a:ext cx="1456963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4962028" y="2635625"/>
            <a:ext cx="1456888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52" name="Google Shape;452;p27"/>
          <p:cNvSpPr txBox="1"/>
          <p:nvPr/>
        </p:nvSpPr>
        <p:spPr>
          <a:xfrm>
            <a:off x="2523889" y="3348424"/>
            <a:ext cx="464709" cy="7088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2066375" y="3287651"/>
            <a:ext cx="1438778" cy="6077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3505153" y="2635625"/>
            <a:ext cx="1456963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4962028" y="2635625"/>
            <a:ext cx="1456888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3023661" y="2469403"/>
            <a:ext cx="481492" cy="457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3134802" y="1806705"/>
            <a:ext cx="1216496" cy="708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3505153" y="2635625"/>
            <a:ext cx="1456963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4962028" y="2635625"/>
            <a:ext cx="1456888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3023661" y="2469403"/>
            <a:ext cx="481492" cy="457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3134802" y="1976071"/>
            <a:ext cx="1216496" cy="577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048425" y="3219835"/>
            <a:ext cx="975236" cy="763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2002037" y="3349432"/>
            <a:ext cx="1216496" cy="6209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2048425" y="2635625"/>
            <a:ext cx="1456816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9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3505153" y="2635625"/>
            <a:ext cx="1456963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4962028" y="2635625"/>
            <a:ext cx="1456888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9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3023661" y="2469403"/>
            <a:ext cx="481492" cy="457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3134802" y="1871353"/>
            <a:ext cx="1216496" cy="620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2036271" y="3205944"/>
            <a:ext cx="975236" cy="763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1918306" y="3280888"/>
            <a:ext cx="1216496" cy="6215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55" y="25577"/>
            <a:ext cx="8610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/>
          <p:nvPr>
            <p:ph type="title"/>
          </p:nvPr>
        </p:nvSpPr>
        <p:spPr>
          <a:xfrm>
            <a:off x="4461381" y="431302"/>
            <a:ext cx="2543100" cy="141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601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33" name="Google Shape;533;p30"/>
          <p:cNvSpPr txBox="1"/>
          <p:nvPr/>
        </p:nvSpPr>
        <p:spPr>
          <a:xfrm>
            <a:off x="1063758" y="514546"/>
            <a:ext cx="2232600" cy="1413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8878" l="-983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5135284" y="792097"/>
            <a:ext cx="8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3</a:t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>
            <a:off x="5135284" y="1383144"/>
            <a:ext cx="8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3</a:t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1063758" y="1655132"/>
            <a:ext cx="2232600" cy="1503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10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1043055" y="2878173"/>
            <a:ext cx="2232600" cy="1413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171" l="-983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/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We Do</a:t>
            </a:r>
            <a:endParaRPr/>
          </a:p>
        </p:txBody>
      </p:sp>
      <p:sp>
        <p:nvSpPr>
          <p:cNvPr id="543" name="Google Shape;54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550" name="Google Shape;5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494" y="221339"/>
            <a:ext cx="1835382" cy="492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3"/>
          <p:cNvSpPr/>
          <p:nvPr/>
        </p:nvSpPr>
        <p:spPr>
          <a:xfrm>
            <a:off x="4222475" y="2635625"/>
            <a:ext cx="2313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3767575" y="3411300"/>
            <a:ext cx="1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Whole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4222475" y="2635625"/>
            <a:ext cx="2313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4"/>
          <p:cNvSpPr txBox="1"/>
          <p:nvPr/>
        </p:nvSpPr>
        <p:spPr>
          <a:xfrm>
            <a:off x="3462775" y="3384400"/>
            <a:ext cx="1584300" cy="508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15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2124625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2973559" y="3211739"/>
            <a:ext cx="1837800" cy="4888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2124625" y="3030075"/>
            <a:ext cx="2313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2690509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3256394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3822278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4388162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4954047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5519931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6085816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2124625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2973559" y="3284225"/>
            <a:ext cx="1837800" cy="705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2124625" y="3030075"/>
            <a:ext cx="2313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2690509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3256394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3822278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4388162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4954047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5519931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6085816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6"/>
          <p:cNvSpPr/>
          <p:nvPr/>
        </p:nvSpPr>
        <p:spPr>
          <a:xfrm>
            <a:off x="3822275" y="2123075"/>
            <a:ext cx="566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6"/>
          <p:cNvSpPr txBox="1"/>
          <p:nvPr/>
        </p:nvSpPr>
        <p:spPr>
          <a:xfrm>
            <a:off x="3256394" y="1545937"/>
            <a:ext cx="1837800" cy="60795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24625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7"/>
          <p:cNvSpPr txBox="1"/>
          <p:nvPr/>
        </p:nvSpPr>
        <p:spPr>
          <a:xfrm>
            <a:off x="2570501" y="3123780"/>
            <a:ext cx="2257800" cy="489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2124625" y="3030075"/>
            <a:ext cx="1698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2690509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3256394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7"/>
          <p:cNvSpPr/>
          <p:nvPr/>
        </p:nvSpPr>
        <p:spPr>
          <a:xfrm>
            <a:off x="3822278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7"/>
          <p:cNvSpPr/>
          <p:nvPr/>
        </p:nvSpPr>
        <p:spPr>
          <a:xfrm>
            <a:off x="4388162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4954047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5519931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6085816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7"/>
          <p:cNvSpPr/>
          <p:nvPr/>
        </p:nvSpPr>
        <p:spPr>
          <a:xfrm>
            <a:off x="3822275" y="2123075"/>
            <a:ext cx="566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3186425" y="1531094"/>
            <a:ext cx="1837800" cy="5893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2124625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8"/>
          <p:cNvSpPr txBox="1"/>
          <p:nvPr/>
        </p:nvSpPr>
        <p:spPr>
          <a:xfrm>
            <a:off x="2500244" y="3133275"/>
            <a:ext cx="2078400" cy="4902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2124625" y="3030075"/>
            <a:ext cx="1698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2690509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3256394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3822278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4388162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4954047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5519931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6085816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22275" y="2123075"/>
            <a:ext cx="566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3256394" y="1531094"/>
            <a:ext cx="1837800" cy="5893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2124625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9"/>
          <p:cNvSpPr txBox="1"/>
          <p:nvPr/>
        </p:nvSpPr>
        <p:spPr>
          <a:xfrm>
            <a:off x="2505125" y="3133275"/>
            <a:ext cx="2634300" cy="489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42" name="Google Shape;642;p39"/>
          <p:cNvSpPr/>
          <p:nvPr/>
        </p:nvSpPr>
        <p:spPr>
          <a:xfrm>
            <a:off x="2124625" y="3030075"/>
            <a:ext cx="1698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9"/>
          <p:cNvSpPr/>
          <p:nvPr/>
        </p:nvSpPr>
        <p:spPr>
          <a:xfrm>
            <a:off x="2690509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3256394" y="2377225"/>
            <a:ext cx="566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3822278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9"/>
          <p:cNvSpPr/>
          <p:nvPr/>
        </p:nvSpPr>
        <p:spPr>
          <a:xfrm>
            <a:off x="4388162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9"/>
          <p:cNvSpPr/>
          <p:nvPr/>
        </p:nvSpPr>
        <p:spPr>
          <a:xfrm>
            <a:off x="4954047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9"/>
          <p:cNvSpPr/>
          <p:nvPr/>
        </p:nvSpPr>
        <p:spPr>
          <a:xfrm>
            <a:off x="5519931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9"/>
          <p:cNvSpPr/>
          <p:nvPr/>
        </p:nvSpPr>
        <p:spPr>
          <a:xfrm>
            <a:off x="6085816" y="2377225"/>
            <a:ext cx="5661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3822275" y="2123075"/>
            <a:ext cx="566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3186425" y="1482113"/>
            <a:ext cx="1837800" cy="5893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3872"/>
            <a:ext cx="9144000" cy="425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/>
          <p:nvPr/>
        </p:nvSpPr>
        <p:spPr>
          <a:xfrm>
            <a:off x="4222475" y="2635625"/>
            <a:ext cx="2313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3767575" y="3411300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Whole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1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1"/>
          <p:cNvSpPr txBox="1"/>
          <p:nvPr/>
        </p:nvSpPr>
        <p:spPr>
          <a:xfrm>
            <a:off x="3295775" y="3402325"/>
            <a:ext cx="1934100" cy="489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69" name="Google Shape;669;p41"/>
          <p:cNvSpPr/>
          <p:nvPr/>
        </p:nvSpPr>
        <p:spPr>
          <a:xfrm>
            <a:off x="1990175" y="3245225"/>
            <a:ext cx="4545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1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2731893" y="3296825"/>
            <a:ext cx="1934100" cy="6065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0" name="Google Shape;680;p42"/>
          <p:cNvSpPr/>
          <p:nvPr/>
        </p:nvSpPr>
        <p:spPr>
          <a:xfrm>
            <a:off x="1990175" y="3245225"/>
            <a:ext cx="3301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3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2674006" y="3366404"/>
            <a:ext cx="1934100" cy="6065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1990175" y="3245225"/>
            <a:ext cx="3301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3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2985250" y="2017813"/>
            <a:ext cx="5163600" cy="4888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3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00" name="Google Shape;700;p44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4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2674006" y="3348425"/>
            <a:ext cx="1934100" cy="5879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3" name="Google Shape;703;p44"/>
          <p:cNvSpPr/>
          <p:nvPr/>
        </p:nvSpPr>
        <p:spPr>
          <a:xfrm>
            <a:off x="1990175" y="3245225"/>
            <a:ext cx="3301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4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4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4"/>
          <p:cNvSpPr txBox="1"/>
          <p:nvPr/>
        </p:nvSpPr>
        <p:spPr>
          <a:xfrm>
            <a:off x="3931928" y="1915090"/>
            <a:ext cx="5163600" cy="5083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3077650" y="2475225"/>
            <a:ext cx="2214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13" name="Google Shape;713;p45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5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5"/>
          <p:cNvSpPr txBox="1"/>
          <p:nvPr/>
        </p:nvSpPr>
        <p:spPr>
          <a:xfrm>
            <a:off x="2232589" y="3348425"/>
            <a:ext cx="1934100" cy="508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6" name="Google Shape;716;p45"/>
          <p:cNvSpPr/>
          <p:nvPr/>
        </p:nvSpPr>
        <p:spPr>
          <a:xfrm>
            <a:off x="1990175" y="3245225"/>
            <a:ext cx="1126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5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5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5"/>
          <p:cNvSpPr txBox="1"/>
          <p:nvPr/>
        </p:nvSpPr>
        <p:spPr>
          <a:xfrm>
            <a:off x="3770305" y="1985954"/>
            <a:ext cx="1039900" cy="4892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0" name="Google Shape;720;p45"/>
          <p:cNvSpPr/>
          <p:nvPr/>
        </p:nvSpPr>
        <p:spPr>
          <a:xfrm>
            <a:off x="3077650" y="2475225"/>
            <a:ext cx="2214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26" name="Google Shape;726;p46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6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6"/>
          <p:cNvSpPr txBox="1"/>
          <p:nvPr/>
        </p:nvSpPr>
        <p:spPr>
          <a:xfrm>
            <a:off x="2241300" y="3326119"/>
            <a:ext cx="2330700" cy="508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9" name="Google Shape;729;p46"/>
          <p:cNvSpPr/>
          <p:nvPr/>
        </p:nvSpPr>
        <p:spPr>
          <a:xfrm>
            <a:off x="1990175" y="3245225"/>
            <a:ext cx="1126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6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6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6"/>
          <p:cNvSpPr txBox="1"/>
          <p:nvPr/>
        </p:nvSpPr>
        <p:spPr>
          <a:xfrm>
            <a:off x="1603000" y="1855576"/>
            <a:ext cx="5163600" cy="5879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3" name="Google Shape;733;p46"/>
          <p:cNvSpPr/>
          <p:nvPr/>
        </p:nvSpPr>
        <p:spPr>
          <a:xfrm>
            <a:off x="3077650" y="2475225"/>
            <a:ext cx="2214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39" name="Google Shape;739;p47"/>
          <p:cNvSpPr/>
          <p:nvPr/>
        </p:nvSpPr>
        <p:spPr>
          <a:xfrm>
            <a:off x="1990175" y="2635625"/>
            <a:ext cx="1087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3077656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7"/>
          <p:cNvSpPr txBox="1"/>
          <p:nvPr/>
        </p:nvSpPr>
        <p:spPr>
          <a:xfrm>
            <a:off x="2098456" y="3334436"/>
            <a:ext cx="3085200" cy="508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2" name="Google Shape;742;p47"/>
          <p:cNvSpPr/>
          <p:nvPr/>
        </p:nvSpPr>
        <p:spPr>
          <a:xfrm>
            <a:off x="1990175" y="3245225"/>
            <a:ext cx="1126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4204450" y="2635625"/>
            <a:ext cx="1087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5291931" y="2635625"/>
            <a:ext cx="1126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7"/>
          <p:cNvSpPr txBox="1"/>
          <p:nvPr/>
        </p:nvSpPr>
        <p:spPr>
          <a:xfrm>
            <a:off x="1622650" y="1858674"/>
            <a:ext cx="5163600" cy="5879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6" name="Google Shape;746;p47"/>
          <p:cNvSpPr/>
          <p:nvPr/>
        </p:nvSpPr>
        <p:spPr>
          <a:xfrm>
            <a:off x="3077650" y="2475225"/>
            <a:ext cx="2214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8"/>
          <p:cNvSpPr/>
          <p:nvPr/>
        </p:nvSpPr>
        <p:spPr>
          <a:xfrm>
            <a:off x="4222475" y="2635625"/>
            <a:ext cx="2313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>
            <a:off x="3767575" y="3411300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Whole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8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61" name="Google Shape;761;p49"/>
          <p:cNvSpPr/>
          <p:nvPr/>
        </p:nvSpPr>
        <p:spPr>
          <a:xfrm>
            <a:off x="199017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9"/>
          <p:cNvSpPr/>
          <p:nvPr/>
        </p:nvSpPr>
        <p:spPr>
          <a:xfrm>
            <a:off x="253174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9"/>
          <p:cNvSpPr txBox="1"/>
          <p:nvPr/>
        </p:nvSpPr>
        <p:spPr>
          <a:xfrm>
            <a:off x="3609500" y="3456125"/>
            <a:ext cx="22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Whole = 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9"/>
          <p:cNvSpPr/>
          <p:nvPr/>
        </p:nvSpPr>
        <p:spPr>
          <a:xfrm>
            <a:off x="1990175" y="3245225"/>
            <a:ext cx="4410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9"/>
          <p:cNvSpPr/>
          <p:nvPr/>
        </p:nvSpPr>
        <p:spPr>
          <a:xfrm>
            <a:off x="309275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9"/>
          <p:cNvSpPr/>
          <p:nvPr/>
        </p:nvSpPr>
        <p:spPr>
          <a:xfrm>
            <a:off x="363431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9"/>
          <p:cNvSpPr/>
          <p:nvPr/>
        </p:nvSpPr>
        <p:spPr>
          <a:xfrm>
            <a:off x="419532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9"/>
          <p:cNvSpPr/>
          <p:nvPr/>
        </p:nvSpPr>
        <p:spPr>
          <a:xfrm>
            <a:off x="473689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9"/>
          <p:cNvSpPr/>
          <p:nvPr/>
        </p:nvSpPr>
        <p:spPr>
          <a:xfrm>
            <a:off x="529790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9"/>
          <p:cNvSpPr/>
          <p:nvPr/>
        </p:nvSpPr>
        <p:spPr>
          <a:xfrm>
            <a:off x="583946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 DO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76" name="Google Shape;776;p50"/>
          <p:cNvSpPr/>
          <p:nvPr/>
        </p:nvSpPr>
        <p:spPr>
          <a:xfrm>
            <a:off x="199017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0"/>
          <p:cNvSpPr/>
          <p:nvPr/>
        </p:nvSpPr>
        <p:spPr>
          <a:xfrm>
            <a:off x="253174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0"/>
          <p:cNvSpPr txBox="1"/>
          <p:nvPr/>
        </p:nvSpPr>
        <p:spPr>
          <a:xfrm>
            <a:off x="3295750" y="3384400"/>
            <a:ext cx="2229900" cy="508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2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9" name="Google Shape;779;p50"/>
          <p:cNvSpPr/>
          <p:nvPr/>
        </p:nvSpPr>
        <p:spPr>
          <a:xfrm>
            <a:off x="1990175" y="3245225"/>
            <a:ext cx="4410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0"/>
          <p:cNvSpPr/>
          <p:nvPr/>
        </p:nvSpPr>
        <p:spPr>
          <a:xfrm>
            <a:off x="309275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/>
          <p:nvPr/>
        </p:nvSpPr>
        <p:spPr>
          <a:xfrm>
            <a:off x="363431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0"/>
          <p:cNvSpPr/>
          <p:nvPr/>
        </p:nvSpPr>
        <p:spPr>
          <a:xfrm>
            <a:off x="419532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0"/>
          <p:cNvSpPr/>
          <p:nvPr/>
        </p:nvSpPr>
        <p:spPr>
          <a:xfrm>
            <a:off x="473689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0"/>
          <p:cNvSpPr/>
          <p:nvPr/>
        </p:nvSpPr>
        <p:spPr>
          <a:xfrm>
            <a:off x="529790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0"/>
          <p:cNvSpPr/>
          <p:nvPr/>
        </p:nvSpPr>
        <p:spPr>
          <a:xfrm>
            <a:off x="583946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91" name="Google Shape;791;p51"/>
          <p:cNvSpPr/>
          <p:nvPr/>
        </p:nvSpPr>
        <p:spPr>
          <a:xfrm>
            <a:off x="199017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1"/>
          <p:cNvSpPr/>
          <p:nvPr/>
        </p:nvSpPr>
        <p:spPr>
          <a:xfrm>
            <a:off x="253174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1"/>
          <p:cNvSpPr txBox="1"/>
          <p:nvPr/>
        </p:nvSpPr>
        <p:spPr>
          <a:xfrm>
            <a:off x="2812240" y="3348425"/>
            <a:ext cx="2229900" cy="6079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4" name="Google Shape;794;p51"/>
          <p:cNvSpPr/>
          <p:nvPr/>
        </p:nvSpPr>
        <p:spPr>
          <a:xfrm>
            <a:off x="1990175" y="3245225"/>
            <a:ext cx="3849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1"/>
          <p:cNvSpPr/>
          <p:nvPr/>
        </p:nvSpPr>
        <p:spPr>
          <a:xfrm>
            <a:off x="309275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1"/>
          <p:cNvSpPr/>
          <p:nvPr/>
        </p:nvSpPr>
        <p:spPr>
          <a:xfrm>
            <a:off x="363431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1"/>
          <p:cNvSpPr/>
          <p:nvPr/>
        </p:nvSpPr>
        <p:spPr>
          <a:xfrm>
            <a:off x="419532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1"/>
          <p:cNvSpPr/>
          <p:nvPr/>
        </p:nvSpPr>
        <p:spPr>
          <a:xfrm>
            <a:off x="473689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1"/>
          <p:cNvSpPr/>
          <p:nvPr/>
        </p:nvSpPr>
        <p:spPr>
          <a:xfrm>
            <a:off x="529790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1"/>
          <p:cNvSpPr/>
          <p:nvPr/>
        </p:nvSpPr>
        <p:spPr>
          <a:xfrm>
            <a:off x="5839465" y="2635625"/>
            <a:ext cx="561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1"/>
          <p:cNvSpPr txBox="1"/>
          <p:nvPr/>
        </p:nvSpPr>
        <p:spPr>
          <a:xfrm>
            <a:off x="3634250" y="2012859"/>
            <a:ext cx="3150000" cy="5098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07" name="Google Shape;807;p52"/>
          <p:cNvSpPr/>
          <p:nvPr/>
        </p:nvSpPr>
        <p:spPr>
          <a:xfrm>
            <a:off x="199017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2"/>
          <p:cNvSpPr/>
          <p:nvPr/>
        </p:nvSpPr>
        <p:spPr>
          <a:xfrm>
            <a:off x="253174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2"/>
          <p:cNvSpPr txBox="1"/>
          <p:nvPr/>
        </p:nvSpPr>
        <p:spPr>
          <a:xfrm>
            <a:off x="2889196" y="3388282"/>
            <a:ext cx="1860003" cy="6079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0" name="Google Shape;810;p52"/>
          <p:cNvSpPr/>
          <p:nvPr/>
        </p:nvSpPr>
        <p:spPr>
          <a:xfrm>
            <a:off x="1990175" y="3281200"/>
            <a:ext cx="3849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2"/>
          <p:cNvSpPr/>
          <p:nvPr/>
        </p:nvSpPr>
        <p:spPr>
          <a:xfrm>
            <a:off x="309275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2"/>
          <p:cNvSpPr/>
          <p:nvPr/>
        </p:nvSpPr>
        <p:spPr>
          <a:xfrm>
            <a:off x="363431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2"/>
          <p:cNvSpPr/>
          <p:nvPr/>
        </p:nvSpPr>
        <p:spPr>
          <a:xfrm>
            <a:off x="419532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2"/>
          <p:cNvSpPr/>
          <p:nvPr/>
        </p:nvSpPr>
        <p:spPr>
          <a:xfrm>
            <a:off x="473689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2"/>
          <p:cNvSpPr/>
          <p:nvPr/>
        </p:nvSpPr>
        <p:spPr>
          <a:xfrm>
            <a:off x="529790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2"/>
          <p:cNvSpPr/>
          <p:nvPr/>
        </p:nvSpPr>
        <p:spPr>
          <a:xfrm>
            <a:off x="5839465" y="2635625"/>
            <a:ext cx="561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2"/>
          <p:cNvSpPr txBox="1"/>
          <p:nvPr/>
        </p:nvSpPr>
        <p:spPr>
          <a:xfrm>
            <a:off x="5105909" y="1912633"/>
            <a:ext cx="3150000" cy="5098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8" name="Google Shape;818;p52"/>
          <p:cNvSpPr/>
          <p:nvPr/>
        </p:nvSpPr>
        <p:spPr>
          <a:xfrm>
            <a:off x="4736900" y="2388750"/>
            <a:ext cx="1102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24" name="Google Shape;824;p53"/>
          <p:cNvSpPr/>
          <p:nvPr/>
        </p:nvSpPr>
        <p:spPr>
          <a:xfrm>
            <a:off x="199017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3"/>
          <p:cNvSpPr/>
          <p:nvPr/>
        </p:nvSpPr>
        <p:spPr>
          <a:xfrm>
            <a:off x="253174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3"/>
          <p:cNvSpPr txBox="1"/>
          <p:nvPr/>
        </p:nvSpPr>
        <p:spPr>
          <a:xfrm>
            <a:off x="2315075" y="3384400"/>
            <a:ext cx="2229900" cy="589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7" name="Google Shape;827;p53"/>
          <p:cNvSpPr/>
          <p:nvPr/>
        </p:nvSpPr>
        <p:spPr>
          <a:xfrm>
            <a:off x="1990175" y="3281200"/>
            <a:ext cx="2746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3"/>
          <p:cNvSpPr/>
          <p:nvPr/>
        </p:nvSpPr>
        <p:spPr>
          <a:xfrm>
            <a:off x="309275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3"/>
          <p:cNvSpPr/>
          <p:nvPr/>
        </p:nvSpPr>
        <p:spPr>
          <a:xfrm>
            <a:off x="363431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3"/>
          <p:cNvSpPr/>
          <p:nvPr/>
        </p:nvSpPr>
        <p:spPr>
          <a:xfrm>
            <a:off x="419532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3"/>
          <p:cNvSpPr/>
          <p:nvPr/>
        </p:nvSpPr>
        <p:spPr>
          <a:xfrm>
            <a:off x="473689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3"/>
          <p:cNvSpPr/>
          <p:nvPr/>
        </p:nvSpPr>
        <p:spPr>
          <a:xfrm>
            <a:off x="529790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3"/>
          <p:cNvSpPr/>
          <p:nvPr/>
        </p:nvSpPr>
        <p:spPr>
          <a:xfrm>
            <a:off x="5839465" y="2635625"/>
            <a:ext cx="561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3"/>
          <p:cNvSpPr txBox="1"/>
          <p:nvPr/>
        </p:nvSpPr>
        <p:spPr>
          <a:xfrm>
            <a:off x="5017390" y="1943875"/>
            <a:ext cx="3150000" cy="4907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4736900" y="2388750"/>
            <a:ext cx="1102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41" name="Google Shape;841;p54"/>
          <p:cNvSpPr/>
          <p:nvPr/>
        </p:nvSpPr>
        <p:spPr>
          <a:xfrm>
            <a:off x="199017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4"/>
          <p:cNvSpPr/>
          <p:nvPr/>
        </p:nvSpPr>
        <p:spPr>
          <a:xfrm>
            <a:off x="2531740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4"/>
          <p:cNvSpPr txBox="1"/>
          <p:nvPr/>
        </p:nvSpPr>
        <p:spPr>
          <a:xfrm>
            <a:off x="2042400" y="3384400"/>
            <a:ext cx="2529600" cy="6079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4" name="Google Shape;844;p54"/>
          <p:cNvSpPr/>
          <p:nvPr/>
        </p:nvSpPr>
        <p:spPr>
          <a:xfrm>
            <a:off x="1990175" y="3281200"/>
            <a:ext cx="2746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4"/>
          <p:cNvSpPr/>
          <p:nvPr/>
        </p:nvSpPr>
        <p:spPr>
          <a:xfrm>
            <a:off x="3092750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4"/>
          <p:cNvSpPr/>
          <p:nvPr/>
        </p:nvSpPr>
        <p:spPr>
          <a:xfrm>
            <a:off x="3634315" y="2635625"/>
            <a:ext cx="5610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4"/>
          <p:cNvSpPr/>
          <p:nvPr/>
        </p:nvSpPr>
        <p:spPr>
          <a:xfrm>
            <a:off x="4195325" y="2635625"/>
            <a:ext cx="541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4"/>
          <p:cNvSpPr/>
          <p:nvPr/>
        </p:nvSpPr>
        <p:spPr>
          <a:xfrm>
            <a:off x="4736890" y="2635625"/>
            <a:ext cx="561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4"/>
          <p:cNvSpPr/>
          <p:nvPr/>
        </p:nvSpPr>
        <p:spPr>
          <a:xfrm>
            <a:off x="5297900" y="2635625"/>
            <a:ext cx="541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4"/>
          <p:cNvSpPr/>
          <p:nvPr/>
        </p:nvSpPr>
        <p:spPr>
          <a:xfrm>
            <a:off x="5839465" y="2635625"/>
            <a:ext cx="5610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4"/>
          <p:cNvSpPr txBox="1"/>
          <p:nvPr/>
        </p:nvSpPr>
        <p:spPr>
          <a:xfrm>
            <a:off x="5090541" y="1943875"/>
            <a:ext cx="3150000" cy="4907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2" name="Google Shape;852;p54"/>
          <p:cNvSpPr/>
          <p:nvPr/>
        </p:nvSpPr>
        <p:spPr>
          <a:xfrm>
            <a:off x="4736900" y="2388750"/>
            <a:ext cx="1102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58" name="Google Shape;858;p55"/>
          <p:cNvSpPr/>
          <p:nvPr/>
        </p:nvSpPr>
        <p:spPr>
          <a:xfrm>
            <a:off x="204842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5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5"/>
          <p:cNvSpPr txBox="1"/>
          <p:nvPr/>
        </p:nvSpPr>
        <p:spPr>
          <a:xfrm>
            <a:off x="3767575" y="3411300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Whole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55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67" name="Google Shape;867;p56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6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6"/>
          <p:cNvSpPr txBox="1"/>
          <p:nvPr/>
        </p:nvSpPr>
        <p:spPr>
          <a:xfrm>
            <a:off x="3182475" y="3411300"/>
            <a:ext cx="2115600" cy="621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88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0" name="Google Shape;870;p56"/>
          <p:cNvSpPr/>
          <p:nvPr/>
        </p:nvSpPr>
        <p:spPr>
          <a:xfrm>
            <a:off x="2066375" y="3211926"/>
            <a:ext cx="4352541" cy="1364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6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6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6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6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6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6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6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83" name="Google Shape;883;p57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7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7"/>
          <p:cNvSpPr txBox="1"/>
          <p:nvPr/>
        </p:nvSpPr>
        <p:spPr>
          <a:xfrm>
            <a:off x="2523889" y="3363350"/>
            <a:ext cx="2115600" cy="7608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86" name="Google Shape;886;p57"/>
          <p:cNvSpPr/>
          <p:nvPr/>
        </p:nvSpPr>
        <p:spPr>
          <a:xfrm>
            <a:off x="2066375" y="3245225"/>
            <a:ext cx="3371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7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7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7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7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7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7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7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99" name="Google Shape;899;p58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8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8"/>
          <p:cNvSpPr txBox="1"/>
          <p:nvPr/>
        </p:nvSpPr>
        <p:spPr>
          <a:xfrm>
            <a:off x="2523889" y="3363350"/>
            <a:ext cx="2115600" cy="7608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2" name="Google Shape;902;p58"/>
          <p:cNvSpPr/>
          <p:nvPr/>
        </p:nvSpPr>
        <p:spPr>
          <a:xfrm>
            <a:off x="2066375" y="3245225"/>
            <a:ext cx="3371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8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8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8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8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8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8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8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8"/>
          <p:cNvSpPr/>
          <p:nvPr/>
        </p:nvSpPr>
        <p:spPr>
          <a:xfrm>
            <a:off x="4486625" y="2424725"/>
            <a:ext cx="951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8"/>
          <p:cNvSpPr txBox="1"/>
          <p:nvPr/>
        </p:nvSpPr>
        <p:spPr>
          <a:xfrm>
            <a:off x="3904300" y="1742269"/>
            <a:ext cx="21156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17" name="Google Shape;917;p59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59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9"/>
          <p:cNvSpPr txBox="1"/>
          <p:nvPr/>
        </p:nvSpPr>
        <p:spPr>
          <a:xfrm>
            <a:off x="2922964" y="3345292"/>
            <a:ext cx="2115600" cy="7088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20" name="Google Shape;920;p59"/>
          <p:cNvSpPr/>
          <p:nvPr/>
        </p:nvSpPr>
        <p:spPr>
          <a:xfrm>
            <a:off x="2066375" y="3245225"/>
            <a:ext cx="2420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9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9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9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59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59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9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59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9"/>
          <p:cNvSpPr/>
          <p:nvPr/>
        </p:nvSpPr>
        <p:spPr>
          <a:xfrm>
            <a:off x="4486625" y="2424725"/>
            <a:ext cx="951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3904300" y="1746164"/>
            <a:ext cx="21156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20484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32049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42985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4550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814525" y="3307975"/>
            <a:ext cx="1510510" cy="5757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6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2066375" y="3245225"/>
            <a:ext cx="4545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35" name="Google Shape;935;p60"/>
          <p:cNvSpPr/>
          <p:nvPr/>
        </p:nvSpPr>
        <p:spPr>
          <a:xfrm>
            <a:off x="2048425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0"/>
          <p:cNvSpPr/>
          <p:nvPr/>
        </p:nvSpPr>
        <p:spPr>
          <a:xfrm>
            <a:off x="2523889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0"/>
          <p:cNvSpPr txBox="1"/>
          <p:nvPr/>
        </p:nvSpPr>
        <p:spPr>
          <a:xfrm>
            <a:off x="2776789" y="3345292"/>
            <a:ext cx="2519100" cy="7141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0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8" name="Google Shape;938;p60"/>
          <p:cNvSpPr/>
          <p:nvPr/>
        </p:nvSpPr>
        <p:spPr>
          <a:xfrm>
            <a:off x="2066375" y="3245225"/>
            <a:ext cx="24204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0"/>
          <p:cNvSpPr/>
          <p:nvPr/>
        </p:nvSpPr>
        <p:spPr>
          <a:xfrm>
            <a:off x="3029741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0"/>
          <p:cNvSpPr/>
          <p:nvPr/>
        </p:nvSpPr>
        <p:spPr>
          <a:xfrm>
            <a:off x="3505300" y="2635625"/>
            <a:ext cx="4755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0"/>
          <p:cNvSpPr/>
          <p:nvPr/>
        </p:nvSpPr>
        <p:spPr>
          <a:xfrm>
            <a:off x="3980764" y="2635625"/>
            <a:ext cx="50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0"/>
          <p:cNvSpPr/>
          <p:nvPr/>
        </p:nvSpPr>
        <p:spPr>
          <a:xfrm>
            <a:off x="44866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0"/>
          <p:cNvSpPr/>
          <p:nvPr/>
        </p:nvSpPr>
        <p:spPr>
          <a:xfrm>
            <a:off x="4962100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0"/>
          <p:cNvSpPr/>
          <p:nvPr/>
        </p:nvSpPr>
        <p:spPr>
          <a:xfrm>
            <a:off x="5437564" y="2635625"/>
            <a:ext cx="50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0"/>
          <p:cNvSpPr/>
          <p:nvPr/>
        </p:nvSpPr>
        <p:spPr>
          <a:xfrm>
            <a:off x="5943416" y="2635625"/>
            <a:ext cx="475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0"/>
          <p:cNvSpPr/>
          <p:nvPr/>
        </p:nvSpPr>
        <p:spPr>
          <a:xfrm>
            <a:off x="4486625" y="2424725"/>
            <a:ext cx="9510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0"/>
          <p:cNvSpPr txBox="1"/>
          <p:nvPr/>
        </p:nvSpPr>
        <p:spPr>
          <a:xfrm>
            <a:off x="3904300" y="1742269"/>
            <a:ext cx="21156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53" name="Google Shape;953;p61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1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1"/>
          <p:cNvSpPr txBox="1"/>
          <p:nvPr/>
        </p:nvSpPr>
        <p:spPr>
          <a:xfrm>
            <a:off x="3767575" y="3411300"/>
            <a:ext cx="1065682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Whole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61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2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2"/>
          <p:cNvSpPr txBox="1"/>
          <p:nvPr/>
        </p:nvSpPr>
        <p:spPr>
          <a:xfrm>
            <a:off x="3553505" y="3463417"/>
            <a:ext cx="1951800" cy="6296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43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2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2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2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2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2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2"/>
          <p:cNvSpPr/>
          <p:nvPr/>
        </p:nvSpPr>
        <p:spPr>
          <a:xfrm>
            <a:off x="578819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77" name="Google Shape;977;p63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3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3"/>
          <p:cNvSpPr txBox="1"/>
          <p:nvPr/>
        </p:nvSpPr>
        <p:spPr>
          <a:xfrm>
            <a:off x="3325025" y="3492000"/>
            <a:ext cx="1951800" cy="621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1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2066375" y="3245225"/>
            <a:ext cx="44691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3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3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3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3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3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3"/>
          <p:cNvSpPr/>
          <p:nvPr/>
        </p:nvSpPr>
        <p:spPr>
          <a:xfrm>
            <a:off x="578819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92" name="Google Shape;992;p64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4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4"/>
          <p:cNvSpPr txBox="1"/>
          <p:nvPr/>
        </p:nvSpPr>
        <p:spPr>
          <a:xfrm>
            <a:off x="3060500" y="3456125"/>
            <a:ext cx="1951800" cy="7691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95" name="Google Shape;995;p64"/>
          <p:cNvSpPr/>
          <p:nvPr/>
        </p:nvSpPr>
        <p:spPr>
          <a:xfrm>
            <a:off x="2066375" y="3245225"/>
            <a:ext cx="3721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64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4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4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4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4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4"/>
          <p:cNvSpPr/>
          <p:nvPr/>
        </p:nvSpPr>
        <p:spPr>
          <a:xfrm>
            <a:off x="5795873" y="2635625"/>
            <a:ext cx="735555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07" name="Google Shape;1007;p65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5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65"/>
          <p:cNvSpPr txBox="1"/>
          <p:nvPr/>
        </p:nvSpPr>
        <p:spPr>
          <a:xfrm>
            <a:off x="3060500" y="3456125"/>
            <a:ext cx="1951800" cy="7691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10" name="Google Shape;1010;p65"/>
          <p:cNvSpPr/>
          <p:nvPr/>
        </p:nvSpPr>
        <p:spPr>
          <a:xfrm>
            <a:off x="2066375" y="3245225"/>
            <a:ext cx="3721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5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5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5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5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5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5"/>
          <p:cNvSpPr/>
          <p:nvPr/>
        </p:nvSpPr>
        <p:spPr>
          <a:xfrm>
            <a:off x="5795873" y="2635625"/>
            <a:ext cx="735555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5"/>
          <p:cNvSpPr txBox="1"/>
          <p:nvPr/>
        </p:nvSpPr>
        <p:spPr>
          <a:xfrm>
            <a:off x="2913208" y="1907900"/>
            <a:ext cx="32550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sixths is 1 third?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23" name="Google Shape;1023;p66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6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66"/>
          <p:cNvSpPr txBox="1"/>
          <p:nvPr/>
        </p:nvSpPr>
        <p:spPr>
          <a:xfrm>
            <a:off x="2951375" y="3456125"/>
            <a:ext cx="1951800" cy="7691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26" name="Google Shape;1026;p66"/>
          <p:cNvSpPr/>
          <p:nvPr/>
        </p:nvSpPr>
        <p:spPr>
          <a:xfrm>
            <a:off x="2066375" y="3245225"/>
            <a:ext cx="3721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6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6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6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66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6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66"/>
          <p:cNvSpPr/>
          <p:nvPr/>
        </p:nvSpPr>
        <p:spPr>
          <a:xfrm>
            <a:off x="5788101" y="2635625"/>
            <a:ext cx="747374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66"/>
          <p:cNvSpPr txBox="1"/>
          <p:nvPr/>
        </p:nvSpPr>
        <p:spPr>
          <a:xfrm>
            <a:off x="3406975" y="1655154"/>
            <a:ext cx="32550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4" name="Google Shape;1034;p66"/>
          <p:cNvSpPr/>
          <p:nvPr/>
        </p:nvSpPr>
        <p:spPr>
          <a:xfrm>
            <a:off x="4280725" y="2366425"/>
            <a:ext cx="1507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40" name="Google Shape;1040;p67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67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7"/>
          <p:cNvSpPr txBox="1"/>
          <p:nvPr/>
        </p:nvSpPr>
        <p:spPr>
          <a:xfrm>
            <a:off x="2695870" y="3456125"/>
            <a:ext cx="1951800" cy="6262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43" name="Google Shape;1043;p67"/>
          <p:cNvSpPr/>
          <p:nvPr/>
        </p:nvSpPr>
        <p:spPr>
          <a:xfrm>
            <a:off x="2066375" y="3245225"/>
            <a:ext cx="2232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7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67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67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7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7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67"/>
          <p:cNvSpPr/>
          <p:nvPr/>
        </p:nvSpPr>
        <p:spPr>
          <a:xfrm>
            <a:off x="5788190" y="2635625"/>
            <a:ext cx="765235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7"/>
          <p:cNvSpPr txBox="1"/>
          <p:nvPr/>
        </p:nvSpPr>
        <p:spPr>
          <a:xfrm>
            <a:off x="3406975" y="1701877"/>
            <a:ext cx="32550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51" name="Google Shape;1051;p67"/>
          <p:cNvSpPr/>
          <p:nvPr/>
        </p:nvSpPr>
        <p:spPr>
          <a:xfrm>
            <a:off x="4280725" y="2366425"/>
            <a:ext cx="1507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57" name="Google Shape;1057;p68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8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8"/>
          <p:cNvSpPr txBox="1"/>
          <p:nvPr/>
        </p:nvSpPr>
        <p:spPr>
          <a:xfrm>
            <a:off x="2777705" y="3456125"/>
            <a:ext cx="2661000" cy="6262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60" name="Google Shape;1060;p68"/>
          <p:cNvSpPr/>
          <p:nvPr/>
        </p:nvSpPr>
        <p:spPr>
          <a:xfrm>
            <a:off x="2066375" y="3245225"/>
            <a:ext cx="2232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8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8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8"/>
          <p:cNvSpPr/>
          <p:nvPr/>
        </p:nvSpPr>
        <p:spPr>
          <a:xfrm>
            <a:off x="3553594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8"/>
          <p:cNvSpPr/>
          <p:nvPr/>
        </p:nvSpPr>
        <p:spPr>
          <a:xfrm>
            <a:off x="4283020" y="2635625"/>
            <a:ext cx="7293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8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8"/>
          <p:cNvSpPr/>
          <p:nvPr/>
        </p:nvSpPr>
        <p:spPr>
          <a:xfrm>
            <a:off x="5788189" y="2635625"/>
            <a:ext cx="747285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8"/>
          <p:cNvSpPr txBox="1"/>
          <p:nvPr/>
        </p:nvSpPr>
        <p:spPr>
          <a:xfrm>
            <a:off x="3406975" y="1666389"/>
            <a:ext cx="32550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68" name="Google Shape;1068;p68"/>
          <p:cNvSpPr/>
          <p:nvPr/>
        </p:nvSpPr>
        <p:spPr>
          <a:xfrm>
            <a:off x="4280725" y="2366425"/>
            <a:ext cx="1507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74" name="Google Shape;1074;p69"/>
          <p:cNvSpPr/>
          <p:nvPr/>
        </p:nvSpPr>
        <p:spPr>
          <a:xfrm>
            <a:off x="2048425" y="2635625"/>
            <a:ext cx="2232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9"/>
          <p:cNvSpPr/>
          <p:nvPr/>
        </p:nvSpPr>
        <p:spPr>
          <a:xfrm>
            <a:off x="2066375" y="2635625"/>
            <a:ext cx="44691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9"/>
          <p:cNvSpPr txBox="1"/>
          <p:nvPr/>
        </p:nvSpPr>
        <p:spPr>
          <a:xfrm>
            <a:off x="2777705" y="3456125"/>
            <a:ext cx="2661000" cy="106340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77" name="Google Shape;1077;p69"/>
          <p:cNvSpPr/>
          <p:nvPr/>
        </p:nvSpPr>
        <p:spPr>
          <a:xfrm>
            <a:off x="2066375" y="3245225"/>
            <a:ext cx="2232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9"/>
          <p:cNvSpPr/>
          <p:nvPr/>
        </p:nvSpPr>
        <p:spPr>
          <a:xfrm>
            <a:off x="2048425" y="2635625"/>
            <a:ext cx="7293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2777705" y="2635625"/>
            <a:ext cx="775800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2046131" y="2635625"/>
            <a:ext cx="2234594" cy="5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9"/>
          <p:cNvSpPr/>
          <p:nvPr/>
        </p:nvSpPr>
        <p:spPr>
          <a:xfrm>
            <a:off x="5012300" y="2635625"/>
            <a:ext cx="7758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9"/>
          <p:cNvSpPr/>
          <p:nvPr/>
        </p:nvSpPr>
        <p:spPr>
          <a:xfrm>
            <a:off x="5788189" y="2635625"/>
            <a:ext cx="747285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9"/>
          <p:cNvSpPr txBox="1"/>
          <p:nvPr/>
        </p:nvSpPr>
        <p:spPr>
          <a:xfrm>
            <a:off x="3406975" y="1666389"/>
            <a:ext cx="3255000" cy="762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4" name="Google Shape;1084;p69"/>
          <p:cNvSpPr/>
          <p:nvPr/>
        </p:nvSpPr>
        <p:spPr>
          <a:xfrm>
            <a:off x="4280725" y="2366425"/>
            <a:ext cx="1507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9"/>
          <p:cNvSpPr/>
          <p:nvPr/>
        </p:nvSpPr>
        <p:spPr>
          <a:xfrm>
            <a:off x="4283020" y="2635625"/>
            <a:ext cx="2252454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1200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20484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32049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42985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4550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3204925" y="3343850"/>
            <a:ext cx="5500925" cy="5751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2066375" y="3245225"/>
            <a:ext cx="45453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0"/>
          <p:cNvSpPr txBox="1"/>
          <p:nvPr>
            <p:ph type="title"/>
          </p:nvPr>
        </p:nvSpPr>
        <p:spPr>
          <a:xfrm>
            <a:off x="4461381" y="507502"/>
            <a:ext cx="2543066" cy="14135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601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91" name="Google Shape;1091;p70"/>
          <p:cNvSpPr txBox="1"/>
          <p:nvPr/>
        </p:nvSpPr>
        <p:spPr>
          <a:xfrm>
            <a:off x="1063758" y="291070"/>
            <a:ext cx="2232692" cy="14135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0170" l="-983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2" name="Google Shape;1092;p70"/>
          <p:cNvSpPr txBox="1"/>
          <p:nvPr/>
        </p:nvSpPr>
        <p:spPr>
          <a:xfrm>
            <a:off x="5135284" y="868297"/>
            <a:ext cx="8115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2</a:t>
            </a:r>
            <a:endParaRPr/>
          </a:p>
        </p:txBody>
      </p:sp>
      <p:sp>
        <p:nvSpPr>
          <p:cNvPr id="1093" name="Google Shape;1093;p70"/>
          <p:cNvSpPr txBox="1"/>
          <p:nvPr/>
        </p:nvSpPr>
        <p:spPr>
          <a:xfrm>
            <a:off x="5135284" y="1459344"/>
            <a:ext cx="8115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2</a:t>
            </a:r>
            <a:endParaRPr/>
          </a:p>
        </p:txBody>
      </p:sp>
      <p:sp>
        <p:nvSpPr>
          <p:cNvPr id="1094" name="Google Shape;1094;p70"/>
          <p:cNvSpPr txBox="1"/>
          <p:nvPr/>
        </p:nvSpPr>
        <p:spPr>
          <a:xfrm>
            <a:off x="1063758" y="1427814"/>
            <a:ext cx="2232692" cy="150364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10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5" name="Google Shape;1095;p70"/>
          <p:cNvSpPr txBox="1"/>
          <p:nvPr/>
        </p:nvSpPr>
        <p:spPr>
          <a:xfrm>
            <a:off x="1043055" y="2585541"/>
            <a:ext cx="2232692" cy="14135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601" l="-983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6" name="Google Shape;1096;p70"/>
          <p:cNvSpPr txBox="1"/>
          <p:nvPr/>
        </p:nvSpPr>
        <p:spPr>
          <a:xfrm>
            <a:off x="1022352" y="3604817"/>
            <a:ext cx="2232692" cy="141350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171" l="-1010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7" name="Google Shape;1097;p70"/>
          <p:cNvSpPr txBox="1"/>
          <p:nvPr/>
        </p:nvSpPr>
        <p:spPr>
          <a:xfrm>
            <a:off x="1914393" y="2962196"/>
            <a:ext cx="8115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÷ 3</a:t>
            </a:r>
            <a:endParaRPr/>
          </a:p>
        </p:txBody>
      </p:sp>
      <p:sp>
        <p:nvSpPr>
          <p:cNvPr id="1098" name="Google Shape;1098;p70"/>
          <p:cNvSpPr txBox="1"/>
          <p:nvPr/>
        </p:nvSpPr>
        <p:spPr>
          <a:xfrm>
            <a:off x="1914393" y="3487201"/>
            <a:ext cx="8115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÷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1"/>
          <p:cNvSpPr txBox="1"/>
          <p:nvPr>
            <p:ph type="title"/>
          </p:nvPr>
        </p:nvSpPr>
        <p:spPr>
          <a:xfrm>
            <a:off x="819150" y="1990725"/>
            <a:ext cx="7505700" cy="15516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YOU DO</a:t>
            </a:r>
            <a:br>
              <a:rPr lang="en-US"/>
            </a:br>
            <a:r>
              <a:rPr lang="en-US"/>
              <a:t>(In pairs)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3872"/>
            <a:ext cx="9144000" cy="425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164" y="0"/>
            <a:ext cx="67776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200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0484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32049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2985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455050" y="2635625"/>
            <a:ext cx="1156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178975" y="3269711"/>
            <a:ext cx="5163600" cy="7032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066375" y="3245225"/>
            <a:ext cx="3388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1200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20484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204925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4298550" y="2635625"/>
            <a:ext cx="11565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5455050" y="2635625"/>
            <a:ext cx="1156500" cy="50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3176819" y="3456125"/>
            <a:ext cx="1039800" cy="7032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2066375" y="3245225"/>
            <a:ext cx="33888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4298550" y="2375650"/>
            <a:ext cx="1156500" cy="1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4356900" y="1750747"/>
            <a:ext cx="1039800" cy="703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19150" y="845600"/>
            <a:ext cx="7505700" cy="95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