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Joel John Thomas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8767" y="3397345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 flipV="1">
            <a:off x="8147687" y="-2133600"/>
            <a:ext cx="23774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br>
              <a:rPr lang="en-US" dirty="0"/>
            </a:b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A3AD1-726F-6CBC-84A6-C720A799F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74" y="1241983"/>
            <a:ext cx="6607113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7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 flipV="1">
            <a:off x="8147687" y="-2133600"/>
            <a:ext cx="23774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br>
              <a:rPr lang="en-US" dirty="0"/>
            </a:b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E12909-CE82-611A-39A5-A81627862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39" y="1391637"/>
            <a:ext cx="7589781" cy="39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3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3EEC5-4317-0F31-2292-156A250F924D}"/>
              </a:ext>
            </a:extLst>
          </p:cNvPr>
          <p:cNvSpPr txBox="1"/>
          <p:nvPr/>
        </p:nvSpPr>
        <p:spPr>
          <a:xfrm>
            <a:off x="1219200" y="2206944"/>
            <a:ext cx="859155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Extensive testing and evaluation have demonstrated the effectiveness and reliability of the steganography encryption program.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Successful message embedding and extraction have been achieved across different types of carrier files and environments.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Performance metrics indicate the efficiency and scalability of the software solution.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9280" y="1877443"/>
            <a:ext cx="9216770" cy="3810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/>
              <a:t>Steganography Encryption using Rust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0750" y="1612961"/>
            <a:ext cx="9144000" cy="453692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Problem statement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Proposed System Solution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System development Approach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Algorithm &amp; Deployment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Result 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Conclusion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Future scope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References</a:t>
            </a:r>
          </a:p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DA093-8A24-4866-C1BA-BD8CD568CA22}"/>
              </a:ext>
            </a:extLst>
          </p:cNvPr>
          <p:cNvSpPr txBox="1"/>
          <p:nvPr/>
        </p:nvSpPr>
        <p:spPr>
          <a:xfrm>
            <a:off x="834073" y="1695450"/>
            <a:ext cx="6481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The rapid growth of digital communication has increased the need for secure methods of transferring sensitive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Traditional encryption methods may not provide sufficient protection against interception and decryption by unauthorized parties.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There is a demand for innovative approaches to secure communication, such as steganography, which hides secret messages within innocuous carrier files.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B3F5A9-FB54-323A-7FFF-8AE1009C1559}"/>
              </a:ext>
            </a:extLst>
          </p:cNvPr>
          <p:cNvSpPr txBox="1"/>
          <p:nvPr/>
        </p:nvSpPr>
        <p:spPr>
          <a:xfrm>
            <a:off x="1371601" y="2219326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öhne"/>
              </a:rPr>
              <a:t>My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proposed solution involves developing a steganography encryption program using the Rust programming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Steganography offers an additional layer of security by concealing messages within images, audio files, or other digital media.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Rust's emphasis on safety, performance, and concurrency makes it an ideal choice for building robust and efficient encryption software.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42B00-E2B3-0566-FC3B-3F405F40A43C}"/>
              </a:ext>
            </a:extLst>
          </p:cNvPr>
          <p:cNvSpPr txBox="1"/>
          <p:nvPr/>
        </p:nvSpPr>
        <p:spPr>
          <a:xfrm>
            <a:off x="1128712" y="1405966"/>
            <a:ext cx="83153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Primary Users: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Identify the main individuals or groups who will directly use the software for specific tasks or goals.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Secondary Users: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Consider any other individuals or groups who may benefit from or interact with the software indirectly.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Demographics: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Understand the age, gender, occupation, education, and location of the end users to tailor the software accordingly.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Roles and Responsibilities: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Define the specific tasks, workflows, and responsibilities of the end users within their organization or environment.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Needs and Pain Points: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Identify the users' requirements, goals, and challenges that the software aims to address.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Technical Proficiency: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Assess the users' familiarity with similar software tools or technologies to design an appropriate user interface and experience.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Usage Context: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Consider the physical environment, devices, connectivity, and other factors that may impact the software's usability in different contexts.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Feedback and Iteration: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Establish methods for collecting user feedback throughout the development process to ensure that the software meets their needs and expectations</a:t>
            </a:r>
            <a:r>
              <a:rPr lang="en-US" b="0" i="0" dirty="0">
                <a:solidFill>
                  <a:srgbClr val="BBB8B4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5B0F0-918A-8FA1-12CF-42CA5845F4C6}"/>
              </a:ext>
            </a:extLst>
          </p:cNvPr>
          <p:cNvSpPr txBox="1"/>
          <p:nvPr/>
        </p:nvSpPr>
        <p:spPr>
          <a:xfrm flipH="1">
            <a:off x="2981326" y="1562100"/>
            <a:ext cx="8753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Extensive testing and evaluation have demonstrated the effectiveness and reliability of the steganography encryption program.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Successful message embedding and extraction have been achieved across different types of carrier files and environments.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Performance metrics indicate the efficiency and scalability of the software solution.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BFB1E-C105-DCC3-9769-536BD5770A23}"/>
              </a:ext>
            </a:extLst>
          </p:cNvPr>
          <p:cNvSpPr txBox="1"/>
          <p:nvPr/>
        </p:nvSpPr>
        <p:spPr>
          <a:xfrm flipH="1">
            <a:off x="2128203" y="1407755"/>
            <a:ext cx="97643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Unique Features: Highlight the distinctive features or functionalities of your solution that set it apart from competitors and elicit a "wow" reaction from users.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Innovative Technology: Showcase any cutting-edge technology or techniques used in your solution that demonstrate creativity and forward-thinking.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Enhanced User Experience: Emphasize how your solution enhances the user experience by providing intuitive interfaces, seamless interactions, and delightful moments.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Problem-solving Capabilities: Illustrate how your solution effectively addresses key pain points or challenges faced by users, resulting in a transformative experience.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Unexpected Benefits: Identify any unexpected or surprising benefits that users may discover when using your solution, exceeding their initial expectations.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Visual Appeal: Highlight the aesthetic design elements, visual effects, or multimedia components that contribute to the overall wow factor of your solution.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Real-world Impact: Discuss the tangible benefits or outcomes that users can expect from using your solution, such as increased productivity, cost savings, or improved quality of life.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Testimonials and Success Stories: Share real-life testimonials, success stories, or case studies from satisfied users who have experienced the wow factor of your solution firsthand.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9785350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Conceptual Framework: Introduce the concept of modeling as a systematic approach to representing and analyzing complex systems or processes.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Types of Models: Explain the different types of models that can be used, such as conceptual models, mathematical models, simulation models, and physical models.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Purpose of Modeling: Discuss the various purposes served by modeling, including understanding, prediction, optimization, decision-making, communication, and visualization.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Modeling Techniques: Describe common modeling techniques and methodologies used in various domains, such as statistical modeling, computational modeling, system dynamics, and agent-based modeling.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Data-driven Modeling: Highlight the importance of data-driven modeling approaches that leverage large datasets and advanced analytics techniques to derive insights and make informed decisions.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Model Development Process: Outline the typical steps involved in developing a model, including problem formulation, data collection, model design, parameter estimation, validation, and interpretation of results.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Model Validation and Verification: Stress the importance of validating and verifying models to ensure their accuracy, reliability, and usefulness for decision-making.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Model Applications: Provide examples of how modeling is used in different industries and domains, such as finance, healthcare, engineering, environmental science, and business management.</a:t>
            </a:r>
          </a:p>
          <a:p>
            <a:br>
              <a:rPr lang="en-US" dirty="0"/>
            </a:b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924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MODELLING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joelt</dc:creator>
  <cp:lastModifiedBy>joelthomas060@gmail.com</cp:lastModifiedBy>
  <cp:revision>2</cp:revision>
  <dcterms:created xsi:type="dcterms:W3CDTF">2024-03-29T07:22:27Z</dcterms:created>
  <dcterms:modified xsi:type="dcterms:W3CDTF">2024-03-31T19:26:27Z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Producer">
    <vt:lpwstr>3-Heights(TM) PDF Security Shell 4.8.25.2 (http://www.pdf-tools.com)</vt:lpwstr>
  </property>
</Properties>
</file>