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57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19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6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85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76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14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93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24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89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39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96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301DFE-E286-4ADC-8B38-BA3FDEF66F3E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4A2FAB-326A-4645-B43E-B7AFDE77A93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90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THREAD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cap="none" dirty="0"/>
              <a:t>Julien Baumgartner, </a:t>
            </a:r>
            <a:r>
              <a:rPr lang="fr-CH" cap="none" dirty="0" err="1"/>
              <a:t>Joel</a:t>
            </a:r>
            <a:r>
              <a:rPr lang="fr-CH" cap="none" dirty="0"/>
              <a:t> Vaucher</a:t>
            </a:r>
          </a:p>
        </p:txBody>
      </p:sp>
    </p:spTree>
    <p:extLst>
      <p:ext uri="{BB962C8B-B14F-4D97-AF65-F5344CB8AC3E}">
        <p14:creationId xmlns:p14="http://schemas.microsoft.com/office/powerpoint/2010/main" val="15257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Projet éducatif</a:t>
            </a:r>
          </a:p>
          <a:p>
            <a:r>
              <a:rPr lang="fr-CH" dirty="0"/>
              <a:t>Le projet est fonctionnel</a:t>
            </a:r>
          </a:p>
          <a:p>
            <a:r>
              <a:rPr lang="fr-CH" dirty="0"/>
              <a:t>Les entrées utilisateurs ne sont pas toutes sécurisées</a:t>
            </a:r>
            <a:endParaRPr lang="fr-CH" dirty="0"/>
          </a:p>
          <a:p>
            <a:r>
              <a:rPr lang="fr-CH" dirty="0"/>
              <a:t>Bonne répartition des tâches &amp; ambiance d’équipe agréable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58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Technologies</a:t>
            </a:r>
          </a:p>
          <a:p>
            <a:r>
              <a:rPr lang="fr-CH" dirty="0"/>
              <a:t>Aperçu</a:t>
            </a:r>
          </a:p>
          <a:p>
            <a:r>
              <a:rPr lang="fr-CH" dirty="0" err="1"/>
              <a:t>Mutex</a:t>
            </a:r>
            <a:r>
              <a:rPr lang="fr-CH" dirty="0"/>
              <a:t>, </a:t>
            </a:r>
            <a:r>
              <a:rPr lang="fr-CH" dirty="0" err="1"/>
              <a:t>Semaphore</a:t>
            </a:r>
            <a:r>
              <a:rPr lang="fr-CH" dirty="0"/>
              <a:t> &amp; </a:t>
            </a:r>
            <a:r>
              <a:rPr lang="fr-CH" dirty="0" err="1"/>
              <a:t>Barrier</a:t>
            </a:r>
            <a:endParaRPr lang="fr-CH" dirty="0"/>
          </a:p>
          <a:p>
            <a:r>
              <a:rPr lang="fr-CH" dirty="0"/>
              <a:t>Structure</a:t>
            </a:r>
          </a:p>
          <a:p>
            <a:r>
              <a:rPr lang="fr-CH" dirty="0"/>
              <a:t>Fonctionnement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04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Projet éducatif</a:t>
            </a:r>
          </a:p>
          <a:p>
            <a:r>
              <a:rPr lang="fr-CH" dirty="0"/>
              <a:t>Structure de synchronisation de thread (</a:t>
            </a:r>
            <a:r>
              <a:rPr lang="fr-CH" dirty="0" err="1"/>
              <a:t>Mutex</a:t>
            </a:r>
            <a:r>
              <a:rPr lang="fr-CH" dirty="0"/>
              <a:t>, </a:t>
            </a:r>
            <a:r>
              <a:rPr lang="fr-CH" dirty="0" err="1"/>
              <a:t>Semaphore</a:t>
            </a:r>
            <a:r>
              <a:rPr lang="fr-CH" dirty="0"/>
              <a:t> &amp; </a:t>
            </a:r>
            <a:r>
              <a:rPr lang="fr-CH" dirty="0" err="1"/>
              <a:t>Barrier</a:t>
            </a:r>
            <a:r>
              <a:rPr lang="fr-CH" dirty="0"/>
              <a:t>)</a:t>
            </a:r>
          </a:p>
          <a:p>
            <a:r>
              <a:rPr lang="fr-CH" dirty="0"/>
              <a:t>Application Web</a:t>
            </a:r>
          </a:p>
          <a:p>
            <a:r>
              <a:rPr lang="fr-CH" dirty="0"/>
              <a:t>Visualisation et vulgarisation du fonctionnement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3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Html 5</a:t>
            </a:r>
          </a:p>
          <a:p>
            <a:r>
              <a:rPr lang="fr-CH" dirty="0" err="1"/>
              <a:t>Javascript</a:t>
            </a:r>
            <a:endParaRPr lang="fr-CH" dirty="0"/>
          </a:p>
          <a:p>
            <a:r>
              <a:rPr lang="fr-CH" dirty="0"/>
              <a:t>jQuery</a:t>
            </a:r>
          </a:p>
          <a:p>
            <a:r>
              <a:rPr lang="fr-CH" dirty="0" err="1"/>
              <a:t>jCanvas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54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Aperçu</a:t>
            </a: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t="6604" r="42708" b="2174"/>
          <a:stretch/>
        </p:blipFill>
        <p:spPr bwMode="auto">
          <a:xfrm>
            <a:off x="3295650" y="447675"/>
            <a:ext cx="7645340" cy="5956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fr-CH" dirty="0"/>
              <a:t>Thread: cercle bleu</a:t>
            </a:r>
          </a:p>
          <a:p>
            <a:endParaRPr lang="fr-CH" dirty="0"/>
          </a:p>
          <a:p>
            <a:r>
              <a:rPr lang="fr-CH" dirty="0"/>
              <a:t>Rien: noir</a:t>
            </a:r>
          </a:p>
          <a:p>
            <a:r>
              <a:rPr lang="fr-CH" dirty="0" err="1"/>
              <a:t>Mutex</a:t>
            </a:r>
            <a:r>
              <a:rPr lang="fr-CH" dirty="0"/>
              <a:t>: rouge</a:t>
            </a:r>
          </a:p>
          <a:p>
            <a:r>
              <a:rPr lang="fr-CH" dirty="0" err="1"/>
              <a:t>Semaphore</a:t>
            </a:r>
            <a:r>
              <a:rPr lang="fr-CH" dirty="0"/>
              <a:t>: vert</a:t>
            </a:r>
          </a:p>
          <a:p>
            <a:r>
              <a:rPr lang="fr-CH" dirty="0" err="1"/>
              <a:t>Barrier</a:t>
            </a:r>
            <a:r>
              <a:rPr lang="fr-CH" dirty="0"/>
              <a:t>: bleu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6097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Mutex</a:t>
            </a:r>
            <a:r>
              <a:rPr lang="fr-CH" dirty="0"/>
              <a:t>, </a:t>
            </a:r>
            <a:r>
              <a:rPr lang="fr-CH" dirty="0" err="1"/>
              <a:t>Semaphore</a:t>
            </a:r>
            <a:r>
              <a:rPr lang="fr-CH" dirty="0"/>
              <a:t> &amp; </a:t>
            </a:r>
            <a:r>
              <a:rPr lang="fr-CH" dirty="0" err="1"/>
              <a:t>Barrier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Mutex</a:t>
            </a:r>
            <a:r>
              <a:rPr lang="fr-CH" dirty="0"/>
              <a:t>: Ne laisse passer qu’un seul thread à la fois</a:t>
            </a:r>
          </a:p>
          <a:p>
            <a:r>
              <a:rPr lang="fr-CH" dirty="0" err="1"/>
              <a:t>Semaphore</a:t>
            </a:r>
            <a:r>
              <a:rPr lang="fr-CH" dirty="0"/>
              <a:t>: Laisse passer N threads avant de se fermer</a:t>
            </a:r>
          </a:p>
          <a:p>
            <a:r>
              <a:rPr lang="fr-CH" dirty="0" err="1"/>
              <a:t>Barrier</a:t>
            </a:r>
            <a:r>
              <a:rPr lang="fr-CH" dirty="0"/>
              <a:t>: Bloque jusqu’à N threads, puis les libère en même temps</a:t>
            </a:r>
          </a:p>
        </p:txBody>
      </p:sp>
    </p:spTree>
    <p:extLst>
      <p:ext uri="{BB962C8B-B14F-4D97-AF65-F5344CB8AC3E}">
        <p14:creationId xmlns:p14="http://schemas.microsoft.com/office/powerpoint/2010/main" val="36473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Structure</a:t>
            </a:r>
          </a:p>
        </p:txBody>
      </p:sp>
      <p:sp>
        <p:nvSpPr>
          <p:cNvPr id="4" name="Ellipse 3"/>
          <p:cNvSpPr/>
          <p:nvPr/>
        </p:nvSpPr>
        <p:spPr>
          <a:xfrm>
            <a:off x="2234958" y="2952548"/>
            <a:ext cx="19630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Index.html</a:t>
            </a:r>
          </a:p>
        </p:txBody>
      </p:sp>
      <p:sp>
        <p:nvSpPr>
          <p:cNvPr id="6" name="Ellipse 5"/>
          <p:cNvSpPr/>
          <p:nvPr/>
        </p:nvSpPr>
        <p:spPr>
          <a:xfrm>
            <a:off x="4878111" y="2956321"/>
            <a:ext cx="1963024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Main.js</a:t>
            </a:r>
          </a:p>
        </p:txBody>
      </p:sp>
      <p:sp>
        <p:nvSpPr>
          <p:cNvPr id="7" name="Ellipse 6"/>
          <p:cNvSpPr/>
          <p:nvPr/>
        </p:nvSpPr>
        <p:spPr>
          <a:xfrm>
            <a:off x="7190784" y="1974966"/>
            <a:ext cx="1963024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Thread.js</a:t>
            </a:r>
          </a:p>
        </p:txBody>
      </p:sp>
      <p:sp>
        <p:nvSpPr>
          <p:cNvPr id="8" name="Ellipse 7"/>
          <p:cNvSpPr/>
          <p:nvPr/>
        </p:nvSpPr>
        <p:spPr>
          <a:xfrm>
            <a:off x="7436229" y="3120393"/>
            <a:ext cx="1963024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Block.js</a:t>
            </a:r>
          </a:p>
        </p:txBody>
      </p:sp>
      <p:sp>
        <p:nvSpPr>
          <p:cNvPr id="9" name="Ellipse 8"/>
          <p:cNvSpPr/>
          <p:nvPr/>
        </p:nvSpPr>
        <p:spPr>
          <a:xfrm>
            <a:off x="8788429" y="5202099"/>
            <a:ext cx="1963024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Mutex.js</a:t>
            </a:r>
          </a:p>
        </p:txBody>
      </p:sp>
      <p:sp>
        <p:nvSpPr>
          <p:cNvPr id="10" name="Ellipse 9"/>
          <p:cNvSpPr/>
          <p:nvPr/>
        </p:nvSpPr>
        <p:spPr>
          <a:xfrm>
            <a:off x="6149568" y="5263540"/>
            <a:ext cx="215597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Semaphore.js</a:t>
            </a:r>
          </a:p>
        </p:txBody>
      </p:sp>
      <p:sp>
        <p:nvSpPr>
          <p:cNvPr id="11" name="Ellipse 10"/>
          <p:cNvSpPr/>
          <p:nvPr/>
        </p:nvSpPr>
        <p:spPr>
          <a:xfrm>
            <a:off x="3783872" y="5089190"/>
            <a:ext cx="1963024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Barriere.js</a:t>
            </a:r>
          </a:p>
        </p:txBody>
      </p:sp>
      <p:cxnSp>
        <p:nvCxnSpPr>
          <p:cNvPr id="15" name="Connecteur droit 14"/>
          <p:cNvCxnSpPr>
            <a:stCxn id="6" idx="2"/>
            <a:endCxn id="4" idx="6"/>
          </p:cNvCxnSpPr>
          <p:nvPr/>
        </p:nvCxnSpPr>
        <p:spPr>
          <a:xfrm flipH="1" flipV="1">
            <a:off x="4197982" y="3409748"/>
            <a:ext cx="680129" cy="3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3"/>
            <a:endCxn id="6" idx="7"/>
          </p:cNvCxnSpPr>
          <p:nvPr/>
        </p:nvCxnSpPr>
        <p:spPr>
          <a:xfrm flipH="1">
            <a:off x="6553657" y="2755455"/>
            <a:ext cx="924605" cy="334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4"/>
            <a:endCxn id="8" idx="0"/>
          </p:cNvCxnSpPr>
          <p:nvPr/>
        </p:nvCxnSpPr>
        <p:spPr>
          <a:xfrm>
            <a:off x="8172296" y="2889366"/>
            <a:ext cx="245445" cy="2310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1" idx="0"/>
          </p:cNvCxnSpPr>
          <p:nvPr/>
        </p:nvCxnSpPr>
        <p:spPr>
          <a:xfrm flipH="1">
            <a:off x="4765384" y="4545943"/>
            <a:ext cx="3090295" cy="5432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0" idx="0"/>
          </p:cNvCxnSpPr>
          <p:nvPr/>
        </p:nvCxnSpPr>
        <p:spPr>
          <a:xfrm flipH="1">
            <a:off x="7227553" y="4527852"/>
            <a:ext cx="628126" cy="7356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9" idx="0"/>
          </p:cNvCxnSpPr>
          <p:nvPr/>
        </p:nvCxnSpPr>
        <p:spPr>
          <a:xfrm>
            <a:off x="7822647" y="4543885"/>
            <a:ext cx="1947294" cy="6582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6" idx="5"/>
          </p:cNvCxnSpPr>
          <p:nvPr/>
        </p:nvCxnSpPr>
        <p:spPr>
          <a:xfrm>
            <a:off x="6553657" y="3736810"/>
            <a:ext cx="1268990" cy="7688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8" idx="4"/>
          </p:cNvCxnSpPr>
          <p:nvPr/>
        </p:nvCxnSpPr>
        <p:spPr>
          <a:xfrm flipH="1">
            <a:off x="7855679" y="4034793"/>
            <a:ext cx="562062" cy="532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6841135" y="1514475"/>
            <a:ext cx="3179166" cy="276225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" name="ZoneTexte 73"/>
          <p:cNvSpPr txBox="1"/>
          <p:nvPr/>
        </p:nvSpPr>
        <p:spPr>
          <a:xfrm>
            <a:off x="9886950" y="20574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Canevas</a:t>
            </a:r>
            <a:endParaRPr lang="fr-CH" dirty="0"/>
          </a:p>
        </p:txBody>
      </p:sp>
      <p:sp>
        <p:nvSpPr>
          <p:cNvPr id="75" name="Ellipse 74"/>
          <p:cNvSpPr/>
          <p:nvPr/>
        </p:nvSpPr>
        <p:spPr>
          <a:xfrm>
            <a:off x="3114676" y="4756817"/>
            <a:ext cx="8277224" cy="163914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ZoneTexte 75"/>
          <p:cNvSpPr txBox="1"/>
          <p:nvPr/>
        </p:nvSpPr>
        <p:spPr>
          <a:xfrm>
            <a:off x="2130280" y="4840912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Logique</a:t>
            </a:r>
          </a:p>
        </p:txBody>
      </p:sp>
    </p:spTree>
    <p:extLst>
      <p:ext uri="{BB962C8B-B14F-4D97-AF65-F5344CB8AC3E}">
        <p14:creationId xmlns:p14="http://schemas.microsoft.com/office/powerpoint/2010/main" val="38632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Méthode update</a:t>
            </a:r>
          </a:p>
          <a:p>
            <a:pPr lvl="1"/>
            <a:r>
              <a:rPr lang="fr-CH" dirty="0"/>
              <a:t>Logique/avancement du programme</a:t>
            </a:r>
          </a:p>
          <a:p>
            <a:r>
              <a:rPr lang="fr-CH" dirty="0"/>
              <a:t>Méthode </a:t>
            </a:r>
            <a:r>
              <a:rPr lang="fr-CH" dirty="0" err="1"/>
              <a:t>draw</a:t>
            </a:r>
            <a:endParaRPr lang="fr-CH" dirty="0"/>
          </a:p>
          <a:p>
            <a:pPr lvl="1"/>
            <a:r>
              <a:rPr lang="fr-CH" dirty="0"/>
              <a:t>Rafraichissement des données</a:t>
            </a:r>
          </a:p>
          <a:p>
            <a:pPr lvl="1"/>
            <a:r>
              <a:rPr lang="fr-CH" dirty="0"/>
              <a:t>Gestion des évènements «click»</a:t>
            </a:r>
          </a:p>
          <a:p>
            <a:r>
              <a:rPr lang="fr-CH" dirty="0"/>
              <a:t>Méthode </a:t>
            </a:r>
            <a:r>
              <a:rPr lang="fr-CH" dirty="0" err="1"/>
              <a:t>restate</a:t>
            </a:r>
            <a:endParaRPr lang="fr-CH" dirty="0"/>
          </a:p>
          <a:p>
            <a:pPr lvl="1"/>
            <a:r>
              <a:rPr lang="fr-CH" dirty="0"/>
              <a:t>Création/modification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52756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5925"/>
          </a:xfrm>
        </p:spPr>
        <p:txBody>
          <a:bodyPr/>
          <a:lstStyle/>
          <a:p>
            <a:pPr algn="ctr"/>
            <a:r>
              <a:rPr lang="fr-CH" sz="7200" b="1" u="sng" dirty="0">
                <a:ln w="28575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endParaRPr lang="fr-CH" b="1" u="sng" dirty="0">
              <a:ln w="28575"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856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105</TotalTime>
  <Words>159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Dividende</vt:lpstr>
      <vt:lpstr>THREAD</vt:lpstr>
      <vt:lpstr>Sommaire</vt:lpstr>
      <vt:lpstr>Introduction</vt:lpstr>
      <vt:lpstr>Technologies</vt:lpstr>
      <vt:lpstr>Aperçu</vt:lpstr>
      <vt:lpstr>Mutex, Semaphore &amp; Barrier</vt:lpstr>
      <vt:lpstr>Structure</vt:lpstr>
      <vt:lpstr>Fonctionnement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Baumgartner Julien</dc:creator>
  <cp:lastModifiedBy>Baumgartner Julien</cp:lastModifiedBy>
  <cp:revision>19</cp:revision>
  <dcterms:created xsi:type="dcterms:W3CDTF">2017-05-11T16:57:13Z</dcterms:created>
  <dcterms:modified xsi:type="dcterms:W3CDTF">2017-05-11T18:42:26Z</dcterms:modified>
</cp:coreProperties>
</file>