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59" r:id="rId5"/>
    <p:sldId id="260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BENJAMIN J" initials="JB" lastIdx="1" clrIdx="0">
    <p:extLst>
      <p:ext uri="{19B8F6BF-5375-455C-9EA6-DF929625EA0E}">
        <p15:presenceInfo xmlns:p15="http://schemas.microsoft.com/office/powerpoint/2012/main" userId="b4ded901df3e74c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Units Sold</a:t>
            </a:r>
            <a:endParaRPr lang="en-US" dirty="0"/>
          </a:p>
        </c:rich>
      </c:tx>
      <c:overlay val="0"/>
      <c:spPr>
        <a:solidFill>
          <a:schemeClr val="bg1"/>
        </a:solidFill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B6-46C4-9A0E-E36269F9D3D6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B6-46C4-9A0E-E36269F9D3D6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B6-46C4-9A0E-E36269F9D3D6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B6-46C4-9A0E-E36269F9D3D6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9B6-46C4-9A0E-E36269F9D3D6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9B6-46C4-9A0E-E36269F9D3D6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9B6-46C4-9A0E-E36269F9D3D6}"/>
              </c:ext>
            </c:extLst>
          </c:dPt>
          <c:dPt>
            <c:idx val="7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9B6-46C4-9A0E-E36269F9D3D6}"/>
              </c:ext>
            </c:extLst>
          </c:dPt>
          <c:dPt>
            <c:idx val="8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9B6-46C4-9A0E-E36269F9D3D6}"/>
              </c:ext>
            </c:extLst>
          </c:dPt>
          <c:dPt>
            <c:idx val="9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9B6-46C4-9A0E-E36269F9D3D6}"/>
              </c:ext>
            </c:extLst>
          </c:dPt>
          <c:dPt>
            <c:idx val="10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29B6-46C4-9A0E-E36269F9D3D6}"/>
              </c:ext>
            </c:extLst>
          </c:dPt>
          <c:dPt>
            <c:idx val="11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29B6-46C4-9A0E-E36269F9D3D6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Sheet1!$A$2:$A$13</c:f>
              <c:strCache>
                <c:ptCount val="12"/>
                <c:pt idx="0">
                  <c:v>Clothes</c:v>
                </c:pt>
                <c:pt idx="1">
                  <c:v>Cereal</c:v>
                </c:pt>
                <c:pt idx="2">
                  <c:v>Vegetables</c:v>
                </c:pt>
                <c:pt idx="3">
                  <c:v>Cosmetics</c:v>
                </c:pt>
                <c:pt idx="4">
                  <c:v>Baby Food</c:v>
                </c:pt>
                <c:pt idx="5">
                  <c:v>Snacks</c:v>
                </c:pt>
                <c:pt idx="6">
                  <c:v>Beverages</c:v>
                </c:pt>
                <c:pt idx="7">
                  <c:v>Personal Care</c:v>
                </c:pt>
                <c:pt idx="8">
                  <c:v>Fruits</c:v>
                </c:pt>
                <c:pt idx="9">
                  <c:v>Household</c:v>
                </c:pt>
                <c:pt idx="10">
                  <c:v>Office Supplies</c:v>
                </c:pt>
                <c:pt idx="11">
                  <c:v>Meat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2664782469</c:v>
                </c:pt>
                <c:pt idx="1">
                  <c:v>1534981467</c:v>
                </c:pt>
                <c:pt idx="2">
                  <c:v>1480444326</c:v>
                </c:pt>
                <c:pt idx="3">
                  <c:v>1450836794</c:v>
                </c:pt>
                <c:pt idx="4">
                  <c:v>1399316162</c:v>
                </c:pt>
                <c:pt idx="5">
                  <c:v>1368443519</c:v>
                </c:pt>
                <c:pt idx="6">
                  <c:v>1304346926</c:v>
                </c:pt>
                <c:pt idx="7">
                  <c:v>1260385863</c:v>
                </c:pt>
                <c:pt idx="8">
                  <c:v>1178121469</c:v>
                </c:pt>
                <c:pt idx="9">
                  <c:v>1162137002</c:v>
                </c:pt>
                <c:pt idx="10">
                  <c:v>1084224734</c:v>
                </c:pt>
                <c:pt idx="11">
                  <c:v>1011048303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E-495A-88EB-7FDCB6E5F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3">
            <a:lumMod val="40000"/>
            <a:lumOff val="60000"/>
          </a:schemeClr>
        </a:gs>
        <a:gs pos="46000">
          <a:schemeClr val="accent3">
            <a:lumMod val="95000"/>
            <a:lumOff val="5000"/>
          </a:schemeClr>
        </a:gs>
        <a:gs pos="100000">
          <a:schemeClr val="accent3">
            <a:lumMod val="60000"/>
          </a:schemeClr>
        </a:gs>
      </a:gsLst>
      <a:path path="circle">
        <a:fillToRect l="50000" t="130000" r="50000" b="-3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Profit Margin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15825447524611"/>
          <c:y val="0.10610730710690094"/>
          <c:w val="0.83151172641606874"/>
          <c:h val="0.7449550562258716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Baby Food</c:v>
                </c:pt>
                <c:pt idx="1">
                  <c:v>Beverages</c:v>
                </c:pt>
                <c:pt idx="2">
                  <c:v>Cereal</c:v>
                </c:pt>
                <c:pt idx="3">
                  <c:v>Clothes</c:v>
                </c:pt>
                <c:pt idx="4">
                  <c:v>Cosmetics</c:v>
                </c:pt>
                <c:pt idx="5">
                  <c:v>Fruits</c:v>
                </c:pt>
                <c:pt idx="6">
                  <c:v>Household</c:v>
                </c:pt>
                <c:pt idx="7">
                  <c:v>Meat</c:v>
                </c:pt>
                <c:pt idx="8">
                  <c:v>Office Supplies</c:v>
                </c:pt>
                <c:pt idx="9">
                  <c:v>Personal Care</c:v>
                </c:pt>
                <c:pt idx="10">
                  <c:v>Snacks</c:v>
                </c:pt>
                <c:pt idx="11">
                  <c:v>Vegetables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37.549999999999997</c:v>
                </c:pt>
                <c:pt idx="1">
                  <c:v>33</c:v>
                </c:pt>
                <c:pt idx="2">
                  <c:v>43.07</c:v>
                </c:pt>
                <c:pt idx="3">
                  <c:v>67.2</c:v>
                </c:pt>
                <c:pt idx="4">
                  <c:v>39.770000000000003</c:v>
                </c:pt>
                <c:pt idx="5">
                  <c:v>25.83</c:v>
                </c:pt>
                <c:pt idx="6">
                  <c:v>24.8</c:v>
                </c:pt>
                <c:pt idx="7">
                  <c:v>13.56</c:v>
                </c:pt>
                <c:pt idx="8">
                  <c:v>19.39</c:v>
                </c:pt>
                <c:pt idx="9">
                  <c:v>30.66</c:v>
                </c:pt>
                <c:pt idx="10">
                  <c:v>36.14</c:v>
                </c:pt>
                <c:pt idx="11">
                  <c:v>40.98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18-4102-B738-7D4B94BD8E3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50364288"/>
        <c:axId val="950363328"/>
      </c:barChart>
      <c:catAx>
        <c:axId val="950364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363328"/>
        <c:crosses val="autoZero"/>
        <c:auto val="1"/>
        <c:lblAlgn val="ctr"/>
        <c:lblOffset val="100"/>
        <c:noMultiLvlLbl val="0"/>
      </c:catAx>
      <c:valAx>
        <c:axId val="95036332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036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87B78-CA3C-4591-A0C9-48B0903F80B4}" type="doc">
      <dgm:prSet loTypeId="urn:microsoft.com/office/officeart/2005/8/layout/pyramid1" loCatId="pyramid" qsTypeId="urn:microsoft.com/office/officeart/2005/8/quickstyle/simple1" qsCatId="simple" csTypeId="urn:microsoft.com/office/officeart/2005/8/colors/accent3_5" csCatId="accent3" phldr="1"/>
      <dgm:spPr/>
    </dgm:pt>
    <dgm:pt modelId="{3B7ED860-4E19-4DE6-939F-1B557BAAD3C6}">
      <dgm:prSet phldrT="[Text]"/>
      <dgm:spPr/>
      <dgm:t>
        <a:bodyPr/>
        <a:lstStyle/>
        <a:p>
          <a:endParaRPr lang="en-IN" dirty="0">
            <a:solidFill>
              <a:schemeClr val="bg1"/>
            </a:solidFill>
          </a:endParaRPr>
        </a:p>
        <a:p>
          <a:r>
            <a:rPr lang="en-IN" dirty="0">
              <a:solidFill>
                <a:schemeClr val="bg1"/>
              </a:solidFill>
            </a:rPr>
            <a:t>Data</a:t>
          </a:r>
        </a:p>
      </dgm:t>
    </dgm:pt>
    <dgm:pt modelId="{38919DA3-BFEA-468B-B134-9925E60A87FA}" type="parTrans" cxnId="{2F9776F5-A66A-4726-91ED-B51D385F84AF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8707D792-2EAD-4F82-9F89-F6B727DFA09D}" type="sibTrans" cxnId="{2F9776F5-A66A-4726-91ED-B51D385F84AF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BF039A15-D4DD-4779-9EA8-4CEB1AD1D5EA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Data Manipulation</a:t>
          </a:r>
        </a:p>
      </dgm:t>
    </dgm:pt>
    <dgm:pt modelId="{4A47DEC7-7962-4ECE-B6CE-DA28A5E54772}" type="parTrans" cxnId="{0AD1E4B7-C39F-4453-A696-4C7DACEA5C45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A924672A-637B-4D60-A959-EFE87C5AC82F}" type="sibTrans" cxnId="{0AD1E4B7-C39F-4453-A696-4C7DACEA5C45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4C2222E4-E9E1-45B4-B5FE-590AD5C24F72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Challenges Faced</a:t>
          </a:r>
        </a:p>
      </dgm:t>
    </dgm:pt>
    <dgm:pt modelId="{5428F402-9A25-43A3-8520-4820A4F78059}" type="parTrans" cxnId="{ADD35ED3-1A3C-4557-B9E2-ABE0B9193A8F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7767EC90-F3BF-4D44-B752-86B0A233872B}" type="sibTrans" cxnId="{ADD35ED3-1A3C-4557-B9E2-ABE0B9193A8F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728C618F-F68E-46F7-B24C-4FBD9E57D8D4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Outcome of Visualization</a:t>
          </a:r>
        </a:p>
      </dgm:t>
    </dgm:pt>
    <dgm:pt modelId="{A643A2E3-344D-4D62-8B7F-B4B22D56D4B2}" type="parTrans" cxnId="{BE9ADC98-1048-4A33-8177-225B895DA4D4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F3888880-5982-4EE4-9CAE-FBAAD2F7BC49}" type="sibTrans" cxnId="{BE9ADC98-1048-4A33-8177-225B895DA4D4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4D509C78-12AD-478C-BCEB-CD5F3A6CF6C0}">
      <dgm:prSet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Predictions</a:t>
          </a:r>
        </a:p>
      </dgm:t>
    </dgm:pt>
    <dgm:pt modelId="{9030BAFC-93AD-43F3-BD79-EB533072B578}" type="parTrans" cxnId="{BB9B7C2E-3464-4EE4-874E-0DF04E5212C3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BF54D912-353C-43F2-8E7D-25B81685F202}" type="sibTrans" cxnId="{BB9B7C2E-3464-4EE4-874E-0DF04E5212C3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054EEFF3-DA99-4D92-A949-E3889D60E2F7}" type="pres">
      <dgm:prSet presAssocID="{91787B78-CA3C-4591-A0C9-48B0903F80B4}" presName="Name0" presStyleCnt="0">
        <dgm:presLayoutVars>
          <dgm:dir/>
          <dgm:animLvl val="lvl"/>
          <dgm:resizeHandles val="exact"/>
        </dgm:presLayoutVars>
      </dgm:prSet>
      <dgm:spPr/>
    </dgm:pt>
    <dgm:pt modelId="{7AFC05A0-AD09-4928-9DE3-522265EE76A4}" type="pres">
      <dgm:prSet presAssocID="{3B7ED860-4E19-4DE6-939F-1B557BAAD3C6}" presName="Name8" presStyleCnt="0"/>
      <dgm:spPr/>
    </dgm:pt>
    <dgm:pt modelId="{E45D46B7-28C1-4DCD-AC2B-EEC19A1199D2}" type="pres">
      <dgm:prSet presAssocID="{3B7ED860-4E19-4DE6-939F-1B557BAAD3C6}" presName="level" presStyleLbl="node1" presStyleIdx="0" presStyleCnt="5">
        <dgm:presLayoutVars>
          <dgm:chMax val="1"/>
          <dgm:bulletEnabled val="1"/>
        </dgm:presLayoutVars>
      </dgm:prSet>
      <dgm:spPr/>
    </dgm:pt>
    <dgm:pt modelId="{E0387AA7-DB89-4EB4-9B8E-D0654E9AB6B8}" type="pres">
      <dgm:prSet presAssocID="{3B7ED860-4E19-4DE6-939F-1B557BAAD3C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877BE47-F413-431B-A57F-F092D0CC3FD3}" type="pres">
      <dgm:prSet presAssocID="{BF039A15-D4DD-4779-9EA8-4CEB1AD1D5EA}" presName="Name8" presStyleCnt="0"/>
      <dgm:spPr/>
    </dgm:pt>
    <dgm:pt modelId="{00254427-DB04-47D8-92CD-BA41BDBAD00D}" type="pres">
      <dgm:prSet presAssocID="{BF039A15-D4DD-4779-9EA8-4CEB1AD1D5EA}" presName="level" presStyleLbl="node1" presStyleIdx="1" presStyleCnt="5">
        <dgm:presLayoutVars>
          <dgm:chMax val="1"/>
          <dgm:bulletEnabled val="1"/>
        </dgm:presLayoutVars>
      </dgm:prSet>
      <dgm:spPr/>
    </dgm:pt>
    <dgm:pt modelId="{E4105F84-D9C0-4569-9483-D14CFD540454}" type="pres">
      <dgm:prSet presAssocID="{BF039A15-D4DD-4779-9EA8-4CEB1AD1D5E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5D85D85-1C9C-470B-A9D5-E85BBA0FB1C8}" type="pres">
      <dgm:prSet presAssocID="{4C2222E4-E9E1-45B4-B5FE-590AD5C24F72}" presName="Name8" presStyleCnt="0"/>
      <dgm:spPr/>
    </dgm:pt>
    <dgm:pt modelId="{A129B7E4-0ABD-4CD0-A2F0-68221E72A63C}" type="pres">
      <dgm:prSet presAssocID="{4C2222E4-E9E1-45B4-B5FE-590AD5C24F72}" presName="level" presStyleLbl="node1" presStyleIdx="2" presStyleCnt="5">
        <dgm:presLayoutVars>
          <dgm:chMax val="1"/>
          <dgm:bulletEnabled val="1"/>
        </dgm:presLayoutVars>
      </dgm:prSet>
      <dgm:spPr/>
    </dgm:pt>
    <dgm:pt modelId="{E3E853F1-9B5A-4879-AED0-C5A53F4CAA41}" type="pres">
      <dgm:prSet presAssocID="{4C2222E4-E9E1-45B4-B5FE-590AD5C24F7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B0EBFE6-C0E6-4DEE-900D-936430AC4E08}" type="pres">
      <dgm:prSet presAssocID="{728C618F-F68E-46F7-B24C-4FBD9E57D8D4}" presName="Name8" presStyleCnt="0"/>
      <dgm:spPr/>
    </dgm:pt>
    <dgm:pt modelId="{84ADA958-D313-4D19-BE39-563ED4DA6246}" type="pres">
      <dgm:prSet presAssocID="{728C618F-F68E-46F7-B24C-4FBD9E57D8D4}" presName="level" presStyleLbl="node1" presStyleIdx="3" presStyleCnt="5">
        <dgm:presLayoutVars>
          <dgm:chMax val="1"/>
          <dgm:bulletEnabled val="1"/>
        </dgm:presLayoutVars>
      </dgm:prSet>
      <dgm:spPr/>
    </dgm:pt>
    <dgm:pt modelId="{29405BB0-FDC9-42DC-B408-3C4F726B651E}" type="pres">
      <dgm:prSet presAssocID="{728C618F-F68E-46F7-B24C-4FBD9E57D8D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EA66241-A588-4EFD-9517-E6D91134BD6B}" type="pres">
      <dgm:prSet presAssocID="{4D509C78-12AD-478C-BCEB-CD5F3A6CF6C0}" presName="Name8" presStyleCnt="0"/>
      <dgm:spPr/>
    </dgm:pt>
    <dgm:pt modelId="{3EB24935-EF82-4D1E-BBBE-97EAB9A79891}" type="pres">
      <dgm:prSet presAssocID="{4D509C78-12AD-478C-BCEB-CD5F3A6CF6C0}" presName="level" presStyleLbl="node1" presStyleIdx="4" presStyleCnt="5">
        <dgm:presLayoutVars>
          <dgm:chMax val="1"/>
          <dgm:bulletEnabled val="1"/>
        </dgm:presLayoutVars>
      </dgm:prSet>
      <dgm:spPr/>
    </dgm:pt>
    <dgm:pt modelId="{E86997BB-7C59-4DC5-927C-16492505C947}" type="pres">
      <dgm:prSet presAssocID="{4D509C78-12AD-478C-BCEB-CD5F3A6CF6C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2DC772B-EA19-4BE0-8DD6-11DDD7CDF065}" type="presOf" srcId="{728C618F-F68E-46F7-B24C-4FBD9E57D8D4}" destId="{29405BB0-FDC9-42DC-B408-3C4F726B651E}" srcOrd="1" destOrd="0" presId="urn:microsoft.com/office/officeart/2005/8/layout/pyramid1"/>
    <dgm:cxn modelId="{BB9B7C2E-3464-4EE4-874E-0DF04E5212C3}" srcId="{91787B78-CA3C-4591-A0C9-48B0903F80B4}" destId="{4D509C78-12AD-478C-BCEB-CD5F3A6CF6C0}" srcOrd="4" destOrd="0" parTransId="{9030BAFC-93AD-43F3-BD79-EB533072B578}" sibTransId="{BF54D912-353C-43F2-8E7D-25B81685F202}"/>
    <dgm:cxn modelId="{36F0C353-100C-480E-8F3C-7D135B4593A6}" type="presOf" srcId="{4C2222E4-E9E1-45B4-B5FE-590AD5C24F72}" destId="{E3E853F1-9B5A-4879-AED0-C5A53F4CAA41}" srcOrd="1" destOrd="0" presId="urn:microsoft.com/office/officeart/2005/8/layout/pyramid1"/>
    <dgm:cxn modelId="{765F5759-3B8E-4831-90AA-9318631CA938}" type="presOf" srcId="{3B7ED860-4E19-4DE6-939F-1B557BAAD3C6}" destId="{E0387AA7-DB89-4EB4-9B8E-D0654E9AB6B8}" srcOrd="1" destOrd="0" presId="urn:microsoft.com/office/officeart/2005/8/layout/pyramid1"/>
    <dgm:cxn modelId="{7883C97F-1D52-4F26-884E-F15698776AFB}" type="presOf" srcId="{3B7ED860-4E19-4DE6-939F-1B557BAAD3C6}" destId="{E45D46B7-28C1-4DCD-AC2B-EEC19A1199D2}" srcOrd="0" destOrd="0" presId="urn:microsoft.com/office/officeart/2005/8/layout/pyramid1"/>
    <dgm:cxn modelId="{6B248984-933B-40D8-A675-54E0F81D7DB8}" type="presOf" srcId="{728C618F-F68E-46F7-B24C-4FBD9E57D8D4}" destId="{84ADA958-D313-4D19-BE39-563ED4DA6246}" srcOrd="0" destOrd="0" presId="urn:microsoft.com/office/officeart/2005/8/layout/pyramid1"/>
    <dgm:cxn modelId="{BE9ADC98-1048-4A33-8177-225B895DA4D4}" srcId="{91787B78-CA3C-4591-A0C9-48B0903F80B4}" destId="{728C618F-F68E-46F7-B24C-4FBD9E57D8D4}" srcOrd="3" destOrd="0" parTransId="{A643A2E3-344D-4D62-8B7F-B4B22D56D4B2}" sibTransId="{F3888880-5982-4EE4-9CAE-FBAAD2F7BC49}"/>
    <dgm:cxn modelId="{8E9B7DAD-E824-4AAB-BD01-E1D9A3F438E1}" type="presOf" srcId="{BF039A15-D4DD-4779-9EA8-4CEB1AD1D5EA}" destId="{00254427-DB04-47D8-92CD-BA41BDBAD00D}" srcOrd="0" destOrd="0" presId="urn:microsoft.com/office/officeart/2005/8/layout/pyramid1"/>
    <dgm:cxn modelId="{0AD1E4B7-C39F-4453-A696-4C7DACEA5C45}" srcId="{91787B78-CA3C-4591-A0C9-48B0903F80B4}" destId="{BF039A15-D4DD-4779-9EA8-4CEB1AD1D5EA}" srcOrd="1" destOrd="0" parTransId="{4A47DEC7-7962-4ECE-B6CE-DA28A5E54772}" sibTransId="{A924672A-637B-4D60-A959-EFE87C5AC82F}"/>
    <dgm:cxn modelId="{BB59DBC3-CDE0-4226-8D63-7319959CAFBC}" type="presOf" srcId="{4D509C78-12AD-478C-BCEB-CD5F3A6CF6C0}" destId="{E86997BB-7C59-4DC5-927C-16492505C947}" srcOrd="1" destOrd="0" presId="urn:microsoft.com/office/officeart/2005/8/layout/pyramid1"/>
    <dgm:cxn modelId="{ADD35ED3-1A3C-4557-B9E2-ABE0B9193A8F}" srcId="{91787B78-CA3C-4591-A0C9-48B0903F80B4}" destId="{4C2222E4-E9E1-45B4-B5FE-590AD5C24F72}" srcOrd="2" destOrd="0" parTransId="{5428F402-9A25-43A3-8520-4820A4F78059}" sibTransId="{7767EC90-F3BF-4D44-B752-86B0A233872B}"/>
    <dgm:cxn modelId="{32AAAFD6-E293-4E9C-8108-3DE3D633B23A}" type="presOf" srcId="{91787B78-CA3C-4591-A0C9-48B0903F80B4}" destId="{054EEFF3-DA99-4D92-A949-E3889D60E2F7}" srcOrd="0" destOrd="0" presId="urn:microsoft.com/office/officeart/2005/8/layout/pyramid1"/>
    <dgm:cxn modelId="{E286BDD8-8002-47C0-95C3-FA00B71F7E19}" type="presOf" srcId="{BF039A15-D4DD-4779-9EA8-4CEB1AD1D5EA}" destId="{E4105F84-D9C0-4569-9483-D14CFD540454}" srcOrd="1" destOrd="0" presId="urn:microsoft.com/office/officeart/2005/8/layout/pyramid1"/>
    <dgm:cxn modelId="{ADBD5DE7-0045-4647-9D56-2FB1BB107F27}" type="presOf" srcId="{4C2222E4-E9E1-45B4-B5FE-590AD5C24F72}" destId="{A129B7E4-0ABD-4CD0-A2F0-68221E72A63C}" srcOrd="0" destOrd="0" presId="urn:microsoft.com/office/officeart/2005/8/layout/pyramid1"/>
    <dgm:cxn modelId="{E7F10DF0-7C9E-4AF4-9CBC-0C4ECB575730}" type="presOf" srcId="{4D509C78-12AD-478C-BCEB-CD5F3A6CF6C0}" destId="{3EB24935-EF82-4D1E-BBBE-97EAB9A79891}" srcOrd="0" destOrd="0" presId="urn:microsoft.com/office/officeart/2005/8/layout/pyramid1"/>
    <dgm:cxn modelId="{2F9776F5-A66A-4726-91ED-B51D385F84AF}" srcId="{91787B78-CA3C-4591-A0C9-48B0903F80B4}" destId="{3B7ED860-4E19-4DE6-939F-1B557BAAD3C6}" srcOrd="0" destOrd="0" parTransId="{38919DA3-BFEA-468B-B134-9925E60A87FA}" sibTransId="{8707D792-2EAD-4F82-9F89-F6B727DFA09D}"/>
    <dgm:cxn modelId="{0467FF49-E44A-4EB3-B594-BA0AA1474635}" type="presParOf" srcId="{054EEFF3-DA99-4D92-A949-E3889D60E2F7}" destId="{7AFC05A0-AD09-4928-9DE3-522265EE76A4}" srcOrd="0" destOrd="0" presId="urn:microsoft.com/office/officeart/2005/8/layout/pyramid1"/>
    <dgm:cxn modelId="{86C85925-0420-4A2F-A7F4-E8F9BE794B74}" type="presParOf" srcId="{7AFC05A0-AD09-4928-9DE3-522265EE76A4}" destId="{E45D46B7-28C1-4DCD-AC2B-EEC19A1199D2}" srcOrd="0" destOrd="0" presId="urn:microsoft.com/office/officeart/2005/8/layout/pyramid1"/>
    <dgm:cxn modelId="{290E7087-2BCB-4AFA-AA61-C9C385EAB6F5}" type="presParOf" srcId="{7AFC05A0-AD09-4928-9DE3-522265EE76A4}" destId="{E0387AA7-DB89-4EB4-9B8E-D0654E9AB6B8}" srcOrd="1" destOrd="0" presId="urn:microsoft.com/office/officeart/2005/8/layout/pyramid1"/>
    <dgm:cxn modelId="{8034B0E6-E046-4A9A-9D3B-0AFAFF6669AA}" type="presParOf" srcId="{054EEFF3-DA99-4D92-A949-E3889D60E2F7}" destId="{4877BE47-F413-431B-A57F-F092D0CC3FD3}" srcOrd="1" destOrd="0" presId="urn:microsoft.com/office/officeart/2005/8/layout/pyramid1"/>
    <dgm:cxn modelId="{80D6E9C8-E06D-4B52-BBF0-439567FAD4E9}" type="presParOf" srcId="{4877BE47-F413-431B-A57F-F092D0CC3FD3}" destId="{00254427-DB04-47D8-92CD-BA41BDBAD00D}" srcOrd="0" destOrd="0" presId="urn:microsoft.com/office/officeart/2005/8/layout/pyramid1"/>
    <dgm:cxn modelId="{17BCE57C-5AC4-46C9-904C-E588C1868290}" type="presParOf" srcId="{4877BE47-F413-431B-A57F-F092D0CC3FD3}" destId="{E4105F84-D9C0-4569-9483-D14CFD540454}" srcOrd="1" destOrd="0" presId="urn:microsoft.com/office/officeart/2005/8/layout/pyramid1"/>
    <dgm:cxn modelId="{5FF5E0F9-4408-4DB5-A205-239ACE96B340}" type="presParOf" srcId="{054EEFF3-DA99-4D92-A949-E3889D60E2F7}" destId="{55D85D85-1C9C-470B-A9D5-E85BBA0FB1C8}" srcOrd="2" destOrd="0" presId="urn:microsoft.com/office/officeart/2005/8/layout/pyramid1"/>
    <dgm:cxn modelId="{7F2402E2-23E6-41C4-86C2-85C47297C86F}" type="presParOf" srcId="{55D85D85-1C9C-470B-A9D5-E85BBA0FB1C8}" destId="{A129B7E4-0ABD-4CD0-A2F0-68221E72A63C}" srcOrd="0" destOrd="0" presId="urn:microsoft.com/office/officeart/2005/8/layout/pyramid1"/>
    <dgm:cxn modelId="{2F7EB307-9CDC-474F-863B-3802ADAFFB48}" type="presParOf" srcId="{55D85D85-1C9C-470B-A9D5-E85BBA0FB1C8}" destId="{E3E853F1-9B5A-4879-AED0-C5A53F4CAA41}" srcOrd="1" destOrd="0" presId="urn:microsoft.com/office/officeart/2005/8/layout/pyramid1"/>
    <dgm:cxn modelId="{FFF19A4D-33B7-49E9-92CE-E6C7ACBF68D6}" type="presParOf" srcId="{054EEFF3-DA99-4D92-A949-E3889D60E2F7}" destId="{0B0EBFE6-C0E6-4DEE-900D-936430AC4E08}" srcOrd="3" destOrd="0" presId="urn:microsoft.com/office/officeart/2005/8/layout/pyramid1"/>
    <dgm:cxn modelId="{3A97C795-FDBE-44A9-924F-D8311606AE21}" type="presParOf" srcId="{0B0EBFE6-C0E6-4DEE-900D-936430AC4E08}" destId="{84ADA958-D313-4D19-BE39-563ED4DA6246}" srcOrd="0" destOrd="0" presId="urn:microsoft.com/office/officeart/2005/8/layout/pyramid1"/>
    <dgm:cxn modelId="{2CB3B670-BE52-421E-B37B-0E19184895B2}" type="presParOf" srcId="{0B0EBFE6-C0E6-4DEE-900D-936430AC4E08}" destId="{29405BB0-FDC9-42DC-B408-3C4F726B651E}" srcOrd="1" destOrd="0" presId="urn:microsoft.com/office/officeart/2005/8/layout/pyramid1"/>
    <dgm:cxn modelId="{86FB46D1-73B6-4BFF-8193-660CF0CA82A2}" type="presParOf" srcId="{054EEFF3-DA99-4D92-A949-E3889D60E2F7}" destId="{4EA66241-A588-4EFD-9517-E6D91134BD6B}" srcOrd="4" destOrd="0" presId="urn:microsoft.com/office/officeart/2005/8/layout/pyramid1"/>
    <dgm:cxn modelId="{0FF13C64-FBED-468A-AAC5-822D4854D42D}" type="presParOf" srcId="{4EA66241-A588-4EFD-9517-E6D91134BD6B}" destId="{3EB24935-EF82-4D1E-BBBE-97EAB9A79891}" srcOrd="0" destOrd="0" presId="urn:microsoft.com/office/officeart/2005/8/layout/pyramid1"/>
    <dgm:cxn modelId="{5934D3FB-E55D-4C59-B6D1-A9FF6ECBC52C}" type="presParOf" srcId="{4EA66241-A588-4EFD-9517-E6D91134BD6B}" destId="{E86997BB-7C59-4DC5-927C-16492505C947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D41EEF-EEF0-4103-BD7A-CEA843A1DF3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F796CC-6D89-4ED5-8C6A-2829E83B8863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endParaRPr lang="en-IN" dirty="0"/>
        </a:p>
        <a:p>
          <a:endParaRPr lang="en-IN" dirty="0"/>
        </a:p>
        <a:p>
          <a:r>
            <a:rPr lang="en-IN" dirty="0"/>
            <a:t>Sorting</a:t>
          </a:r>
        </a:p>
      </dgm:t>
    </dgm:pt>
    <dgm:pt modelId="{F4D51041-3D70-49C2-8F76-C3323797BB80}" type="parTrans" cxnId="{A09835C9-68A1-4150-8466-9D86C023897C}">
      <dgm:prSet/>
      <dgm:spPr/>
      <dgm:t>
        <a:bodyPr/>
        <a:lstStyle/>
        <a:p>
          <a:endParaRPr lang="en-IN"/>
        </a:p>
      </dgm:t>
    </dgm:pt>
    <dgm:pt modelId="{61BA6F3D-1C28-470D-A8F3-9869682BD363}" type="sibTrans" cxnId="{A09835C9-68A1-4150-8466-9D86C023897C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A867679E-C88A-433F-A00C-66C096AB001A}">
      <dgm:prSet phldrT="[Text]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dirty="0"/>
            <a:t>Data Manipulation</a:t>
          </a:r>
        </a:p>
        <a:p>
          <a:r>
            <a:rPr lang="en-IN" dirty="0"/>
            <a:t>Techniques</a:t>
          </a:r>
        </a:p>
      </dgm:t>
    </dgm:pt>
    <dgm:pt modelId="{DAFA5B8E-82CF-4F7C-A16F-77C8197DA77B}" type="parTrans" cxnId="{9FE85191-F15A-49DF-B5DC-90FAE6B87758}">
      <dgm:prSet/>
      <dgm:spPr/>
      <dgm:t>
        <a:bodyPr/>
        <a:lstStyle/>
        <a:p>
          <a:endParaRPr lang="en-IN"/>
        </a:p>
      </dgm:t>
    </dgm:pt>
    <dgm:pt modelId="{906B6973-3CC7-4CEF-A886-C4EA9296EE94}" type="sibTrans" cxnId="{9FE85191-F15A-49DF-B5DC-90FAE6B87758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endParaRPr lang="en-IN"/>
        </a:p>
      </dgm:t>
    </dgm:pt>
    <dgm:pt modelId="{C8FF08ED-1742-4425-9067-1689677E7155}">
      <dgm:prSet phldrT="[Text]"/>
      <dgm:spPr>
        <a:solidFill>
          <a:schemeClr val="tx1">
            <a:lumMod val="75000"/>
            <a:lumOff val="25000"/>
          </a:schemeClr>
        </a:solidFill>
      </dgm:spPr>
      <dgm:t>
        <a:bodyPr/>
        <a:lstStyle/>
        <a:p>
          <a:endParaRPr lang="en-IN" dirty="0"/>
        </a:p>
        <a:p>
          <a:endParaRPr lang="en-IN" dirty="0"/>
        </a:p>
        <a:p>
          <a:r>
            <a:rPr lang="en-IN" dirty="0"/>
            <a:t>Cleaning</a:t>
          </a:r>
        </a:p>
      </dgm:t>
    </dgm:pt>
    <dgm:pt modelId="{E1B44971-F118-4E59-9CC9-8571D6028023}" type="parTrans" cxnId="{804B50B8-06E7-45CD-94FB-9B41D98D1C5A}">
      <dgm:prSet/>
      <dgm:spPr/>
      <dgm:t>
        <a:bodyPr/>
        <a:lstStyle/>
        <a:p>
          <a:endParaRPr lang="en-IN"/>
        </a:p>
      </dgm:t>
    </dgm:pt>
    <dgm:pt modelId="{10D41B09-E083-49A1-96C8-5F782B1DCF87}" type="sibTrans" cxnId="{804B50B8-06E7-45CD-94FB-9B41D98D1C5A}">
      <dgm:prSet custT="1"/>
      <dgm:spPr>
        <a:solidFill>
          <a:schemeClr val="bg2">
            <a:lumMod val="75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38100" tIns="38100" rIns="38100" bIns="38100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69572760-6BAE-42D5-A3E4-4522A6096E10}">
      <dgm:prSet phldrT="[Text]" custT="1"/>
      <dgm:spPr/>
      <dgm:t>
        <a:bodyPr/>
        <a:lstStyle/>
        <a:p>
          <a:r>
            <a:rPr lang="en-IN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Filtering</a:t>
          </a:r>
        </a:p>
      </dgm:t>
    </dgm:pt>
    <dgm:pt modelId="{29D45BCD-5F82-4E10-A857-CD9C5328BB3E}" type="sibTrans" cxnId="{102C790F-44F1-4B26-B067-D385DB08511E}">
      <dgm:prSet/>
      <dgm:spPr/>
      <dgm:t>
        <a:bodyPr/>
        <a:lstStyle/>
        <a:p>
          <a:endParaRPr lang="en-IN"/>
        </a:p>
      </dgm:t>
    </dgm:pt>
    <dgm:pt modelId="{03F859A5-6914-4FB5-B7D4-412515363C3D}" type="parTrans" cxnId="{102C790F-44F1-4B26-B067-D385DB08511E}">
      <dgm:prSet/>
      <dgm:spPr/>
      <dgm:t>
        <a:bodyPr/>
        <a:lstStyle/>
        <a:p>
          <a:endParaRPr lang="en-IN"/>
        </a:p>
      </dgm:t>
    </dgm:pt>
    <dgm:pt modelId="{7F29E49C-E678-40F4-83AA-E7BE391D9FED}" type="pres">
      <dgm:prSet presAssocID="{F6D41EEF-EEF0-4103-BD7A-CEA843A1DF35}" presName="Name0" presStyleCnt="0">
        <dgm:presLayoutVars>
          <dgm:chMax/>
          <dgm:chPref/>
          <dgm:dir/>
          <dgm:animLvl val="lvl"/>
        </dgm:presLayoutVars>
      </dgm:prSet>
      <dgm:spPr/>
    </dgm:pt>
    <dgm:pt modelId="{2958050C-D64F-4506-B216-EF497D485818}" type="pres">
      <dgm:prSet presAssocID="{80F796CC-6D89-4ED5-8C6A-2829E83B8863}" presName="composite" presStyleCnt="0"/>
      <dgm:spPr/>
    </dgm:pt>
    <dgm:pt modelId="{826B227F-7E64-4E8E-948B-1D6DA0DB576E}" type="pres">
      <dgm:prSet presAssocID="{80F796CC-6D89-4ED5-8C6A-2829E83B8863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E7E9F54-9DC3-4201-98A3-0B0C73A42404}" type="pres">
      <dgm:prSet presAssocID="{80F796CC-6D89-4ED5-8C6A-2829E83B8863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ED606C4-8C35-4A91-AAB4-003A70B127D0}" type="pres">
      <dgm:prSet presAssocID="{80F796CC-6D89-4ED5-8C6A-2829E83B8863}" presName="BalanceSpacing" presStyleCnt="0"/>
      <dgm:spPr/>
    </dgm:pt>
    <dgm:pt modelId="{32B21F93-E803-4A28-9261-5640EDC0F599}" type="pres">
      <dgm:prSet presAssocID="{80F796CC-6D89-4ED5-8C6A-2829E83B8863}" presName="BalanceSpacing1" presStyleCnt="0"/>
      <dgm:spPr/>
    </dgm:pt>
    <dgm:pt modelId="{D4222A9A-1CB2-4D18-8033-6311F1D50B89}" type="pres">
      <dgm:prSet presAssocID="{61BA6F3D-1C28-470D-A8F3-9869682BD363}" presName="Accent1Text" presStyleLbl="node1" presStyleIdx="1" presStyleCnt="6"/>
      <dgm:spPr/>
    </dgm:pt>
    <dgm:pt modelId="{B049B593-44E1-4710-9436-92A5ED3B546C}" type="pres">
      <dgm:prSet presAssocID="{61BA6F3D-1C28-470D-A8F3-9869682BD363}" presName="spaceBetweenRectangles" presStyleCnt="0"/>
      <dgm:spPr/>
    </dgm:pt>
    <dgm:pt modelId="{53647284-EFC3-433D-9802-3A6147368702}" type="pres">
      <dgm:prSet presAssocID="{A867679E-C88A-433F-A00C-66C096AB001A}" presName="composite" presStyleCnt="0"/>
      <dgm:spPr/>
    </dgm:pt>
    <dgm:pt modelId="{5A9317AD-AA00-4671-AB74-ADC1E79D1707}" type="pres">
      <dgm:prSet presAssocID="{A867679E-C88A-433F-A00C-66C096AB001A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88383B9-5A7C-49D8-9939-362B9C8A0E7D}" type="pres">
      <dgm:prSet presAssocID="{A867679E-C88A-433F-A00C-66C096AB001A}" presName="Childtext1" presStyleLbl="revTx" presStyleIdx="1" presStyleCnt="3" custLinFactY="-11771" custLinFactNeighborX="18697" custLinFactNeighborY="-100000">
        <dgm:presLayoutVars>
          <dgm:chMax val="0"/>
          <dgm:chPref val="0"/>
          <dgm:bulletEnabled val="1"/>
        </dgm:presLayoutVars>
      </dgm:prSet>
      <dgm:spPr/>
    </dgm:pt>
    <dgm:pt modelId="{0D0BAC64-5630-4978-944F-04EE44E18E97}" type="pres">
      <dgm:prSet presAssocID="{A867679E-C88A-433F-A00C-66C096AB001A}" presName="BalanceSpacing" presStyleCnt="0"/>
      <dgm:spPr/>
    </dgm:pt>
    <dgm:pt modelId="{57C40F47-3165-4E3C-8124-EEC22DAA11CB}" type="pres">
      <dgm:prSet presAssocID="{A867679E-C88A-433F-A00C-66C096AB001A}" presName="BalanceSpacing1" presStyleCnt="0"/>
      <dgm:spPr/>
    </dgm:pt>
    <dgm:pt modelId="{685529F6-D40C-4790-9F38-AC9AF2135254}" type="pres">
      <dgm:prSet presAssocID="{906B6973-3CC7-4CEF-A886-C4EA9296EE94}" presName="Accent1Text" presStyleLbl="node1" presStyleIdx="3" presStyleCnt="6"/>
      <dgm:spPr/>
    </dgm:pt>
    <dgm:pt modelId="{8609E3E5-A4E8-4F8B-A0C6-20DAF0B4E293}" type="pres">
      <dgm:prSet presAssocID="{906B6973-3CC7-4CEF-A886-C4EA9296EE94}" presName="spaceBetweenRectangles" presStyleCnt="0"/>
      <dgm:spPr/>
    </dgm:pt>
    <dgm:pt modelId="{59E812BA-EDD9-48A3-9432-B0D32678D3F7}" type="pres">
      <dgm:prSet presAssocID="{C8FF08ED-1742-4425-9067-1689677E7155}" presName="composite" presStyleCnt="0"/>
      <dgm:spPr/>
    </dgm:pt>
    <dgm:pt modelId="{E8A5C303-7D31-46AD-8E43-8FC23635DC17}" type="pres">
      <dgm:prSet presAssocID="{C8FF08ED-1742-4425-9067-1689677E715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CFC7D0C-2700-444D-8F5A-5A1F471B71D7}" type="pres">
      <dgm:prSet presAssocID="{C8FF08ED-1742-4425-9067-1689677E715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A370CDB-23A1-4ECE-93C5-FF45BB47C81E}" type="pres">
      <dgm:prSet presAssocID="{C8FF08ED-1742-4425-9067-1689677E7155}" presName="BalanceSpacing" presStyleCnt="0"/>
      <dgm:spPr/>
    </dgm:pt>
    <dgm:pt modelId="{17485753-5AF1-4594-84D8-D3357E4A8656}" type="pres">
      <dgm:prSet presAssocID="{C8FF08ED-1742-4425-9067-1689677E7155}" presName="BalanceSpacing1" presStyleCnt="0"/>
      <dgm:spPr/>
    </dgm:pt>
    <dgm:pt modelId="{2B114FF4-9B58-466B-988F-680D36D7F4B5}" type="pres">
      <dgm:prSet presAssocID="{10D41B09-E083-49A1-96C8-5F782B1DCF87}" presName="Accent1Text" presStyleLbl="node1" presStyleIdx="5" presStyleCnt="6"/>
      <dgm:spPr>
        <a:xfrm rot="5400000">
          <a:off x="948382" y="2419141"/>
          <a:ext cx="1372330" cy="1193927"/>
        </a:xfrm>
        <a:prstGeom prst="hexagon">
          <a:avLst>
            <a:gd name="adj" fmla="val 25000"/>
            <a:gd name="vf" fmla="val 115470"/>
          </a:avLst>
        </a:prstGeom>
      </dgm:spPr>
    </dgm:pt>
  </dgm:ptLst>
  <dgm:cxnLst>
    <dgm:cxn modelId="{237FFF05-053B-49D5-A170-FEA5EC5F671D}" type="presOf" srcId="{61BA6F3D-1C28-470D-A8F3-9869682BD363}" destId="{D4222A9A-1CB2-4D18-8033-6311F1D50B89}" srcOrd="0" destOrd="0" presId="urn:microsoft.com/office/officeart/2008/layout/AlternatingHexagons"/>
    <dgm:cxn modelId="{5F9CFD0B-1E6F-4638-81D1-4FE0FF1D3957}" type="presOf" srcId="{80F796CC-6D89-4ED5-8C6A-2829E83B8863}" destId="{826B227F-7E64-4E8E-948B-1D6DA0DB576E}" srcOrd="0" destOrd="0" presId="urn:microsoft.com/office/officeart/2008/layout/AlternatingHexagons"/>
    <dgm:cxn modelId="{102C790F-44F1-4B26-B067-D385DB08511E}" srcId="{A867679E-C88A-433F-A00C-66C096AB001A}" destId="{69572760-6BAE-42D5-A3E4-4522A6096E10}" srcOrd="0" destOrd="0" parTransId="{03F859A5-6914-4FB5-B7D4-412515363C3D}" sibTransId="{29D45BCD-5F82-4E10-A857-CD9C5328BB3E}"/>
    <dgm:cxn modelId="{413F843B-0B1F-4795-8845-25A66E4409D9}" type="presOf" srcId="{A867679E-C88A-433F-A00C-66C096AB001A}" destId="{5A9317AD-AA00-4671-AB74-ADC1E79D1707}" srcOrd="0" destOrd="0" presId="urn:microsoft.com/office/officeart/2008/layout/AlternatingHexagons"/>
    <dgm:cxn modelId="{96CF3141-5697-46C6-9147-42E1CD4B7D6C}" type="presOf" srcId="{C8FF08ED-1742-4425-9067-1689677E7155}" destId="{E8A5C303-7D31-46AD-8E43-8FC23635DC17}" srcOrd="0" destOrd="0" presId="urn:microsoft.com/office/officeart/2008/layout/AlternatingHexagons"/>
    <dgm:cxn modelId="{9FE85191-F15A-49DF-B5DC-90FAE6B87758}" srcId="{F6D41EEF-EEF0-4103-BD7A-CEA843A1DF35}" destId="{A867679E-C88A-433F-A00C-66C096AB001A}" srcOrd="1" destOrd="0" parTransId="{DAFA5B8E-82CF-4F7C-A16F-77C8197DA77B}" sibTransId="{906B6973-3CC7-4CEF-A886-C4EA9296EE94}"/>
    <dgm:cxn modelId="{1AAF66A2-F3E0-493B-AA61-28F4DDA1520C}" type="presOf" srcId="{906B6973-3CC7-4CEF-A886-C4EA9296EE94}" destId="{685529F6-D40C-4790-9F38-AC9AF2135254}" srcOrd="0" destOrd="0" presId="urn:microsoft.com/office/officeart/2008/layout/AlternatingHexagons"/>
    <dgm:cxn modelId="{804B50B8-06E7-45CD-94FB-9B41D98D1C5A}" srcId="{F6D41EEF-EEF0-4103-BD7A-CEA843A1DF35}" destId="{C8FF08ED-1742-4425-9067-1689677E7155}" srcOrd="2" destOrd="0" parTransId="{E1B44971-F118-4E59-9CC9-8571D6028023}" sibTransId="{10D41B09-E083-49A1-96C8-5F782B1DCF87}"/>
    <dgm:cxn modelId="{A09835C9-68A1-4150-8466-9D86C023897C}" srcId="{F6D41EEF-EEF0-4103-BD7A-CEA843A1DF35}" destId="{80F796CC-6D89-4ED5-8C6A-2829E83B8863}" srcOrd="0" destOrd="0" parTransId="{F4D51041-3D70-49C2-8F76-C3323797BB80}" sibTransId="{61BA6F3D-1C28-470D-A8F3-9869682BD363}"/>
    <dgm:cxn modelId="{3A0C92C9-BC8F-4CDB-8951-CB5EE4DF235A}" type="presOf" srcId="{F6D41EEF-EEF0-4103-BD7A-CEA843A1DF35}" destId="{7F29E49C-E678-40F4-83AA-E7BE391D9FED}" srcOrd="0" destOrd="0" presId="urn:microsoft.com/office/officeart/2008/layout/AlternatingHexagons"/>
    <dgm:cxn modelId="{A85D23E5-A642-4EFD-BF7B-969B19344D3D}" type="presOf" srcId="{10D41B09-E083-49A1-96C8-5F782B1DCF87}" destId="{2B114FF4-9B58-466B-988F-680D36D7F4B5}" srcOrd="0" destOrd="0" presId="urn:microsoft.com/office/officeart/2008/layout/AlternatingHexagons"/>
    <dgm:cxn modelId="{48FEA1EF-354D-4C8A-8172-7E9F9016AE72}" type="presOf" srcId="{69572760-6BAE-42D5-A3E4-4522A6096E10}" destId="{388383B9-5A7C-49D8-9939-362B9C8A0E7D}" srcOrd="0" destOrd="0" presId="urn:microsoft.com/office/officeart/2008/layout/AlternatingHexagons"/>
    <dgm:cxn modelId="{E0E4CF2F-B944-4A52-B85E-D36093D215F3}" type="presParOf" srcId="{7F29E49C-E678-40F4-83AA-E7BE391D9FED}" destId="{2958050C-D64F-4506-B216-EF497D485818}" srcOrd="0" destOrd="0" presId="urn:microsoft.com/office/officeart/2008/layout/AlternatingHexagons"/>
    <dgm:cxn modelId="{B7437014-45D8-4862-9AF5-F556FD71B196}" type="presParOf" srcId="{2958050C-D64F-4506-B216-EF497D485818}" destId="{826B227F-7E64-4E8E-948B-1D6DA0DB576E}" srcOrd="0" destOrd="0" presId="urn:microsoft.com/office/officeart/2008/layout/AlternatingHexagons"/>
    <dgm:cxn modelId="{6E62EE14-C885-455E-8AAE-4A0086A9B3B4}" type="presParOf" srcId="{2958050C-D64F-4506-B216-EF497D485818}" destId="{4E7E9F54-9DC3-4201-98A3-0B0C73A42404}" srcOrd="1" destOrd="0" presId="urn:microsoft.com/office/officeart/2008/layout/AlternatingHexagons"/>
    <dgm:cxn modelId="{552EB014-9BAC-4D64-BB4B-6AC8DD6CC1A7}" type="presParOf" srcId="{2958050C-D64F-4506-B216-EF497D485818}" destId="{9ED606C4-8C35-4A91-AAB4-003A70B127D0}" srcOrd="2" destOrd="0" presId="urn:microsoft.com/office/officeart/2008/layout/AlternatingHexagons"/>
    <dgm:cxn modelId="{F2D60A66-AD91-4B90-9ED7-DA41744D461B}" type="presParOf" srcId="{2958050C-D64F-4506-B216-EF497D485818}" destId="{32B21F93-E803-4A28-9261-5640EDC0F599}" srcOrd="3" destOrd="0" presId="urn:microsoft.com/office/officeart/2008/layout/AlternatingHexagons"/>
    <dgm:cxn modelId="{C1AE1FFE-409B-4D7E-BF2F-88F6AA1EC52A}" type="presParOf" srcId="{2958050C-D64F-4506-B216-EF497D485818}" destId="{D4222A9A-1CB2-4D18-8033-6311F1D50B89}" srcOrd="4" destOrd="0" presId="urn:microsoft.com/office/officeart/2008/layout/AlternatingHexagons"/>
    <dgm:cxn modelId="{D1A64BA8-186E-487F-8012-1B88E1C66D14}" type="presParOf" srcId="{7F29E49C-E678-40F4-83AA-E7BE391D9FED}" destId="{B049B593-44E1-4710-9436-92A5ED3B546C}" srcOrd="1" destOrd="0" presId="urn:microsoft.com/office/officeart/2008/layout/AlternatingHexagons"/>
    <dgm:cxn modelId="{C085BEA1-3C03-4835-ABBD-121316B4A796}" type="presParOf" srcId="{7F29E49C-E678-40F4-83AA-E7BE391D9FED}" destId="{53647284-EFC3-433D-9802-3A6147368702}" srcOrd="2" destOrd="0" presId="urn:microsoft.com/office/officeart/2008/layout/AlternatingHexagons"/>
    <dgm:cxn modelId="{5BE2D7D4-F070-44EC-9BD5-5286CB230740}" type="presParOf" srcId="{53647284-EFC3-433D-9802-3A6147368702}" destId="{5A9317AD-AA00-4671-AB74-ADC1E79D1707}" srcOrd="0" destOrd="0" presId="urn:microsoft.com/office/officeart/2008/layout/AlternatingHexagons"/>
    <dgm:cxn modelId="{60236A86-D74E-4B2B-BCD3-1C0B6602DA4E}" type="presParOf" srcId="{53647284-EFC3-433D-9802-3A6147368702}" destId="{388383B9-5A7C-49D8-9939-362B9C8A0E7D}" srcOrd="1" destOrd="0" presId="urn:microsoft.com/office/officeart/2008/layout/AlternatingHexagons"/>
    <dgm:cxn modelId="{672C2B8A-7185-4E76-83F3-152FE3DBB789}" type="presParOf" srcId="{53647284-EFC3-433D-9802-3A6147368702}" destId="{0D0BAC64-5630-4978-944F-04EE44E18E97}" srcOrd="2" destOrd="0" presId="urn:microsoft.com/office/officeart/2008/layout/AlternatingHexagons"/>
    <dgm:cxn modelId="{D1B25A58-BB98-423F-917C-B5AA20A0F167}" type="presParOf" srcId="{53647284-EFC3-433D-9802-3A6147368702}" destId="{57C40F47-3165-4E3C-8124-EEC22DAA11CB}" srcOrd="3" destOrd="0" presId="urn:microsoft.com/office/officeart/2008/layout/AlternatingHexagons"/>
    <dgm:cxn modelId="{4D19454E-AAEF-4BE3-B0E0-93CC8AAC29B2}" type="presParOf" srcId="{53647284-EFC3-433D-9802-3A6147368702}" destId="{685529F6-D40C-4790-9F38-AC9AF2135254}" srcOrd="4" destOrd="0" presId="urn:microsoft.com/office/officeart/2008/layout/AlternatingHexagons"/>
    <dgm:cxn modelId="{E9F5E134-9F6D-40A2-A2DB-5CC899A4B09E}" type="presParOf" srcId="{7F29E49C-E678-40F4-83AA-E7BE391D9FED}" destId="{8609E3E5-A4E8-4F8B-A0C6-20DAF0B4E293}" srcOrd="3" destOrd="0" presId="urn:microsoft.com/office/officeart/2008/layout/AlternatingHexagons"/>
    <dgm:cxn modelId="{09FE1D10-A4C4-4F4B-BD99-6E5DA97FA4C6}" type="presParOf" srcId="{7F29E49C-E678-40F4-83AA-E7BE391D9FED}" destId="{59E812BA-EDD9-48A3-9432-B0D32678D3F7}" srcOrd="4" destOrd="0" presId="urn:microsoft.com/office/officeart/2008/layout/AlternatingHexagons"/>
    <dgm:cxn modelId="{0E17C8F3-1324-49BD-893A-5AE7B972405D}" type="presParOf" srcId="{59E812BA-EDD9-48A3-9432-B0D32678D3F7}" destId="{E8A5C303-7D31-46AD-8E43-8FC23635DC17}" srcOrd="0" destOrd="0" presId="urn:microsoft.com/office/officeart/2008/layout/AlternatingHexagons"/>
    <dgm:cxn modelId="{EB5527AC-9DE7-4470-999E-EFE83E3A1EA0}" type="presParOf" srcId="{59E812BA-EDD9-48A3-9432-B0D32678D3F7}" destId="{1CFC7D0C-2700-444D-8F5A-5A1F471B71D7}" srcOrd="1" destOrd="0" presId="urn:microsoft.com/office/officeart/2008/layout/AlternatingHexagons"/>
    <dgm:cxn modelId="{01C2916A-7967-4CD7-A16C-B6B7F8799CA4}" type="presParOf" srcId="{59E812BA-EDD9-48A3-9432-B0D32678D3F7}" destId="{BA370CDB-23A1-4ECE-93C5-FF45BB47C81E}" srcOrd="2" destOrd="0" presId="urn:microsoft.com/office/officeart/2008/layout/AlternatingHexagons"/>
    <dgm:cxn modelId="{8FFBC027-F460-42DC-A83D-184D00254D28}" type="presParOf" srcId="{59E812BA-EDD9-48A3-9432-B0D32678D3F7}" destId="{17485753-5AF1-4594-84D8-D3357E4A8656}" srcOrd="3" destOrd="0" presId="urn:microsoft.com/office/officeart/2008/layout/AlternatingHexagons"/>
    <dgm:cxn modelId="{D63F5B9F-2AC3-48FE-8902-2548629058C4}" type="presParOf" srcId="{59E812BA-EDD9-48A3-9432-B0D32678D3F7}" destId="{2B114FF4-9B58-466B-988F-680D36D7F4B5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D6418D-10A3-45EC-88EF-65087667A6DA}" type="doc">
      <dgm:prSet loTypeId="urn:microsoft.com/office/officeart/2005/8/layout/orgChart1" loCatId="hierarchy" qsTypeId="urn:microsoft.com/office/officeart/2005/8/quickstyle/3d3" qsCatId="3D" csTypeId="urn:microsoft.com/office/officeart/2005/8/colors/accent3_5" csCatId="accent3" phldr="1"/>
      <dgm:spPr/>
      <dgm:t>
        <a:bodyPr/>
        <a:lstStyle/>
        <a:p>
          <a:endParaRPr lang="en-IN"/>
        </a:p>
      </dgm:t>
    </dgm:pt>
    <dgm:pt modelId="{D94D9FB3-F81B-4251-B37A-BCFD5CBF732C}">
      <dgm:prSet phldrT="[Text]"/>
      <dgm:spPr/>
      <dgm:t>
        <a:bodyPr/>
        <a:lstStyle/>
        <a:p>
          <a:r>
            <a:rPr lang="en-IN" dirty="0"/>
            <a:t>Raw Data</a:t>
          </a:r>
        </a:p>
        <a:p>
          <a:r>
            <a:rPr lang="en-IN" dirty="0"/>
            <a:t>(Divided)</a:t>
          </a:r>
        </a:p>
      </dgm:t>
    </dgm:pt>
    <dgm:pt modelId="{5AE2154E-29DE-48D0-A352-8CC9140CCE3D}" type="parTrans" cxnId="{DBA3F1E9-EA2E-4574-A004-1AA2A6EED373}">
      <dgm:prSet/>
      <dgm:spPr/>
      <dgm:t>
        <a:bodyPr/>
        <a:lstStyle/>
        <a:p>
          <a:endParaRPr lang="en-IN"/>
        </a:p>
      </dgm:t>
    </dgm:pt>
    <dgm:pt modelId="{EBA959A1-82CB-4A14-92E1-157598DA2732}" type="sibTrans" cxnId="{DBA3F1E9-EA2E-4574-A004-1AA2A6EED373}">
      <dgm:prSet/>
      <dgm:spPr/>
      <dgm:t>
        <a:bodyPr/>
        <a:lstStyle/>
        <a:p>
          <a:endParaRPr lang="en-IN"/>
        </a:p>
      </dgm:t>
    </dgm:pt>
    <dgm:pt modelId="{4037287F-4911-47C8-AD21-B1F3C1F84763}">
      <dgm:prSet phldrT="[Text]"/>
      <dgm:spPr/>
      <dgm:t>
        <a:bodyPr/>
        <a:lstStyle/>
        <a:p>
          <a:r>
            <a:rPr lang="en-IN" dirty="0"/>
            <a:t>Using Dax</a:t>
          </a:r>
        </a:p>
      </dgm:t>
    </dgm:pt>
    <dgm:pt modelId="{33D74550-E1B0-4540-AE56-AD53D225C15E}" type="parTrans" cxnId="{75333CA9-2B81-43C1-93DE-CD688C658EC3}">
      <dgm:prSet/>
      <dgm:spPr/>
      <dgm:t>
        <a:bodyPr/>
        <a:lstStyle/>
        <a:p>
          <a:endParaRPr lang="en-IN"/>
        </a:p>
      </dgm:t>
    </dgm:pt>
    <dgm:pt modelId="{895BD4E1-EFB9-406D-8D41-28FB86C7B667}" type="sibTrans" cxnId="{75333CA9-2B81-43C1-93DE-CD688C658EC3}">
      <dgm:prSet/>
      <dgm:spPr/>
      <dgm:t>
        <a:bodyPr/>
        <a:lstStyle/>
        <a:p>
          <a:endParaRPr lang="en-IN"/>
        </a:p>
      </dgm:t>
    </dgm:pt>
    <dgm:pt modelId="{EBF45864-FD7F-46CD-A829-7611ACCC19F1}">
      <dgm:prSet phldrT="[Text]"/>
      <dgm:spPr/>
      <dgm:t>
        <a:bodyPr/>
        <a:lstStyle/>
        <a:p>
          <a:r>
            <a:rPr lang="en-IN" dirty="0"/>
            <a:t>New Tables</a:t>
          </a:r>
        </a:p>
      </dgm:t>
    </dgm:pt>
    <dgm:pt modelId="{71CF3060-AAE5-4DFC-8CC4-A2DB48123131}" type="parTrans" cxnId="{44D5EDEC-3FC5-4749-81D2-DEAEE2EB65A7}">
      <dgm:prSet/>
      <dgm:spPr/>
      <dgm:t>
        <a:bodyPr/>
        <a:lstStyle/>
        <a:p>
          <a:endParaRPr lang="en-IN"/>
        </a:p>
      </dgm:t>
    </dgm:pt>
    <dgm:pt modelId="{06AD6C02-733F-4B89-8339-C9CFD4C13628}" type="sibTrans" cxnId="{44D5EDEC-3FC5-4749-81D2-DEAEE2EB65A7}">
      <dgm:prSet/>
      <dgm:spPr/>
      <dgm:t>
        <a:bodyPr/>
        <a:lstStyle/>
        <a:p>
          <a:endParaRPr lang="en-IN"/>
        </a:p>
      </dgm:t>
    </dgm:pt>
    <dgm:pt modelId="{EC1F8053-A7BC-4BE5-B5F1-3929D5BDDAD1}">
      <dgm:prSet/>
      <dgm:spPr/>
      <dgm:t>
        <a:bodyPr/>
        <a:lstStyle/>
        <a:p>
          <a:r>
            <a:rPr lang="en-IN" dirty="0"/>
            <a:t>Individual Visual Filters</a:t>
          </a:r>
        </a:p>
      </dgm:t>
    </dgm:pt>
    <dgm:pt modelId="{54E7A44F-4AFA-46BA-90A0-2ACD74325DCC}" type="parTrans" cxnId="{DCC52EC1-0A49-4164-BEC7-E65C9FCCE14B}">
      <dgm:prSet/>
      <dgm:spPr/>
      <dgm:t>
        <a:bodyPr/>
        <a:lstStyle/>
        <a:p>
          <a:endParaRPr lang="en-IN"/>
        </a:p>
      </dgm:t>
    </dgm:pt>
    <dgm:pt modelId="{91FCCB35-AC45-4961-9D1B-202B01594C94}" type="sibTrans" cxnId="{DCC52EC1-0A49-4164-BEC7-E65C9FCCE14B}">
      <dgm:prSet/>
      <dgm:spPr/>
      <dgm:t>
        <a:bodyPr/>
        <a:lstStyle/>
        <a:p>
          <a:endParaRPr lang="en-IN"/>
        </a:p>
      </dgm:t>
    </dgm:pt>
    <dgm:pt modelId="{66694118-DCDF-450F-8CD7-635597C9EFAA}" type="pres">
      <dgm:prSet presAssocID="{D4D6418D-10A3-45EC-88EF-65087667A6D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96247C-35F5-4211-BA51-CFA171192A05}" type="pres">
      <dgm:prSet presAssocID="{D94D9FB3-F81B-4251-B37A-BCFD5CBF732C}" presName="hierRoot1" presStyleCnt="0">
        <dgm:presLayoutVars>
          <dgm:hierBranch val="init"/>
        </dgm:presLayoutVars>
      </dgm:prSet>
      <dgm:spPr/>
    </dgm:pt>
    <dgm:pt modelId="{D4A29EDC-601A-4267-88BE-542A88F7DE17}" type="pres">
      <dgm:prSet presAssocID="{D94D9FB3-F81B-4251-B37A-BCFD5CBF732C}" presName="rootComposite1" presStyleCnt="0"/>
      <dgm:spPr/>
    </dgm:pt>
    <dgm:pt modelId="{C9507726-E5EC-4BFA-97DF-CB44D151545E}" type="pres">
      <dgm:prSet presAssocID="{D94D9FB3-F81B-4251-B37A-BCFD5CBF732C}" presName="rootText1" presStyleLbl="node0" presStyleIdx="0" presStyleCnt="1">
        <dgm:presLayoutVars>
          <dgm:chPref val="3"/>
        </dgm:presLayoutVars>
      </dgm:prSet>
      <dgm:spPr/>
    </dgm:pt>
    <dgm:pt modelId="{1A10F8BE-3ABC-4B95-AFE0-46243DEB1671}" type="pres">
      <dgm:prSet presAssocID="{D94D9FB3-F81B-4251-B37A-BCFD5CBF732C}" presName="rootConnector1" presStyleLbl="node1" presStyleIdx="0" presStyleCnt="0"/>
      <dgm:spPr/>
    </dgm:pt>
    <dgm:pt modelId="{609C5844-F2DF-4FF3-BE84-510B6F495FC8}" type="pres">
      <dgm:prSet presAssocID="{D94D9FB3-F81B-4251-B37A-BCFD5CBF732C}" presName="hierChild2" presStyleCnt="0"/>
      <dgm:spPr/>
    </dgm:pt>
    <dgm:pt modelId="{C5926F0F-5783-4B1C-999A-61347F8F9AA5}" type="pres">
      <dgm:prSet presAssocID="{33D74550-E1B0-4540-AE56-AD53D225C15E}" presName="Name37" presStyleLbl="parChTrans1D2" presStyleIdx="0" presStyleCnt="3"/>
      <dgm:spPr/>
    </dgm:pt>
    <dgm:pt modelId="{290F1251-7730-44FE-B023-0490A7C9E7ED}" type="pres">
      <dgm:prSet presAssocID="{4037287F-4911-47C8-AD21-B1F3C1F84763}" presName="hierRoot2" presStyleCnt="0">
        <dgm:presLayoutVars>
          <dgm:hierBranch val="init"/>
        </dgm:presLayoutVars>
      </dgm:prSet>
      <dgm:spPr/>
    </dgm:pt>
    <dgm:pt modelId="{7CD5B9E2-F438-4D0B-AA0D-07BA14B6276F}" type="pres">
      <dgm:prSet presAssocID="{4037287F-4911-47C8-AD21-B1F3C1F84763}" presName="rootComposite" presStyleCnt="0"/>
      <dgm:spPr/>
    </dgm:pt>
    <dgm:pt modelId="{644E2893-FA7F-4C46-809B-1255C1AFE172}" type="pres">
      <dgm:prSet presAssocID="{4037287F-4911-47C8-AD21-B1F3C1F84763}" presName="rootText" presStyleLbl="node2" presStyleIdx="0" presStyleCnt="3">
        <dgm:presLayoutVars>
          <dgm:chPref val="3"/>
        </dgm:presLayoutVars>
      </dgm:prSet>
      <dgm:spPr/>
    </dgm:pt>
    <dgm:pt modelId="{0ACD7226-ED53-4BFF-9CD6-04E27FF761EA}" type="pres">
      <dgm:prSet presAssocID="{4037287F-4911-47C8-AD21-B1F3C1F84763}" presName="rootConnector" presStyleLbl="node2" presStyleIdx="0" presStyleCnt="3"/>
      <dgm:spPr/>
    </dgm:pt>
    <dgm:pt modelId="{F8799473-6AFB-4E22-9EA2-69D3AB5A5E29}" type="pres">
      <dgm:prSet presAssocID="{4037287F-4911-47C8-AD21-B1F3C1F84763}" presName="hierChild4" presStyleCnt="0"/>
      <dgm:spPr/>
    </dgm:pt>
    <dgm:pt modelId="{3A24121F-8809-4B40-A5A6-BDA1557E2978}" type="pres">
      <dgm:prSet presAssocID="{4037287F-4911-47C8-AD21-B1F3C1F84763}" presName="hierChild5" presStyleCnt="0"/>
      <dgm:spPr/>
    </dgm:pt>
    <dgm:pt modelId="{6487CF2C-2426-4DDA-A198-8ED5AB560F6D}" type="pres">
      <dgm:prSet presAssocID="{71CF3060-AAE5-4DFC-8CC4-A2DB48123131}" presName="Name37" presStyleLbl="parChTrans1D2" presStyleIdx="1" presStyleCnt="3"/>
      <dgm:spPr/>
    </dgm:pt>
    <dgm:pt modelId="{5588AE6A-FA02-40BD-9678-486D2BF738BF}" type="pres">
      <dgm:prSet presAssocID="{EBF45864-FD7F-46CD-A829-7611ACCC19F1}" presName="hierRoot2" presStyleCnt="0">
        <dgm:presLayoutVars>
          <dgm:hierBranch val="init"/>
        </dgm:presLayoutVars>
      </dgm:prSet>
      <dgm:spPr/>
    </dgm:pt>
    <dgm:pt modelId="{0F038D14-646E-41AE-9164-7033E3AC9CBF}" type="pres">
      <dgm:prSet presAssocID="{EBF45864-FD7F-46CD-A829-7611ACCC19F1}" presName="rootComposite" presStyleCnt="0"/>
      <dgm:spPr/>
    </dgm:pt>
    <dgm:pt modelId="{18590C4A-47B8-4916-A52D-FA41643F4F25}" type="pres">
      <dgm:prSet presAssocID="{EBF45864-FD7F-46CD-A829-7611ACCC19F1}" presName="rootText" presStyleLbl="node2" presStyleIdx="1" presStyleCnt="3">
        <dgm:presLayoutVars>
          <dgm:chPref val="3"/>
        </dgm:presLayoutVars>
      </dgm:prSet>
      <dgm:spPr/>
    </dgm:pt>
    <dgm:pt modelId="{5C527891-75F7-4CC7-A504-7BADBBD83E8E}" type="pres">
      <dgm:prSet presAssocID="{EBF45864-FD7F-46CD-A829-7611ACCC19F1}" presName="rootConnector" presStyleLbl="node2" presStyleIdx="1" presStyleCnt="3"/>
      <dgm:spPr/>
    </dgm:pt>
    <dgm:pt modelId="{B7ACCC9C-987D-4891-8577-68B4E6C9F7ED}" type="pres">
      <dgm:prSet presAssocID="{EBF45864-FD7F-46CD-A829-7611ACCC19F1}" presName="hierChild4" presStyleCnt="0"/>
      <dgm:spPr/>
    </dgm:pt>
    <dgm:pt modelId="{0643CB08-F91D-40C5-8149-765E26BF2F1D}" type="pres">
      <dgm:prSet presAssocID="{EBF45864-FD7F-46CD-A829-7611ACCC19F1}" presName="hierChild5" presStyleCnt="0"/>
      <dgm:spPr/>
    </dgm:pt>
    <dgm:pt modelId="{6CF89E14-76E0-427A-AF69-E303C46E29F7}" type="pres">
      <dgm:prSet presAssocID="{54E7A44F-4AFA-46BA-90A0-2ACD74325DCC}" presName="Name37" presStyleLbl="parChTrans1D2" presStyleIdx="2" presStyleCnt="3"/>
      <dgm:spPr/>
    </dgm:pt>
    <dgm:pt modelId="{2B667361-6D50-4C79-90D8-89BB13F55F7B}" type="pres">
      <dgm:prSet presAssocID="{EC1F8053-A7BC-4BE5-B5F1-3929D5BDDAD1}" presName="hierRoot2" presStyleCnt="0">
        <dgm:presLayoutVars>
          <dgm:hierBranch val="init"/>
        </dgm:presLayoutVars>
      </dgm:prSet>
      <dgm:spPr/>
    </dgm:pt>
    <dgm:pt modelId="{7000F958-2A49-49FC-A261-EB95EAE4591E}" type="pres">
      <dgm:prSet presAssocID="{EC1F8053-A7BC-4BE5-B5F1-3929D5BDDAD1}" presName="rootComposite" presStyleCnt="0"/>
      <dgm:spPr/>
    </dgm:pt>
    <dgm:pt modelId="{03BB4F61-6805-431D-8B2F-E5CAE0CEB3C9}" type="pres">
      <dgm:prSet presAssocID="{EC1F8053-A7BC-4BE5-B5F1-3929D5BDDAD1}" presName="rootText" presStyleLbl="node2" presStyleIdx="2" presStyleCnt="3">
        <dgm:presLayoutVars>
          <dgm:chPref val="3"/>
        </dgm:presLayoutVars>
      </dgm:prSet>
      <dgm:spPr/>
    </dgm:pt>
    <dgm:pt modelId="{86D0F79B-C874-4E8F-A3C0-F7FD51612D4C}" type="pres">
      <dgm:prSet presAssocID="{EC1F8053-A7BC-4BE5-B5F1-3929D5BDDAD1}" presName="rootConnector" presStyleLbl="node2" presStyleIdx="2" presStyleCnt="3"/>
      <dgm:spPr/>
    </dgm:pt>
    <dgm:pt modelId="{F7E3A6E6-BC35-478E-84A4-7401EE26D057}" type="pres">
      <dgm:prSet presAssocID="{EC1F8053-A7BC-4BE5-B5F1-3929D5BDDAD1}" presName="hierChild4" presStyleCnt="0"/>
      <dgm:spPr/>
    </dgm:pt>
    <dgm:pt modelId="{6BBE8C3E-8C46-425A-A553-3BE4F631A35F}" type="pres">
      <dgm:prSet presAssocID="{EC1F8053-A7BC-4BE5-B5F1-3929D5BDDAD1}" presName="hierChild5" presStyleCnt="0"/>
      <dgm:spPr/>
    </dgm:pt>
    <dgm:pt modelId="{64584C77-5706-4FF0-ACA5-A19AF2EE8BAF}" type="pres">
      <dgm:prSet presAssocID="{D94D9FB3-F81B-4251-B37A-BCFD5CBF732C}" presName="hierChild3" presStyleCnt="0"/>
      <dgm:spPr/>
    </dgm:pt>
  </dgm:ptLst>
  <dgm:cxnLst>
    <dgm:cxn modelId="{9504300A-D836-4FC8-825F-CFD4BA48A568}" type="presOf" srcId="{EBF45864-FD7F-46CD-A829-7611ACCC19F1}" destId="{5C527891-75F7-4CC7-A504-7BADBBD83E8E}" srcOrd="1" destOrd="0" presId="urn:microsoft.com/office/officeart/2005/8/layout/orgChart1"/>
    <dgm:cxn modelId="{D9609729-A71F-478A-837B-B546E9559080}" type="presOf" srcId="{EC1F8053-A7BC-4BE5-B5F1-3929D5BDDAD1}" destId="{86D0F79B-C874-4E8F-A3C0-F7FD51612D4C}" srcOrd="1" destOrd="0" presId="urn:microsoft.com/office/officeart/2005/8/layout/orgChart1"/>
    <dgm:cxn modelId="{CBC4B55D-1F7F-48DD-B25A-B7779DA5E578}" type="presOf" srcId="{33D74550-E1B0-4540-AE56-AD53D225C15E}" destId="{C5926F0F-5783-4B1C-999A-61347F8F9AA5}" srcOrd="0" destOrd="0" presId="urn:microsoft.com/office/officeart/2005/8/layout/orgChart1"/>
    <dgm:cxn modelId="{22B5CB50-CBA5-4DE4-8E8A-FA9938088128}" type="presOf" srcId="{D94D9FB3-F81B-4251-B37A-BCFD5CBF732C}" destId="{1A10F8BE-3ABC-4B95-AFE0-46243DEB1671}" srcOrd="1" destOrd="0" presId="urn:microsoft.com/office/officeart/2005/8/layout/orgChart1"/>
    <dgm:cxn modelId="{4BBA1872-6A38-4CBF-A55D-D2A28F2CA565}" type="presOf" srcId="{D94D9FB3-F81B-4251-B37A-BCFD5CBF732C}" destId="{C9507726-E5EC-4BFA-97DF-CB44D151545E}" srcOrd="0" destOrd="0" presId="urn:microsoft.com/office/officeart/2005/8/layout/orgChart1"/>
    <dgm:cxn modelId="{E3B90E90-0122-41D1-926C-31F6AB436997}" type="presOf" srcId="{71CF3060-AAE5-4DFC-8CC4-A2DB48123131}" destId="{6487CF2C-2426-4DDA-A198-8ED5AB560F6D}" srcOrd="0" destOrd="0" presId="urn:microsoft.com/office/officeart/2005/8/layout/orgChart1"/>
    <dgm:cxn modelId="{75333CA9-2B81-43C1-93DE-CD688C658EC3}" srcId="{D94D9FB3-F81B-4251-B37A-BCFD5CBF732C}" destId="{4037287F-4911-47C8-AD21-B1F3C1F84763}" srcOrd="0" destOrd="0" parTransId="{33D74550-E1B0-4540-AE56-AD53D225C15E}" sibTransId="{895BD4E1-EFB9-406D-8D41-28FB86C7B667}"/>
    <dgm:cxn modelId="{CB84EDAE-B330-47B2-9B92-2B33402FFBF9}" type="presOf" srcId="{D4D6418D-10A3-45EC-88EF-65087667A6DA}" destId="{66694118-DCDF-450F-8CD7-635597C9EFAA}" srcOrd="0" destOrd="0" presId="urn:microsoft.com/office/officeart/2005/8/layout/orgChart1"/>
    <dgm:cxn modelId="{17A7F5B0-66E6-46C4-B7F7-7C645D868864}" type="presOf" srcId="{4037287F-4911-47C8-AD21-B1F3C1F84763}" destId="{0ACD7226-ED53-4BFF-9CD6-04E27FF761EA}" srcOrd="1" destOrd="0" presId="urn:microsoft.com/office/officeart/2005/8/layout/orgChart1"/>
    <dgm:cxn modelId="{33A124B6-7D2F-4A30-BFE1-18653F75BCFC}" type="presOf" srcId="{4037287F-4911-47C8-AD21-B1F3C1F84763}" destId="{644E2893-FA7F-4C46-809B-1255C1AFE172}" srcOrd="0" destOrd="0" presId="urn:microsoft.com/office/officeart/2005/8/layout/orgChart1"/>
    <dgm:cxn modelId="{DCC52EC1-0A49-4164-BEC7-E65C9FCCE14B}" srcId="{D94D9FB3-F81B-4251-B37A-BCFD5CBF732C}" destId="{EC1F8053-A7BC-4BE5-B5F1-3929D5BDDAD1}" srcOrd="2" destOrd="0" parTransId="{54E7A44F-4AFA-46BA-90A0-2ACD74325DCC}" sibTransId="{91FCCB35-AC45-4961-9D1B-202B01594C94}"/>
    <dgm:cxn modelId="{EA8916D6-7081-44DC-8D1E-F9548B2738C3}" type="presOf" srcId="{EBF45864-FD7F-46CD-A829-7611ACCC19F1}" destId="{18590C4A-47B8-4916-A52D-FA41643F4F25}" srcOrd="0" destOrd="0" presId="urn:microsoft.com/office/officeart/2005/8/layout/orgChart1"/>
    <dgm:cxn modelId="{B14866E6-3B22-4CDA-8D93-BC137DEF5ED2}" type="presOf" srcId="{EC1F8053-A7BC-4BE5-B5F1-3929D5BDDAD1}" destId="{03BB4F61-6805-431D-8B2F-E5CAE0CEB3C9}" srcOrd="0" destOrd="0" presId="urn:microsoft.com/office/officeart/2005/8/layout/orgChart1"/>
    <dgm:cxn modelId="{DBA3F1E9-EA2E-4574-A004-1AA2A6EED373}" srcId="{D4D6418D-10A3-45EC-88EF-65087667A6DA}" destId="{D94D9FB3-F81B-4251-B37A-BCFD5CBF732C}" srcOrd="0" destOrd="0" parTransId="{5AE2154E-29DE-48D0-A352-8CC9140CCE3D}" sibTransId="{EBA959A1-82CB-4A14-92E1-157598DA2732}"/>
    <dgm:cxn modelId="{44D5EDEC-3FC5-4749-81D2-DEAEE2EB65A7}" srcId="{D94D9FB3-F81B-4251-B37A-BCFD5CBF732C}" destId="{EBF45864-FD7F-46CD-A829-7611ACCC19F1}" srcOrd="1" destOrd="0" parTransId="{71CF3060-AAE5-4DFC-8CC4-A2DB48123131}" sibTransId="{06AD6C02-733F-4B89-8339-C9CFD4C13628}"/>
    <dgm:cxn modelId="{ACF62FEE-1C4F-4864-996E-10CC48103D01}" type="presOf" srcId="{54E7A44F-4AFA-46BA-90A0-2ACD74325DCC}" destId="{6CF89E14-76E0-427A-AF69-E303C46E29F7}" srcOrd="0" destOrd="0" presId="urn:microsoft.com/office/officeart/2005/8/layout/orgChart1"/>
    <dgm:cxn modelId="{D9BADBD7-7E65-4A55-A7E4-FA7C1A305EB3}" type="presParOf" srcId="{66694118-DCDF-450F-8CD7-635597C9EFAA}" destId="{6096247C-35F5-4211-BA51-CFA171192A05}" srcOrd="0" destOrd="0" presId="urn:microsoft.com/office/officeart/2005/8/layout/orgChart1"/>
    <dgm:cxn modelId="{7ADE8548-F404-4342-9591-73000CA6F9AE}" type="presParOf" srcId="{6096247C-35F5-4211-BA51-CFA171192A05}" destId="{D4A29EDC-601A-4267-88BE-542A88F7DE17}" srcOrd="0" destOrd="0" presId="urn:microsoft.com/office/officeart/2005/8/layout/orgChart1"/>
    <dgm:cxn modelId="{75C8E922-4261-4640-8D06-F158FED9F1AB}" type="presParOf" srcId="{D4A29EDC-601A-4267-88BE-542A88F7DE17}" destId="{C9507726-E5EC-4BFA-97DF-CB44D151545E}" srcOrd="0" destOrd="0" presId="urn:microsoft.com/office/officeart/2005/8/layout/orgChart1"/>
    <dgm:cxn modelId="{4427DFA3-C592-4421-BCBF-0B38E887DD63}" type="presParOf" srcId="{D4A29EDC-601A-4267-88BE-542A88F7DE17}" destId="{1A10F8BE-3ABC-4B95-AFE0-46243DEB1671}" srcOrd="1" destOrd="0" presId="urn:microsoft.com/office/officeart/2005/8/layout/orgChart1"/>
    <dgm:cxn modelId="{6557CC24-D2E0-4F04-BA95-3580009FACAC}" type="presParOf" srcId="{6096247C-35F5-4211-BA51-CFA171192A05}" destId="{609C5844-F2DF-4FF3-BE84-510B6F495FC8}" srcOrd="1" destOrd="0" presId="urn:microsoft.com/office/officeart/2005/8/layout/orgChart1"/>
    <dgm:cxn modelId="{5096319E-A42A-49F1-A4FC-E695BCD4F553}" type="presParOf" srcId="{609C5844-F2DF-4FF3-BE84-510B6F495FC8}" destId="{C5926F0F-5783-4B1C-999A-61347F8F9AA5}" srcOrd="0" destOrd="0" presId="urn:microsoft.com/office/officeart/2005/8/layout/orgChart1"/>
    <dgm:cxn modelId="{688D299C-45D1-4344-8CE1-D6D58D446F18}" type="presParOf" srcId="{609C5844-F2DF-4FF3-BE84-510B6F495FC8}" destId="{290F1251-7730-44FE-B023-0490A7C9E7ED}" srcOrd="1" destOrd="0" presId="urn:microsoft.com/office/officeart/2005/8/layout/orgChart1"/>
    <dgm:cxn modelId="{6EB35ED9-859E-4993-ABD9-68754AB533B6}" type="presParOf" srcId="{290F1251-7730-44FE-B023-0490A7C9E7ED}" destId="{7CD5B9E2-F438-4D0B-AA0D-07BA14B6276F}" srcOrd="0" destOrd="0" presId="urn:microsoft.com/office/officeart/2005/8/layout/orgChart1"/>
    <dgm:cxn modelId="{5DE4EB2B-2A4F-4D27-8EA5-E24CC4739C91}" type="presParOf" srcId="{7CD5B9E2-F438-4D0B-AA0D-07BA14B6276F}" destId="{644E2893-FA7F-4C46-809B-1255C1AFE172}" srcOrd="0" destOrd="0" presId="urn:microsoft.com/office/officeart/2005/8/layout/orgChart1"/>
    <dgm:cxn modelId="{DE3C2A08-BC94-465A-A979-A01F49AD847C}" type="presParOf" srcId="{7CD5B9E2-F438-4D0B-AA0D-07BA14B6276F}" destId="{0ACD7226-ED53-4BFF-9CD6-04E27FF761EA}" srcOrd="1" destOrd="0" presId="urn:microsoft.com/office/officeart/2005/8/layout/orgChart1"/>
    <dgm:cxn modelId="{83B0D79A-C180-48D8-95DD-026E2CE87F7B}" type="presParOf" srcId="{290F1251-7730-44FE-B023-0490A7C9E7ED}" destId="{F8799473-6AFB-4E22-9EA2-69D3AB5A5E29}" srcOrd="1" destOrd="0" presId="urn:microsoft.com/office/officeart/2005/8/layout/orgChart1"/>
    <dgm:cxn modelId="{7BB71A72-E5E5-4491-97C0-08C154F8E3FE}" type="presParOf" srcId="{290F1251-7730-44FE-B023-0490A7C9E7ED}" destId="{3A24121F-8809-4B40-A5A6-BDA1557E2978}" srcOrd="2" destOrd="0" presId="urn:microsoft.com/office/officeart/2005/8/layout/orgChart1"/>
    <dgm:cxn modelId="{5EAA3BEE-DA37-4FAF-8F10-32725E29B2ED}" type="presParOf" srcId="{609C5844-F2DF-4FF3-BE84-510B6F495FC8}" destId="{6487CF2C-2426-4DDA-A198-8ED5AB560F6D}" srcOrd="2" destOrd="0" presId="urn:microsoft.com/office/officeart/2005/8/layout/orgChart1"/>
    <dgm:cxn modelId="{183A267F-1935-4206-80A6-B5D53B2930EA}" type="presParOf" srcId="{609C5844-F2DF-4FF3-BE84-510B6F495FC8}" destId="{5588AE6A-FA02-40BD-9678-486D2BF738BF}" srcOrd="3" destOrd="0" presId="urn:microsoft.com/office/officeart/2005/8/layout/orgChart1"/>
    <dgm:cxn modelId="{44FE276D-EB6D-4D45-85BF-FD6CF9B33610}" type="presParOf" srcId="{5588AE6A-FA02-40BD-9678-486D2BF738BF}" destId="{0F038D14-646E-41AE-9164-7033E3AC9CBF}" srcOrd="0" destOrd="0" presId="urn:microsoft.com/office/officeart/2005/8/layout/orgChart1"/>
    <dgm:cxn modelId="{4D333C2D-BFEA-4BAE-9E69-3E39D3249DA2}" type="presParOf" srcId="{0F038D14-646E-41AE-9164-7033E3AC9CBF}" destId="{18590C4A-47B8-4916-A52D-FA41643F4F25}" srcOrd="0" destOrd="0" presId="urn:microsoft.com/office/officeart/2005/8/layout/orgChart1"/>
    <dgm:cxn modelId="{645DF5A2-1CFB-41E3-9463-9B7AF6D1C28B}" type="presParOf" srcId="{0F038D14-646E-41AE-9164-7033E3AC9CBF}" destId="{5C527891-75F7-4CC7-A504-7BADBBD83E8E}" srcOrd="1" destOrd="0" presId="urn:microsoft.com/office/officeart/2005/8/layout/orgChart1"/>
    <dgm:cxn modelId="{BB6AD4E0-5D71-40F7-BF69-41E6BE56908F}" type="presParOf" srcId="{5588AE6A-FA02-40BD-9678-486D2BF738BF}" destId="{B7ACCC9C-987D-4891-8577-68B4E6C9F7ED}" srcOrd="1" destOrd="0" presId="urn:microsoft.com/office/officeart/2005/8/layout/orgChart1"/>
    <dgm:cxn modelId="{B016143C-6B1B-4727-9144-CA8A3CA290D8}" type="presParOf" srcId="{5588AE6A-FA02-40BD-9678-486D2BF738BF}" destId="{0643CB08-F91D-40C5-8149-765E26BF2F1D}" srcOrd="2" destOrd="0" presId="urn:microsoft.com/office/officeart/2005/8/layout/orgChart1"/>
    <dgm:cxn modelId="{C9168354-62C5-4327-B87C-B1B9175AB992}" type="presParOf" srcId="{609C5844-F2DF-4FF3-BE84-510B6F495FC8}" destId="{6CF89E14-76E0-427A-AF69-E303C46E29F7}" srcOrd="4" destOrd="0" presId="urn:microsoft.com/office/officeart/2005/8/layout/orgChart1"/>
    <dgm:cxn modelId="{611E6CF9-CD54-42AD-A14D-7D901BB392C2}" type="presParOf" srcId="{609C5844-F2DF-4FF3-BE84-510B6F495FC8}" destId="{2B667361-6D50-4C79-90D8-89BB13F55F7B}" srcOrd="5" destOrd="0" presId="urn:microsoft.com/office/officeart/2005/8/layout/orgChart1"/>
    <dgm:cxn modelId="{A9A32806-3E7E-4A9E-AF3E-D24996C709E7}" type="presParOf" srcId="{2B667361-6D50-4C79-90D8-89BB13F55F7B}" destId="{7000F958-2A49-49FC-A261-EB95EAE4591E}" srcOrd="0" destOrd="0" presId="urn:microsoft.com/office/officeart/2005/8/layout/orgChart1"/>
    <dgm:cxn modelId="{96B1ECAA-B276-4424-9E6F-1151A47ABD3F}" type="presParOf" srcId="{7000F958-2A49-49FC-A261-EB95EAE4591E}" destId="{03BB4F61-6805-431D-8B2F-E5CAE0CEB3C9}" srcOrd="0" destOrd="0" presId="urn:microsoft.com/office/officeart/2005/8/layout/orgChart1"/>
    <dgm:cxn modelId="{3C659D5C-0267-495A-B503-B98CE1EA3064}" type="presParOf" srcId="{7000F958-2A49-49FC-A261-EB95EAE4591E}" destId="{86D0F79B-C874-4E8F-A3C0-F7FD51612D4C}" srcOrd="1" destOrd="0" presId="urn:microsoft.com/office/officeart/2005/8/layout/orgChart1"/>
    <dgm:cxn modelId="{08D4C196-FDED-4297-B600-71EED0507AF1}" type="presParOf" srcId="{2B667361-6D50-4C79-90D8-89BB13F55F7B}" destId="{F7E3A6E6-BC35-478E-84A4-7401EE26D057}" srcOrd="1" destOrd="0" presId="urn:microsoft.com/office/officeart/2005/8/layout/orgChart1"/>
    <dgm:cxn modelId="{5E940FD3-D3B7-4700-8DA6-14BB4343F868}" type="presParOf" srcId="{2B667361-6D50-4C79-90D8-89BB13F55F7B}" destId="{6BBE8C3E-8C46-425A-A553-3BE4F631A35F}" srcOrd="2" destOrd="0" presId="urn:microsoft.com/office/officeart/2005/8/layout/orgChart1"/>
    <dgm:cxn modelId="{293A63D7-9F49-49CD-8E46-F65078A5B96A}" type="presParOf" srcId="{6096247C-35F5-4211-BA51-CFA171192A05}" destId="{64584C77-5706-4FF0-ACA5-A19AF2EE8B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D46B7-28C1-4DCD-AC2B-EEC19A1199D2}">
      <dsp:nvSpPr>
        <dsp:cNvPr id="0" name=""/>
        <dsp:cNvSpPr/>
      </dsp:nvSpPr>
      <dsp:spPr>
        <a:xfrm>
          <a:off x="2807970" y="0"/>
          <a:ext cx="1403984" cy="965353"/>
        </a:xfrm>
        <a:prstGeom prst="trapezoid">
          <a:avLst>
            <a:gd name="adj" fmla="val 72719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500" kern="1200" dirty="0">
            <a:solidFill>
              <a:schemeClr val="bg1"/>
            </a:solidFill>
          </a:endParaRP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bg1"/>
              </a:solidFill>
            </a:rPr>
            <a:t>Data</a:t>
          </a:r>
        </a:p>
      </dsp:txBody>
      <dsp:txXfrm>
        <a:off x="2807970" y="0"/>
        <a:ext cx="1403984" cy="965353"/>
      </dsp:txXfrm>
    </dsp:sp>
    <dsp:sp modelId="{00254427-DB04-47D8-92CD-BA41BDBAD00D}">
      <dsp:nvSpPr>
        <dsp:cNvPr id="0" name=""/>
        <dsp:cNvSpPr/>
      </dsp:nvSpPr>
      <dsp:spPr>
        <a:xfrm>
          <a:off x="2105977" y="965353"/>
          <a:ext cx="2807969" cy="965353"/>
        </a:xfrm>
        <a:prstGeom prst="trapezoid">
          <a:avLst>
            <a:gd name="adj" fmla="val 72719"/>
          </a:avLst>
        </a:prstGeom>
        <a:solidFill>
          <a:schemeClr val="accent3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bg1"/>
              </a:solidFill>
            </a:rPr>
            <a:t>Data Manipulation</a:t>
          </a:r>
        </a:p>
      </dsp:txBody>
      <dsp:txXfrm>
        <a:off x="2597372" y="965353"/>
        <a:ext cx="1825180" cy="965353"/>
      </dsp:txXfrm>
    </dsp:sp>
    <dsp:sp modelId="{A129B7E4-0ABD-4CD0-A2F0-68221E72A63C}">
      <dsp:nvSpPr>
        <dsp:cNvPr id="0" name=""/>
        <dsp:cNvSpPr/>
      </dsp:nvSpPr>
      <dsp:spPr>
        <a:xfrm>
          <a:off x="1403985" y="1930707"/>
          <a:ext cx="4211954" cy="965353"/>
        </a:xfrm>
        <a:prstGeom prst="trapezoid">
          <a:avLst>
            <a:gd name="adj" fmla="val 72719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bg1"/>
              </a:solidFill>
            </a:rPr>
            <a:t>Challenges Faced</a:t>
          </a:r>
        </a:p>
      </dsp:txBody>
      <dsp:txXfrm>
        <a:off x="2141077" y="1930707"/>
        <a:ext cx="2737770" cy="965353"/>
      </dsp:txXfrm>
    </dsp:sp>
    <dsp:sp modelId="{84ADA958-D313-4D19-BE39-563ED4DA6246}">
      <dsp:nvSpPr>
        <dsp:cNvPr id="0" name=""/>
        <dsp:cNvSpPr/>
      </dsp:nvSpPr>
      <dsp:spPr>
        <a:xfrm>
          <a:off x="701992" y="2896061"/>
          <a:ext cx="5615939" cy="965353"/>
        </a:xfrm>
        <a:prstGeom prst="trapezoid">
          <a:avLst>
            <a:gd name="adj" fmla="val 72719"/>
          </a:avLst>
        </a:prstGeom>
        <a:solidFill>
          <a:schemeClr val="accent3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bg1"/>
              </a:solidFill>
            </a:rPr>
            <a:t>Outcome of Visualization</a:t>
          </a:r>
        </a:p>
      </dsp:txBody>
      <dsp:txXfrm>
        <a:off x="1684782" y="2896061"/>
        <a:ext cx="3650361" cy="965353"/>
      </dsp:txXfrm>
    </dsp:sp>
    <dsp:sp modelId="{3EB24935-EF82-4D1E-BBBE-97EAB9A79891}">
      <dsp:nvSpPr>
        <dsp:cNvPr id="0" name=""/>
        <dsp:cNvSpPr/>
      </dsp:nvSpPr>
      <dsp:spPr>
        <a:xfrm>
          <a:off x="0" y="3861415"/>
          <a:ext cx="7019925" cy="965353"/>
        </a:xfrm>
        <a:prstGeom prst="trapezoid">
          <a:avLst>
            <a:gd name="adj" fmla="val 72719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>
              <a:solidFill>
                <a:schemeClr val="bg1"/>
              </a:solidFill>
            </a:rPr>
            <a:t>Predictions</a:t>
          </a:r>
        </a:p>
      </dsp:txBody>
      <dsp:txXfrm>
        <a:off x="1228486" y="3861415"/>
        <a:ext cx="4562951" cy="9653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B227F-7E64-4E8E-948B-1D6DA0DB576E}">
      <dsp:nvSpPr>
        <dsp:cNvPr id="0" name=""/>
        <dsp:cNvSpPr/>
      </dsp:nvSpPr>
      <dsp:spPr>
        <a:xfrm rot="5400000">
          <a:off x="2237824" y="89473"/>
          <a:ext cx="1372330" cy="1193927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Sorting</a:t>
          </a:r>
        </a:p>
      </dsp:txBody>
      <dsp:txXfrm rot="-5400000">
        <a:off x="2513079" y="214127"/>
        <a:ext cx="821819" cy="944620"/>
      </dsp:txXfrm>
    </dsp:sp>
    <dsp:sp modelId="{4E7E9F54-9DC3-4201-98A3-0B0C73A42404}">
      <dsp:nvSpPr>
        <dsp:cNvPr id="0" name=""/>
        <dsp:cNvSpPr/>
      </dsp:nvSpPr>
      <dsp:spPr>
        <a:xfrm>
          <a:off x="3557183" y="274737"/>
          <a:ext cx="1531520" cy="82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222A9A-1CB2-4D18-8033-6311F1D50B89}">
      <dsp:nvSpPr>
        <dsp:cNvPr id="0" name=""/>
        <dsp:cNvSpPr/>
      </dsp:nvSpPr>
      <dsp:spPr>
        <a:xfrm rot="5400000">
          <a:off x="948382" y="89473"/>
          <a:ext cx="1372330" cy="1193927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1223637" y="214127"/>
        <a:ext cx="821819" cy="944620"/>
      </dsp:txXfrm>
    </dsp:sp>
    <dsp:sp modelId="{5A9317AD-AA00-4671-AB74-ADC1E79D1707}">
      <dsp:nvSpPr>
        <dsp:cNvPr id="0" name=""/>
        <dsp:cNvSpPr/>
      </dsp:nvSpPr>
      <dsp:spPr>
        <a:xfrm rot="5400000">
          <a:off x="1590633" y="1254307"/>
          <a:ext cx="1372330" cy="1193927"/>
        </a:xfrm>
        <a:prstGeom prst="hexagon">
          <a:avLst>
            <a:gd name="adj" fmla="val 25000"/>
            <a:gd name="vf" fmla="val 115470"/>
          </a:avLst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Data Manipulation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Techniques</a:t>
          </a:r>
        </a:p>
      </dsp:txBody>
      <dsp:txXfrm rot="-5400000">
        <a:off x="1865888" y="1378961"/>
        <a:ext cx="821819" cy="944620"/>
      </dsp:txXfrm>
    </dsp:sp>
    <dsp:sp modelId="{388383B9-5A7C-49D8-9939-362B9C8A0E7D}">
      <dsp:nvSpPr>
        <dsp:cNvPr id="0" name=""/>
        <dsp:cNvSpPr/>
      </dsp:nvSpPr>
      <dsp:spPr>
        <a:xfrm>
          <a:off x="425425" y="519251"/>
          <a:ext cx="1482117" cy="82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Filtering</a:t>
          </a:r>
        </a:p>
      </dsp:txBody>
      <dsp:txXfrm>
        <a:off x="425425" y="519251"/>
        <a:ext cx="1482117" cy="823398"/>
      </dsp:txXfrm>
    </dsp:sp>
    <dsp:sp modelId="{685529F6-D40C-4790-9F38-AC9AF2135254}">
      <dsp:nvSpPr>
        <dsp:cNvPr id="0" name=""/>
        <dsp:cNvSpPr/>
      </dsp:nvSpPr>
      <dsp:spPr>
        <a:xfrm rot="5400000">
          <a:off x="2880075" y="1254307"/>
          <a:ext cx="1372330" cy="1193927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 rot="-5400000">
        <a:off x="3155330" y="1378961"/>
        <a:ext cx="821819" cy="944620"/>
      </dsp:txXfrm>
    </dsp:sp>
    <dsp:sp modelId="{E8A5C303-7D31-46AD-8E43-8FC23635DC17}">
      <dsp:nvSpPr>
        <dsp:cNvPr id="0" name=""/>
        <dsp:cNvSpPr/>
      </dsp:nvSpPr>
      <dsp:spPr>
        <a:xfrm rot="5400000">
          <a:off x="2237824" y="2419141"/>
          <a:ext cx="1372330" cy="1193927"/>
        </a:xfrm>
        <a:prstGeom prst="hexagon">
          <a:avLst>
            <a:gd name="adj" fmla="val 25000"/>
            <a:gd name="vf" fmla="val 11547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Cleaning</a:t>
          </a:r>
        </a:p>
      </dsp:txBody>
      <dsp:txXfrm rot="-5400000">
        <a:off x="2513079" y="2543795"/>
        <a:ext cx="821819" cy="944620"/>
      </dsp:txXfrm>
    </dsp:sp>
    <dsp:sp modelId="{1CFC7D0C-2700-444D-8F5A-5A1F471B71D7}">
      <dsp:nvSpPr>
        <dsp:cNvPr id="0" name=""/>
        <dsp:cNvSpPr/>
      </dsp:nvSpPr>
      <dsp:spPr>
        <a:xfrm>
          <a:off x="3557183" y="2604406"/>
          <a:ext cx="1531520" cy="823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14FF4-9B58-466B-988F-680D36D7F4B5}">
      <dsp:nvSpPr>
        <dsp:cNvPr id="0" name=""/>
        <dsp:cNvSpPr/>
      </dsp:nvSpPr>
      <dsp:spPr>
        <a:xfrm rot="5400000">
          <a:off x="948382" y="2419141"/>
          <a:ext cx="1372330" cy="1193927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75000"/>
          </a:scheme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 rot="-5400000">
        <a:off x="1223637" y="2543795"/>
        <a:ext cx="821819" cy="944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F89E14-76E0-427A-AF69-E303C46E29F7}">
      <dsp:nvSpPr>
        <dsp:cNvPr id="0" name=""/>
        <dsp:cNvSpPr/>
      </dsp:nvSpPr>
      <dsp:spPr>
        <a:xfrm>
          <a:off x="4064000" y="713519"/>
          <a:ext cx="1725786" cy="2995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758"/>
              </a:lnTo>
              <a:lnTo>
                <a:pt x="1725786" y="149758"/>
              </a:lnTo>
              <a:lnTo>
                <a:pt x="1725786" y="29951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87CF2C-2426-4DDA-A198-8ED5AB560F6D}">
      <dsp:nvSpPr>
        <dsp:cNvPr id="0" name=""/>
        <dsp:cNvSpPr/>
      </dsp:nvSpPr>
      <dsp:spPr>
        <a:xfrm>
          <a:off x="4018280" y="713519"/>
          <a:ext cx="91440" cy="2995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51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926F0F-5783-4B1C-999A-61347F8F9AA5}">
      <dsp:nvSpPr>
        <dsp:cNvPr id="0" name=""/>
        <dsp:cNvSpPr/>
      </dsp:nvSpPr>
      <dsp:spPr>
        <a:xfrm>
          <a:off x="2338213" y="713519"/>
          <a:ext cx="1725786" cy="299516"/>
        </a:xfrm>
        <a:custGeom>
          <a:avLst/>
          <a:gdLst/>
          <a:ahLst/>
          <a:cxnLst/>
          <a:rect l="0" t="0" r="0" b="0"/>
          <a:pathLst>
            <a:path>
              <a:moveTo>
                <a:pt x="1725786" y="0"/>
              </a:moveTo>
              <a:lnTo>
                <a:pt x="1725786" y="149758"/>
              </a:lnTo>
              <a:lnTo>
                <a:pt x="0" y="149758"/>
              </a:lnTo>
              <a:lnTo>
                <a:pt x="0" y="299516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507726-E5EC-4BFA-97DF-CB44D151545E}">
      <dsp:nvSpPr>
        <dsp:cNvPr id="0" name=""/>
        <dsp:cNvSpPr/>
      </dsp:nvSpPr>
      <dsp:spPr>
        <a:xfrm>
          <a:off x="3350865" y="384"/>
          <a:ext cx="1426269" cy="713134"/>
        </a:xfrm>
        <a:prstGeom prst="rect">
          <a:avLst/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Raw Data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(Divided)</a:t>
          </a:r>
        </a:p>
      </dsp:txBody>
      <dsp:txXfrm>
        <a:off x="3350865" y="384"/>
        <a:ext cx="1426269" cy="713134"/>
      </dsp:txXfrm>
    </dsp:sp>
    <dsp:sp modelId="{644E2893-FA7F-4C46-809B-1255C1AFE172}">
      <dsp:nvSpPr>
        <dsp:cNvPr id="0" name=""/>
        <dsp:cNvSpPr/>
      </dsp:nvSpPr>
      <dsp:spPr>
        <a:xfrm>
          <a:off x="1625079" y="1013035"/>
          <a:ext cx="1426269" cy="713134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Using Dax</a:t>
          </a:r>
        </a:p>
      </dsp:txBody>
      <dsp:txXfrm>
        <a:off x="1625079" y="1013035"/>
        <a:ext cx="1426269" cy="713134"/>
      </dsp:txXfrm>
    </dsp:sp>
    <dsp:sp modelId="{18590C4A-47B8-4916-A52D-FA41643F4F25}">
      <dsp:nvSpPr>
        <dsp:cNvPr id="0" name=""/>
        <dsp:cNvSpPr/>
      </dsp:nvSpPr>
      <dsp:spPr>
        <a:xfrm>
          <a:off x="3350865" y="1013035"/>
          <a:ext cx="1426269" cy="713134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New Tables</a:t>
          </a:r>
        </a:p>
      </dsp:txBody>
      <dsp:txXfrm>
        <a:off x="3350865" y="1013035"/>
        <a:ext cx="1426269" cy="713134"/>
      </dsp:txXfrm>
    </dsp:sp>
    <dsp:sp modelId="{03BB4F61-6805-431D-8B2F-E5CAE0CEB3C9}">
      <dsp:nvSpPr>
        <dsp:cNvPr id="0" name=""/>
        <dsp:cNvSpPr/>
      </dsp:nvSpPr>
      <dsp:spPr>
        <a:xfrm>
          <a:off x="5076651" y="1013035"/>
          <a:ext cx="1426269" cy="713134"/>
        </a:xfrm>
        <a:prstGeom prst="rect">
          <a:avLst/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Individual Visual Filters</a:t>
          </a:r>
        </a:p>
      </dsp:txBody>
      <dsp:txXfrm>
        <a:off x="5076651" y="1013035"/>
        <a:ext cx="1426269" cy="713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539CF-769D-4DCD-9A2E-030C6A385783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69117-9337-4332-A7CB-76725C42D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0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69117-9337-4332-A7CB-76725C42DFB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886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EE516-05F7-EAF7-7FE2-BC6F7F268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6EA7C-405F-D185-99E4-745867621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23AF9-3139-2800-8744-D03768B4D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2097E-4258-B4B7-24B6-709503D76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69117-9337-4332-A7CB-76725C42DFB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6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7EC8A-D276-5263-025E-E756DD12A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32C78-2F9F-E19F-2A9C-9E70B0025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EB6FC-257F-3B02-941C-822C1B115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EAE82-5684-9FCE-2148-F497177EA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69117-9337-4332-A7CB-76725C42DFB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3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A1DBE-21F9-653F-F35A-821730E26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923581-FDE0-16F8-5E7D-49FEBB92D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EB1F75-C79B-95BC-5A9A-ED3DC9230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C75FB-B17B-CF7E-61BD-F2AF7CF0F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69117-9337-4332-A7CB-76725C42DFB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3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47352-71A2-D165-9223-17F54509E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F9102-9A93-6D53-FBF5-E9822DFE1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EEF47-EBE6-E4A3-C36E-F4B533BB6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879AA-7B45-029C-7573-8DCF59D95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69117-9337-4332-A7CB-76725C42DFB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2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1473-FC7F-3762-A719-F41EC3759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3DE98-B169-6F00-3513-566AE84F5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108B-1547-0C7E-4575-1A0B02EA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A597-5486-5A0E-2A1C-F6177C01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7CEE-480A-EF4A-FA10-D249443D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D5A3-B59A-1382-7C44-C4E2867A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5F9D0-2A90-6A51-71CB-567BE7A23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88035-8178-03D1-351B-960F0021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CC7C1-446E-9182-8E60-B0A2FF48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3EC9-D04D-80BC-2DFF-6D9D8128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8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D5DAF1-82E5-A557-5EA7-5C6BA97CF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42AD4-7953-2C93-F566-8161AF53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1AD29-487D-F0D6-5598-5CACCB69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4A95-23E6-940D-0E7E-DE55C8D5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0264-FFE5-4A0F-2291-DDD6ED7E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1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8F7D-EF19-86ED-FEAF-73B7F660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3C06D-681A-7D40-BE04-7E1096703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5E5F-5D7E-8984-BDC7-6BC107FF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00BD-01F6-952F-9103-1C2E1B69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94C5-4F6C-5E2B-C2CE-8156DAAE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0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1D1E-2023-D712-E0F2-481FDE82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63FAB-8D1A-23A3-B564-1C4818099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BD34C-98EE-0724-631E-4A143D55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2779-FD19-4B78-A2D4-F7F2D75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3ECAA-DBB2-25D2-D49E-3C59B15F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22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6EF3-DB95-B636-1188-6B3B0663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C961E-0E47-A94C-6CE7-BE23FC516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00CA1-F1EA-F408-C0C3-5482C45C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67CF9-291C-948F-A302-9DBDECD41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462AA-43F7-90BD-0B2A-3D8A5BB2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63FE-56BF-D318-BDDA-6C515CF2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4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5246-25B4-5E9C-438F-EE2E3CA8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D6CCF-0B2F-D552-2A1C-EE16F115E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35E76-B783-EB91-FC4F-145F17DBE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97A18-D91D-893F-3C36-3261872BE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41D8-3BA1-9422-7E93-F2916D2A3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4BCD6-55AA-24A6-F922-4522BD6F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622C4-BA63-A750-F3E6-9E025AAB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35D42-7FB8-4DB5-52DE-A09D989D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86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494DA-B7CE-DBAD-C3B8-458E016E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2337A-7123-C70C-C205-D6B94676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0A8E-08C6-33B0-B37A-6D648C8A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86E56-E3CD-45C1-2E00-C60B3C57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9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4F8C5-781D-816A-EE90-4C17B057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105419-B521-4EA6-459B-2874DB12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07AA8-B4F0-7977-5176-D4274FA0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0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F6B6-BD57-1CEC-704C-70C6A961B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D5CC-E9DF-652F-9B36-813CD7FBF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BDF2A-C818-7241-247B-FC9BF3FC8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641C0-852A-EE6B-5600-B66B8CE1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10D2F-F6E3-DC5F-8890-E783C414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74871-A465-89B6-EFE8-6885FD53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7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F173-7022-B504-691B-08BFFFC4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85743-EFC7-3A2A-4EA3-F0C9E1B0F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6825C-1A1B-D7CB-808E-887734D91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3EFCC-E1FD-DE1B-B176-B16D88D3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F7BE4-4327-4F0B-6705-1D001C10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50B66-12D5-EB79-F448-B9C33125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3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DDEB0-3015-07F2-D13A-1B809C8C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347CA-D156-16B8-1A31-305085B9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C396-F4F4-4A4F-5754-75A7D1595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3784-5F15-4EE3-90A6-3869B82084E8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AF11-61FD-8220-0B06-DAB71A085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F75E8-6B98-51B5-C511-5D90C8D98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3C87-23CC-440E-92EE-9331B584A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3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1909-C9AA-1545-23AF-4894D36AD4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Analysis and Dashboard Development for Data-Driven Decision Making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(Capstone Project 1 – Project Outcome Presentation)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4478B-5B23-04E0-E6D2-AC9BC831A2F8}"/>
              </a:ext>
            </a:extLst>
          </p:cNvPr>
          <p:cNvSpPr txBox="1"/>
          <p:nvPr/>
        </p:nvSpPr>
        <p:spPr>
          <a:xfrm>
            <a:off x="8982075" y="4210050"/>
            <a:ext cx="16859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u="sng" dirty="0"/>
              <a:t>Done by:</a:t>
            </a:r>
          </a:p>
          <a:p>
            <a:r>
              <a:rPr lang="en-IN" dirty="0"/>
              <a:t>Joel Benjamin J</a:t>
            </a:r>
          </a:p>
        </p:txBody>
      </p:sp>
    </p:spTree>
    <p:extLst>
      <p:ext uri="{BB962C8B-B14F-4D97-AF65-F5344CB8AC3E}">
        <p14:creationId xmlns:p14="http://schemas.microsoft.com/office/powerpoint/2010/main" val="426246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8594AB-5869-EFEC-38F1-6C2C7710B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EA3967-9F89-322E-5BA2-E52284F1BD7D}"/>
              </a:ext>
            </a:extLst>
          </p:cNvPr>
          <p:cNvSpPr txBox="1"/>
          <p:nvPr/>
        </p:nvSpPr>
        <p:spPr>
          <a:xfrm>
            <a:off x="2410691" y="3075057"/>
            <a:ext cx="7777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1629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B664B-8CC7-211F-A1DA-138AECC03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4746F2-1F35-63C8-AA2C-E8A330E7B485}"/>
              </a:ext>
            </a:extLst>
          </p:cNvPr>
          <p:cNvSpPr txBox="1"/>
          <p:nvPr/>
        </p:nvSpPr>
        <p:spPr>
          <a:xfrm>
            <a:off x="2586037" y="247650"/>
            <a:ext cx="7019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This Project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D5658A-FA03-442A-8E1A-D70FF8381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852544"/>
              </p:ext>
            </p:extLst>
          </p:nvPr>
        </p:nvGraphicFramePr>
        <p:xfrm>
          <a:off x="2032000" y="1311564"/>
          <a:ext cx="7019925" cy="482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75213F-CA7A-E59B-C46C-510667A13C11}"/>
              </a:ext>
            </a:extLst>
          </p:cNvPr>
          <p:cNvSpPr txBox="1"/>
          <p:nvPr/>
        </p:nvSpPr>
        <p:spPr>
          <a:xfrm>
            <a:off x="2724727" y="6243782"/>
            <a:ext cx="6327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Fig.1: Overview of this Project</a:t>
            </a:r>
          </a:p>
        </p:txBody>
      </p:sp>
    </p:spTree>
    <p:extLst>
      <p:ext uri="{BB962C8B-B14F-4D97-AF65-F5344CB8AC3E}">
        <p14:creationId xmlns:p14="http://schemas.microsoft.com/office/powerpoint/2010/main" val="271810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9C7C23-F2E8-F13C-94BC-F75D7440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0294AE-D8E4-C5C4-9BF0-D05FD8AE4ED0}"/>
              </a:ext>
            </a:extLst>
          </p:cNvPr>
          <p:cNvSpPr txBox="1"/>
          <p:nvPr/>
        </p:nvSpPr>
        <p:spPr>
          <a:xfrm>
            <a:off x="2586037" y="247650"/>
            <a:ext cx="7019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BDA7E0-BBD6-96C2-32CC-87D3E1DC528B}"/>
              </a:ext>
            </a:extLst>
          </p:cNvPr>
          <p:cNvSpPr txBox="1"/>
          <p:nvPr/>
        </p:nvSpPr>
        <p:spPr>
          <a:xfrm>
            <a:off x="5209313" y="1007409"/>
            <a:ext cx="65855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Size of the Data is 600MB, with 14 Columns and 5 Million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F626D4F-F826-4CC1-D261-31ABF7FF8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028166"/>
              </p:ext>
            </p:extLst>
          </p:nvPr>
        </p:nvGraphicFramePr>
        <p:xfrm>
          <a:off x="5837380" y="1846734"/>
          <a:ext cx="5153896" cy="284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76948">
                  <a:extLst>
                    <a:ext uri="{9D8B030D-6E8A-4147-A177-3AD203B41FA5}">
                      <a16:colId xmlns:a16="http://schemas.microsoft.com/office/drawing/2014/main" val="2852940165"/>
                    </a:ext>
                  </a:extLst>
                </a:gridCol>
                <a:gridCol w="2576948">
                  <a:extLst>
                    <a:ext uri="{9D8B030D-6E8A-4147-A177-3AD203B41FA5}">
                      <a16:colId xmlns:a16="http://schemas.microsoft.com/office/drawing/2014/main" val="144834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Column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7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Region, Country, Item Type, Sale Channel, Order Priority,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32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Numerical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Order ID, Units Sold, Unit Price, Unit Cost, Total Revenue, Total Cost, Total Profit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93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Order Date, Ship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71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8035199-5FBE-4622-877D-F69FF660FB0D}"/>
              </a:ext>
            </a:extLst>
          </p:cNvPr>
          <p:cNvSpPr txBox="1"/>
          <p:nvPr/>
        </p:nvSpPr>
        <p:spPr>
          <a:xfrm>
            <a:off x="5380186" y="5047539"/>
            <a:ext cx="6585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55% of the Order ID’s Were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99A1F5-5F27-F56A-E49E-4F1581A4EBFF}"/>
              </a:ext>
            </a:extLst>
          </p:cNvPr>
          <p:cNvSpPr txBox="1"/>
          <p:nvPr/>
        </p:nvSpPr>
        <p:spPr>
          <a:xfrm>
            <a:off x="1902691" y="6286397"/>
            <a:ext cx="22259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Fig.2: Data Moved into PowerBI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5D7E71-5253-C017-4EB2-37AC1854C2A5}"/>
              </a:ext>
            </a:extLst>
          </p:cNvPr>
          <p:cNvGrpSpPr/>
          <p:nvPr/>
        </p:nvGrpSpPr>
        <p:grpSpPr>
          <a:xfrm>
            <a:off x="2340838" y="668740"/>
            <a:ext cx="1266538" cy="5396112"/>
            <a:chOff x="2340838" y="668740"/>
            <a:chExt cx="1266538" cy="539611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A0A2659-0AEA-F723-691B-7D3EFE90F3E4}"/>
                </a:ext>
              </a:extLst>
            </p:cNvPr>
            <p:cNvGrpSpPr/>
            <p:nvPr/>
          </p:nvGrpSpPr>
          <p:grpSpPr>
            <a:xfrm>
              <a:off x="2710868" y="2034513"/>
              <a:ext cx="526474" cy="2697910"/>
              <a:chOff x="3246576" y="2346888"/>
              <a:chExt cx="526474" cy="2697910"/>
            </a:xfrm>
            <a:solidFill>
              <a:schemeClr val="tx1"/>
            </a:solidFill>
          </p:grpSpPr>
          <p:sp>
            <p:nvSpPr>
              <p:cNvPr id="10" name="Arrow: Down 9">
                <a:extLst>
                  <a:ext uri="{FF2B5EF4-FFF2-40B4-BE49-F238E27FC236}">
                    <a16:creationId xmlns:a16="http://schemas.microsoft.com/office/drawing/2014/main" id="{2C80FEED-C773-670D-DE76-4075217BF821}"/>
                  </a:ext>
                </a:extLst>
              </p:cNvPr>
              <p:cNvSpPr/>
              <p:nvPr/>
            </p:nvSpPr>
            <p:spPr>
              <a:xfrm>
                <a:off x="3246577" y="2346888"/>
                <a:ext cx="526473" cy="591127"/>
              </a:xfrm>
              <a:prstGeom prst="downArrow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Arrow: Down 12">
                <a:extLst>
                  <a:ext uri="{FF2B5EF4-FFF2-40B4-BE49-F238E27FC236}">
                    <a16:creationId xmlns:a16="http://schemas.microsoft.com/office/drawing/2014/main" id="{75586857-54C6-392F-16E4-260542CEB4B3}"/>
                  </a:ext>
                </a:extLst>
              </p:cNvPr>
              <p:cNvSpPr/>
              <p:nvPr/>
            </p:nvSpPr>
            <p:spPr>
              <a:xfrm>
                <a:off x="3246576" y="4453671"/>
                <a:ext cx="526473" cy="591127"/>
              </a:xfrm>
              <a:prstGeom prst="downArrow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67021A3-329D-9CEA-511E-C20821015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838" y="668740"/>
              <a:ext cx="1266537" cy="1235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E473E1F-CECE-6C8D-3A3F-27F0E8C7A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838" y="2725847"/>
              <a:ext cx="1266537" cy="13184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90F7732-BF28-CB2E-D042-B667967C4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0838" y="4829460"/>
              <a:ext cx="1266538" cy="1235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3254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55D733-2C77-F13C-42D0-671C30936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B37FFD-3A43-D55C-5E2C-D684EDB0699F}"/>
              </a:ext>
            </a:extLst>
          </p:cNvPr>
          <p:cNvSpPr txBox="1"/>
          <p:nvPr/>
        </p:nvSpPr>
        <p:spPr>
          <a:xfrm>
            <a:off x="2586037" y="247650"/>
            <a:ext cx="7019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D72EDF-544D-96B4-CD71-0675D2208F8E}"/>
              </a:ext>
            </a:extLst>
          </p:cNvPr>
          <p:cNvSpPr txBox="1"/>
          <p:nvPr/>
        </p:nvSpPr>
        <p:spPr>
          <a:xfrm>
            <a:off x="5181604" y="1577729"/>
            <a:ext cx="658552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 Was Clean only problem was Duplicates.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Only Data Type issue was to convert String into Date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Data was split into different tables based on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the Previous Data Unit Sold was Checked, Shipping Duration and Profit Margin Data was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PowerBI, was have more number of tools inside to slice the data and transform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Created Year, Month, and Quarter Data Columns based on Order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New Column, Custom Column, New Table, and Dax is used More.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004767-7075-4C81-DB4B-46CE8CEF8B4B}"/>
              </a:ext>
            </a:extLst>
          </p:cNvPr>
          <p:cNvSpPr txBox="1"/>
          <p:nvPr/>
        </p:nvSpPr>
        <p:spPr>
          <a:xfrm>
            <a:off x="5380186" y="5047539"/>
            <a:ext cx="658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F014DA9-CD90-6A32-4723-1E2DA301D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7026286"/>
              </p:ext>
            </p:extLst>
          </p:nvPr>
        </p:nvGraphicFramePr>
        <p:xfrm>
          <a:off x="226287" y="1577729"/>
          <a:ext cx="5237018" cy="370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5A9FB81-F2E9-087F-B9B8-CD616885ACBF}"/>
              </a:ext>
            </a:extLst>
          </p:cNvPr>
          <p:cNvSpPr txBox="1"/>
          <p:nvPr/>
        </p:nvSpPr>
        <p:spPr>
          <a:xfrm>
            <a:off x="3472871" y="3502952"/>
            <a:ext cx="1080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prstClr val="white"/>
                </a:solidFill>
                <a:latin typeface="Calibri" panose="020F0502020204030204"/>
              </a:rPr>
              <a:t>Grouping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8337B-D090-2DC5-BFCC-85C172C009F3}"/>
              </a:ext>
            </a:extLst>
          </p:cNvPr>
          <p:cNvSpPr txBox="1"/>
          <p:nvPr/>
        </p:nvSpPr>
        <p:spPr>
          <a:xfrm>
            <a:off x="1348511" y="4655123"/>
            <a:ext cx="1016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prstClr val="white"/>
                </a:solidFill>
                <a:latin typeface="Calibri" panose="020F0502020204030204"/>
              </a:rPr>
              <a:t>Transformation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ECF3F08-70E5-54DD-2E2C-8B6749F58D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1" y="2962625"/>
            <a:ext cx="1080653" cy="10806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8F4845-C0B4-5DD0-9FA3-27A3C0BF605E}"/>
              </a:ext>
            </a:extLst>
          </p:cNvPr>
          <p:cNvSpPr txBox="1"/>
          <p:nvPr/>
        </p:nvSpPr>
        <p:spPr>
          <a:xfrm>
            <a:off x="1588652" y="5394036"/>
            <a:ext cx="2346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Fig.3: Types of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318478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CAF672-5B00-FE88-B091-727A0E9F0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2AF8F1-3068-DBF7-D6BC-F57D15698A5A}"/>
              </a:ext>
            </a:extLst>
          </p:cNvPr>
          <p:cNvSpPr txBox="1"/>
          <p:nvPr/>
        </p:nvSpPr>
        <p:spPr>
          <a:xfrm>
            <a:off x="2586037" y="247650"/>
            <a:ext cx="787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7A5CC-4288-7D88-DB8C-CB777AF89292}"/>
              </a:ext>
            </a:extLst>
          </p:cNvPr>
          <p:cNvSpPr txBox="1"/>
          <p:nvPr/>
        </p:nvSpPr>
        <p:spPr>
          <a:xfrm>
            <a:off x="5380186" y="5047539"/>
            <a:ext cx="65855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410A8-DDE9-DB3D-340F-BA2511E5C1F0}"/>
              </a:ext>
            </a:extLst>
          </p:cNvPr>
          <p:cNvSpPr txBox="1"/>
          <p:nvPr/>
        </p:nvSpPr>
        <p:spPr>
          <a:xfrm>
            <a:off x="3472871" y="3502952"/>
            <a:ext cx="1080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prstClr val="white"/>
                </a:solidFill>
                <a:latin typeface="Calibri" panose="020F0502020204030204"/>
              </a:rPr>
              <a:t>Grouping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7A6D36C-912D-37C1-83B4-F6E3A65B1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368141"/>
              </p:ext>
            </p:extLst>
          </p:nvPr>
        </p:nvGraphicFramePr>
        <p:xfrm>
          <a:off x="-1071428" y="2565722"/>
          <a:ext cx="8128000" cy="1726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35AFD1-6B42-3BEF-B4B6-031674FF79A3}"/>
              </a:ext>
            </a:extLst>
          </p:cNvPr>
          <p:cNvSpPr txBox="1"/>
          <p:nvPr/>
        </p:nvSpPr>
        <p:spPr>
          <a:xfrm>
            <a:off x="6096000" y="1311564"/>
            <a:ext cx="5504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Dealing with Items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Needed to be shortened for further visuals.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696173-B1F1-7DC0-F7D8-EEB17FAC9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462306"/>
              </p:ext>
            </p:extLst>
          </p:nvPr>
        </p:nvGraphicFramePr>
        <p:xfrm>
          <a:off x="6243787" y="2513542"/>
          <a:ext cx="5504872" cy="38087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2436">
                  <a:extLst>
                    <a:ext uri="{9D8B030D-6E8A-4147-A177-3AD203B41FA5}">
                      <a16:colId xmlns:a16="http://schemas.microsoft.com/office/drawing/2014/main" val="344035112"/>
                    </a:ext>
                  </a:extLst>
                </a:gridCol>
                <a:gridCol w="2752436">
                  <a:extLst>
                    <a:ext uri="{9D8B030D-6E8A-4147-A177-3AD203B41FA5}">
                      <a16:colId xmlns:a16="http://schemas.microsoft.com/office/drawing/2014/main" val="1197532912"/>
                    </a:ext>
                  </a:extLst>
                </a:gridCol>
              </a:tblGrid>
              <a:tr h="40514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Regions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Country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61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Sub-Saharan Africa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8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Europe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53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Asia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11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Middle East and North Africa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15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Central Africa and the Caribbean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6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Australian and Oceania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32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North America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3957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C241B5F-7902-C62C-6CFD-DF18A9842C1A}"/>
              </a:ext>
            </a:extLst>
          </p:cNvPr>
          <p:cNvSpPr txBox="1"/>
          <p:nvPr/>
        </p:nvSpPr>
        <p:spPr>
          <a:xfrm>
            <a:off x="748145" y="4546144"/>
            <a:ext cx="4802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Fig.4: Types of Data Divided</a:t>
            </a:r>
          </a:p>
        </p:txBody>
      </p:sp>
    </p:spTree>
    <p:extLst>
      <p:ext uri="{BB962C8B-B14F-4D97-AF65-F5344CB8AC3E}">
        <p14:creationId xmlns:p14="http://schemas.microsoft.com/office/powerpoint/2010/main" val="3896731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EC0CF2-CD62-886B-889D-991E9227B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AC497B-21C2-57E3-2AA8-FDE6D9DA9EA3}"/>
              </a:ext>
            </a:extLst>
          </p:cNvPr>
          <p:cNvSpPr txBox="1"/>
          <p:nvPr/>
        </p:nvSpPr>
        <p:spPr>
          <a:xfrm>
            <a:off x="2586037" y="247650"/>
            <a:ext cx="787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of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89B72-C246-2144-D9C2-C6D211416F66}"/>
              </a:ext>
            </a:extLst>
          </p:cNvPr>
          <p:cNvSpPr txBox="1"/>
          <p:nvPr/>
        </p:nvSpPr>
        <p:spPr>
          <a:xfrm>
            <a:off x="3472871" y="3502952"/>
            <a:ext cx="1080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prstClr val="white"/>
                </a:solidFill>
                <a:latin typeface="Calibri" panose="020F0502020204030204"/>
              </a:rPr>
              <a:t>Grouping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F8BAE9-51F0-84EB-17BB-5994C1901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25834"/>
              </p:ext>
            </p:extLst>
          </p:nvPr>
        </p:nvGraphicFramePr>
        <p:xfrm>
          <a:off x="2266949" y="1369972"/>
          <a:ext cx="8086726" cy="4462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3363">
                  <a:extLst>
                    <a:ext uri="{9D8B030D-6E8A-4147-A177-3AD203B41FA5}">
                      <a16:colId xmlns:a16="http://schemas.microsoft.com/office/drawing/2014/main" val="1918890471"/>
                    </a:ext>
                  </a:extLst>
                </a:gridCol>
                <a:gridCol w="4043363">
                  <a:extLst>
                    <a:ext uri="{9D8B030D-6E8A-4147-A177-3AD203B41FA5}">
                      <a16:colId xmlns:a16="http://schemas.microsoft.com/office/drawing/2014/main" val="2480366681"/>
                    </a:ext>
                  </a:extLst>
                </a:gridCol>
              </a:tblGrid>
              <a:tr h="306479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Slides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What Have I Found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2810383543"/>
                  </a:ext>
                </a:extLst>
              </a:tr>
              <a:tr h="1435835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Sales_Dashboard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Overview of Total Units sold, among regions, countries, average time taken, order priority, and, sales distribution among regions.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3623773"/>
                  </a:ext>
                </a:extLst>
              </a:tr>
              <a:tr h="755703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Units_Sold_Overview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Total units sold among countries in individual regions.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953922377"/>
                  </a:ext>
                </a:extLst>
              </a:tr>
              <a:tr h="1209124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Units_Sold &amp; </a:t>
                      </a:r>
                      <a:r>
                        <a:rPr lang="en-IN" sz="15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Profit_Margin</a:t>
                      </a:r>
                      <a:endParaRPr lang="en-IN" sz="1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Data was checked in Tabular Format to see the Top3 units sold among each regions using conditional formatting.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3086363698"/>
                  </a:ext>
                </a:extLst>
              </a:tr>
              <a:tr h="755703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Top_3_Products_on_Top_Selling_Countries</a:t>
                      </a:r>
                    </a:p>
                  </a:txBody>
                  <a:tcPr marT="37785" marB="37785"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sz="15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Top3 Line items and then profit margin is shown in visual and tabular.</a:t>
                      </a:r>
                    </a:p>
                  </a:txBody>
                  <a:tcPr marT="37785" marB="37785"/>
                </a:tc>
                <a:extLst>
                  <a:ext uri="{0D108BD9-81ED-4DB2-BD59-A6C34878D82A}">
                    <a16:rowId xmlns:a16="http://schemas.microsoft.com/office/drawing/2014/main" val="426975191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C1DF90F-972A-7B38-9B91-61CF3DDB067F}"/>
              </a:ext>
            </a:extLst>
          </p:cNvPr>
          <p:cNvSpPr txBox="1"/>
          <p:nvPr/>
        </p:nvSpPr>
        <p:spPr>
          <a:xfrm>
            <a:off x="3676073" y="6096000"/>
            <a:ext cx="589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Table 1: Slides Explanations</a:t>
            </a:r>
          </a:p>
        </p:txBody>
      </p:sp>
    </p:spTree>
    <p:extLst>
      <p:ext uri="{BB962C8B-B14F-4D97-AF65-F5344CB8AC3E}">
        <p14:creationId xmlns:p14="http://schemas.microsoft.com/office/powerpoint/2010/main" val="207108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804E9-8549-38A1-01F8-90FEF252B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80F2F5-241F-887E-A511-ABB390BE11E7}"/>
              </a:ext>
            </a:extLst>
          </p:cNvPr>
          <p:cNvSpPr txBox="1"/>
          <p:nvPr/>
        </p:nvSpPr>
        <p:spPr>
          <a:xfrm>
            <a:off x="2586037" y="247650"/>
            <a:ext cx="787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Outcome(Contd.)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E0D58-0DAA-DF34-7DB7-84C86955AF4F}"/>
              </a:ext>
            </a:extLst>
          </p:cNvPr>
          <p:cNvSpPr txBox="1"/>
          <p:nvPr/>
        </p:nvSpPr>
        <p:spPr>
          <a:xfrm>
            <a:off x="3472871" y="3502952"/>
            <a:ext cx="1080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prstClr val="white"/>
                </a:solidFill>
                <a:latin typeface="Calibri" panose="020F0502020204030204"/>
              </a:rPr>
              <a:t>Grouping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7E67F4D-4627-13DF-CA22-CD52C9B315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837445"/>
              </p:ext>
            </p:extLst>
          </p:nvPr>
        </p:nvGraphicFramePr>
        <p:xfrm>
          <a:off x="523874" y="1364096"/>
          <a:ext cx="6191251" cy="4770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86A0FB-F3E8-9905-961C-22A627C42C8C}"/>
              </a:ext>
            </a:extLst>
          </p:cNvPr>
          <p:cNvSpPr txBox="1"/>
          <p:nvPr/>
        </p:nvSpPr>
        <p:spPr>
          <a:xfrm>
            <a:off x="7753351" y="2487289"/>
            <a:ext cx="39147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12 Types of Line Items.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Top 3 Line items are same across all regions.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Warehouse can Increase Some Quantity.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30F10-92F4-18A4-5E5D-D90E80624372}"/>
              </a:ext>
            </a:extLst>
          </p:cNvPr>
          <p:cNvSpPr txBox="1"/>
          <p:nvPr/>
        </p:nvSpPr>
        <p:spPr>
          <a:xfrm>
            <a:off x="1357745" y="6216073"/>
            <a:ext cx="404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Fig.5: Total Units Sold for Line Items</a:t>
            </a:r>
          </a:p>
        </p:txBody>
      </p:sp>
    </p:spTree>
    <p:extLst>
      <p:ext uri="{BB962C8B-B14F-4D97-AF65-F5344CB8AC3E}">
        <p14:creationId xmlns:p14="http://schemas.microsoft.com/office/powerpoint/2010/main" val="293449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097FC0-0E41-64D8-FD10-866BAEC9A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83329F-9B7D-6FC3-02ED-F7A5ACB8B5CB}"/>
              </a:ext>
            </a:extLst>
          </p:cNvPr>
          <p:cNvSpPr txBox="1"/>
          <p:nvPr/>
        </p:nvSpPr>
        <p:spPr>
          <a:xfrm>
            <a:off x="2586037" y="247650"/>
            <a:ext cx="787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Outcome(Contd.)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0E73D-0CE5-61CB-783F-3DA2935A7E93}"/>
              </a:ext>
            </a:extLst>
          </p:cNvPr>
          <p:cNvSpPr txBox="1"/>
          <p:nvPr/>
        </p:nvSpPr>
        <p:spPr>
          <a:xfrm>
            <a:off x="3472871" y="3502952"/>
            <a:ext cx="1080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prstClr val="white"/>
                </a:solidFill>
                <a:latin typeface="Calibri" panose="020F0502020204030204"/>
              </a:rPr>
              <a:t>Grouping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F6585E1-C775-3B79-5B3B-218D90B56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20856"/>
              </p:ext>
            </p:extLst>
          </p:nvPr>
        </p:nvGraphicFramePr>
        <p:xfrm>
          <a:off x="144368" y="1533273"/>
          <a:ext cx="6657005" cy="443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BE9A691-0C45-602F-AFDA-464B8054A0D7}"/>
              </a:ext>
            </a:extLst>
          </p:cNvPr>
          <p:cNvSpPr txBox="1"/>
          <p:nvPr/>
        </p:nvSpPr>
        <p:spPr>
          <a:xfrm>
            <a:off x="7496176" y="2162175"/>
            <a:ext cx="40576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Sales of Line Items are same across region.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Profit and the Revenue are most similar with minor changes.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Prices are taken as dollars.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Amount of quantity is increased then some more profit can be made.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CB594-5A87-2A8C-7886-E1908AC16F0A}"/>
              </a:ext>
            </a:extLst>
          </p:cNvPr>
          <p:cNvSpPr txBox="1"/>
          <p:nvPr/>
        </p:nvSpPr>
        <p:spPr>
          <a:xfrm>
            <a:off x="1662543" y="6016003"/>
            <a:ext cx="4701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Fig.6: Average Profit Margin for Each Line Item</a:t>
            </a:r>
          </a:p>
        </p:txBody>
      </p:sp>
    </p:spTree>
    <p:extLst>
      <p:ext uri="{BB962C8B-B14F-4D97-AF65-F5344CB8AC3E}">
        <p14:creationId xmlns:p14="http://schemas.microsoft.com/office/powerpoint/2010/main" val="870277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33E69-012E-0FDB-ACD3-37572DCB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EA89F5-86D1-5886-0E59-72EF6BF30DBA}"/>
              </a:ext>
            </a:extLst>
          </p:cNvPr>
          <p:cNvSpPr txBox="1"/>
          <p:nvPr/>
        </p:nvSpPr>
        <p:spPr>
          <a:xfrm>
            <a:off x="2586037" y="247650"/>
            <a:ext cx="7878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BA31A0-583A-0FEF-421B-1C590F020973}"/>
              </a:ext>
            </a:extLst>
          </p:cNvPr>
          <p:cNvSpPr txBox="1"/>
          <p:nvPr/>
        </p:nvSpPr>
        <p:spPr>
          <a:xfrm>
            <a:off x="3472871" y="3502952"/>
            <a:ext cx="1080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prstClr val="white"/>
                </a:solidFill>
                <a:latin typeface="Calibri" panose="020F0502020204030204"/>
              </a:rPr>
              <a:t>Grouping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BE108C-E041-4AAA-8706-4F7400C103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548" y="2076702"/>
            <a:ext cx="2852500" cy="28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743D01-659A-487F-5627-5EF1AD2A690F}"/>
              </a:ext>
            </a:extLst>
          </p:cNvPr>
          <p:cNvSpPr txBox="1"/>
          <p:nvPr/>
        </p:nvSpPr>
        <p:spPr>
          <a:xfrm>
            <a:off x="6346295" y="2228280"/>
            <a:ext cx="46089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Stock Increasing in Warehouse based on previous data.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More stocks More Profit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No Risk, as there is Demand for the Top 3 line Items.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Previous Data was analyzed and concluded.</a:t>
            </a:r>
          </a:p>
        </p:txBody>
      </p:sp>
    </p:spTree>
    <p:extLst>
      <p:ext uri="{BB962C8B-B14F-4D97-AF65-F5344CB8AC3E}">
        <p14:creationId xmlns:p14="http://schemas.microsoft.com/office/powerpoint/2010/main" val="128479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569</Words>
  <Application>Microsoft Office PowerPoint</Application>
  <PresentationFormat>Widescreen</PresentationFormat>
  <Paragraphs>142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Sales Performance Analysis and Dashboard Development for Data-Driven Decision Making (Capstone Project 1 – Project Outcome Presentation)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BENJAMIN J</dc:creator>
  <cp:lastModifiedBy>JOEL BENJAMIN J</cp:lastModifiedBy>
  <cp:revision>31</cp:revision>
  <dcterms:created xsi:type="dcterms:W3CDTF">2024-11-10T10:04:58Z</dcterms:created>
  <dcterms:modified xsi:type="dcterms:W3CDTF">2024-11-13T08:28:31Z</dcterms:modified>
</cp:coreProperties>
</file>