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1F5C18-029C-4583-ABCA-F445C8DD293E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7A40960-EE3C-4085-8E9C-934F36845E9D}">
      <dgm:prSet phldrT="[Text]"/>
      <dgm:spPr/>
      <dgm:t>
        <a:bodyPr/>
        <a:lstStyle/>
        <a:p>
          <a:r>
            <a:rPr lang="en-US" dirty="0"/>
            <a:t>Data Collection</a:t>
          </a:r>
          <a:endParaRPr lang="en-IN" dirty="0"/>
        </a:p>
      </dgm:t>
    </dgm:pt>
    <dgm:pt modelId="{B7A2587A-387D-4195-9EC1-FA50AE707592}" type="parTrans" cxnId="{42C006BE-ED1C-4FFF-B410-F8B5BEE1A270}">
      <dgm:prSet/>
      <dgm:spPr/>
      <dgm:t>
        <a:bodyPr/>
        <a:lstStyle/>
        <a:p>
          <a:endParaRPr lang="en-IN"/>
        </a:p>
      </dgm:t>
    </dgm:pt>
    <dgm:pt modelId="{62CCE798-5AF9-4C38-AC02-C12F173C929D}" type="sibTrans" cxnId="{42C006BE-ED1C-4FFF-B410-F8B5BEE1A270}">
      <dgm:prSet/>
      <dgm:spPr/>
      <dgm:t>
        <a:bodyPr/>
        <a:lstStyle/>
        <a:p>
          <a:endParaRPr lang="en-IN"/>
        </a:p>
      </dgm:t>
    </dgm:pt>
    <dgm:pt modelId="{98D6C6D9-BD59-436F-8961-AE9C0E10DA47}">
      <dgm:prSet phldrT="[Text]"/>
      <dgm:spPr/>
      <dgm:t>
        <a:bodyPr/>
        <a:lstStyle/>
        <a:p>
          <a:r>
            <a:rPr lang="en-US" dirty="0"/>
            <a:t>Open-Source Platforms</a:t>
          </a:r>
          <a:endParaRPr lang="en-IN" dirty="0"/>
        </a:p>
      </dgm:t>
    </dgm:pt>
    <dgm:pt modelId="{83A093CE-9518-4F21-BA14-5CBE4D555F3F}" type="parTrans" cxnId="{11280C20-10C0-402A-A815-E6C118BC4D19}">
      <dgm:prSet/>
      <dgm:spPr/>
      <dgm:t>
        <a:bodyPr/>
        <a:lstStyle/>
        <a:p>
          <a:endParaRPr lang="en-IN"/>
        </a:p>
      </dgm:t>
    </dgm:pt>
    <dgm:pt modelId="{B1ADEFEA-B9F7-4BC7-A2E3-E96F26EC24C9}" type="sibTrans" cxnId="{11280C20-10C0-402A-A815-E6C118BC4D19}">
      <dgm:prSet/>
      <dgm:spPr/>
      <dgm:t>
        <a:bodyPr/>
        <a:lstStyle/>
        <a:p>
          <a:endParaRPr lang="en-IN"/>
        </a:p>
      </dgm:t>
    </dgm:pt>
    <dgm:pt modelId="{E8C12D3F-F64B-464A-8D38-92DCC19D3C9B}">
      <dgm:prSet phldrT="[Text]"/>
      <dgm:spPr/>
      <dgm:t>
        <a:bodyPr/>
        <a:lstStyle/>
        <a:p>
          <a:r>
            <a:rPr lang="en-US" dirty="0"/>
            <a:t>Working and Data Storage</a:t>
          </a:r>
          <a:endParaRPr lang="en-IN" dirty="0"/>
        </a:p>
      </dgm:t>
    </dgm:pt>
    <dgm:pt modelId="{D4B251D1-AA11-42C1-BDE3-A70B81165BD7}" type="parTrans" cxnId="{7390846B-C3CE-4036-98C9-EF1CC68D483C}">
      <dgm:prSet/>
      <dgm:spPr/>
      <dgm:t>
        <a:bodyPr/>
        <a:lstStyle/>
        <a:p>
          <a:endParaRPr lang="en-IN"/>
        </a:p>
      </dgm:t>
    </dgm:pt>
    <dgm:pt modelId="{6009AD77-6AA6-4513-99C0-E97CC112D42B}" type="sibTrans" cxnId="{7390846B-C3CE-4036-98C9-EF1CC68D483C}">
      <dgm:prSet/>
      <dgm:spPr/>
      <dgm:t>
        <a:bodyPr/>
        <a:lstStyle/>
        <a:p>
          <a:endParaRPr lang="en-IN"/>
        </a:p>
      </dgm:t>
    </dgm:pt>
    <dgm:pt modelId="{4285B126-CA1D-4E2C-B8B9-7694313AE936}">
      <dgm:prSet phldrT="[Text]"/>
      <dgm:spPr/>
      <dgm:t>
        <a:bodyPr/>
        <a:lstStyle/>
        <a:p>
          <a:r>
            <a:rPr lang="en-US" dirty="0"/>
            <a:t>Cloud or Local Machine</a:t>
          </a:r>
          <a:endParaRPr lang="en-IN" dirty="0"/>
        </a:p>
      </dgm:t>
    </dgm:pt>
    <dgm:pt modelId="{5DB2F709-113D-4D64-9FEE-5258C3A7A379}" type="parTrans" cxnId="{F95B2DD3-89B8-4EE8-A1BA-AFDCFE99BFF4}">
      <dgm:prSet/>
      <dgm:spPr/>
      <dgm:t>
        <a:bodyPr/>
        <a:lstStyle/>
        <a:p>
          <a:endParaRPr lang="en-IN"/>
        </a:p>
      </dgm:t>
    </dgm:pt>
    <dgm:pt modelId="{AAC6D799-B4E4-4E4F-980C-597245D366E8}" type="sibTrans" cxnId="{F95B2DD3-89B8-4EE8-A1BA-AFDCFE99BFF4}">
      <dgm:prSet/>
      <dgm:spPr/>
      <dgm:t>
        <a:bodyPr/>
        <a:lstStyle/>
        <a:p>
          <a:endParaRPr lang="en-IN"/>
        </a:p>
      </dgm:t>
    </dgm:pt>
    <dgm:pt modelId="{702974E2-A88C-4EC4-88A9-1FBC7D2F52FC}">
      <dgm:prSet phldrT="[Text]"/>
      <dgm:spPr/>
      <dgm:t>
        <a:bodyPr/>
        <a:lstStyle/>
        <a:p>
          <a:r>
            <a:rPr lang="en-US" dirty="0"/>
            <a:t>Data preprocessing and Data Cleaning</a:t>
          </a:r>
          <a:endParaRPr lang="en-IN" dirty="0"/>
        </a:p>
      </dgm:t>
    </dgm:pt>
    <dgm:pt modelId="{630BE521-D061-4307-82EF-417F318058FD}" type="parTrans" cxnId="{EFEFE05E-F515-424E-9AFB-235CE3EBC859}">
      <dgm:prSet/>
      <dgm:spPr/>
      <dgm:t>
        <a:bodyPr/>
        <a:lstStyle/>
        <a:p>
          <a:endParaRPr lang="en-IN"/>
        </a:p>
      </dgm:t>
    </dgm:pt>
    <dgm:pt modelId="{9E1DF8B0-80E9-44AA-81E2-680A88250DA7}" type="sibTrans" cxnId="{EFEFE05E-F515-424E-9AFB-235CE3EBC859}">
      <dgm:prSet/>
      <dgm:spPr/>
      <dgm:t>
        <a:bodyPr/>
        <a:lstStyle/>
        <a:p>
          <a:endParaRPr lang="en-IN"/>
        </a:p>
      </dgm:t>
    </dgm:pt>
    <dgm:pt modelId="{292FD0A0-8B1C-4C67-AED2-DFB164CE221B}">
      <dgm:prSet phldrT="[Text]"/>
      <dgm:spPr/>
      <dgm:t>
        <a:bodyPr/>
        <a:lstStyle/>
        <a:p>
          <a:r>
            <a:rPr lang="en-US" dirty="0"/>
            <a:t>Data Categorization</a:t>
          </a:r>
          <a:endParaRPr lang="en-IN" dirty="0"/>
        </a:p>
      </dgm:t>
    </dgm:pt>
    <dgm:pt modelId="{1A6BE367-00AA-4890-879C-10EBCE47028A}" type="parTrans" cxnId="{559516CF-6AF4-42A7-9DE7-DF95F03AA603}">
      <dgm:prSet/>
      <dgm:spPr/>
      <dgm:t>
        <a:bodyPr/>
        <a:lstStyle/>
        <a:p>
          <a:endParaRPr lang="en-IN"/>
        </a:p>
      </dgm:t>
    </dgm:pt>
    <dgm:pt modelId="{B917386B-535E-4627-85C2-F30A22F2818F}" type="sibTrans" cxnId="{559516CF-6AF4-42A7-9DE7-DF95F03AA603}">
      <dgm:prSet/>
      <dgm:spPr/>
      <dgm:t>
        <a:bodyPr/>
        <a:lstStyle/>
        <a:p>
          <a:endParaRPr lang="en-IN"/>
        </a:p>
      </dgm:t>
    </dgm:pt>
    <dgm:pt modelId="{F8CF28E5-A66A-4608-AE4A-6F5A877B2C73}">
      <dgm:prSet phldrT="[Text]"/>
      <dgm:spPr/>
      <dgm:t>
        <a:bodyPr/>
        <a:lstStyle/>
        <a:p>
          <a:r>
            <a:rPr lang="en-US" dirty="0"/>
            <a:t>Google Images</a:t>
          </a:r>
          <a:endParaRPr lang="en-IN" dirty="0"/>
        </a:p>
      </dgm:t>
    </dgm:pt>
    <dgm:pt modelId="{60F00E66-DE06-4830-99F2-619B530BFCBB}" type="parTrans" cxnId="{64FE534A-4636-4DC0-8F4F-9E5F3588CAAE}">
      <dgm:prSet/>
      <dgm:spPr/>
      <dgm:t>
        <a:bodyPr/>
        <a:lstStyle/>
        <a:p>
          <a:endParaRPr lang="en-IN"/>
        </a:p>
      </dgm:t>
    </dgm:pt>
    <dgm:pt modelId="{6C296427-1084-43FA-8226-0AEF14E821FB}" type="sibTrans" cxnId="{64FE534A-4636-4DC0-8F4F-9E5F3588CAAE}">
      <dgm:prSet/>
      <dgm:spPr/>
      <dgm:t>
        <a:bodyPr/>
        <a:lstStyle/>
        <a:p>
          <a:endParaRPr lang="en-IN"/>
        </a:p>
      </dgm:t>
    </dgm:pt>
    <dgm:pt modelId="{756B0450-F7F0-4D8A-9629-29DABEF8D0DC}">
      <dgm:prSet phldrT="[Text]"/>
      <dgm:spPr/>
      <dgm:t>
        <a:bodyPr/>
        <a:lstStyle/>
        <a:p>
          <a:r>
            <a:rPr lang="en-US" dirty="0"/>
            <a:t>Data is stored in G-Drive</a:t>
          </a:r>
          <a:endParaRPr lang="en-IN" dirty="0"/>
        </a:p>
      </dgm:t>
    </dgm:pt>
    <dgm:pt modelId="{69394F7A-B83A-433E-ADA3-F84B63976EB0}" type="parTrans" cxnId="{C5FDEA5C-C28C-4449-A3E6-12E955BEDB0F}">
      <dgm:prSet/>
      <dgm:spPr/>
      <dgm:t>
        <a:bodyPr/>
        <a:lstStyle/>
        <a:p>
          <a:endParaRPr lang="en-IN"/>
        </a:p>
      </dgm:t>
    </dgm:pt>
    <dgm:pt modelId="{18CC1853-3F67-482E-A7C8-D2478573B5CF}" type="sibTrans" cxnId="{C5FDEA5C-C28C-4449-A3E6-12E955BEDB0F}">
      <dgm:prSet/>
      <dgm:spPr/>
      <dgm:t>
        <a:bodyPr/>
        <a:lstStyle/>
        <a:p>
          <a:endParaRPr lang="en-IN"/>
        </a:p>
      </dgm:t>
    </dgm:pt>
    <dgm:pt modelId="{0C67EB0C-4977-44AE-AAC4-42419CFC5D26}">
      <dgm:prSet phldrT="[Text]"/>
      <dgm:spPr/>
      <dgm:t>
        <a:bodyPr/>
        <a:lstStyle/>
        <a:p>
          <a:r>
            <a:rPr lang="en-US" dirty="0"/>
            <a:t>Data Labelling</a:t>
          </a:r>
          <a:endParaRPr lang="en-IN" dirty="0"/>
        </a:p>
      </dgm:t>
    </dgm:pt>
    <dgm:pt modelId="{A385E58A-BBE9-42BE-BB13-FE32794B4BB6}" type="parTrans" cxnId="{A3FAE505-299A-4052-89E7-93BD9F92E5C4}">
      <dgm:prSet/>
      <dgm:spPr/>
      <dgm:t>
        <a:bodyPr/>
        <a:lstStyle/>
        <a:p>
          <a:endParaRPr lang="en-IN"/>
        </a:p>
      </dgm:t>
    </dgm:pt>
    <dgm:pt modelId="{F384E9D7-CEFF-4ED1-B8A3-E64FB65F641B}" type="sibTrans" cxnId="{A3FAE505-299A-4052-89E7-93BD9F92E5C4}">
      <dgm:prSet/>
      <dgm:spPr/>
      <dgm:t>
        <a:bodyPr/>
        <a:lstStyle/>
        <a:p>
          <a:endParaRPr lang="en-IN"/>
        </a:p>
      </dgm:t>
    </dgm:pt>
    <dgm:pt modelId="{DEC9F684-B6A1-4B99-92FA-C4D5608248CF}">
      <dgm:prSet phldrT="[Text]"/>
      <dgm:spPr/>
      <dgm:t>
        <a:bodyPr/>
        <a:lstStyle/>
        <a:p>
          <a:r>
            <a:rPr lang="en-US" dirty="0"/>
            <a:t>Image Adjustments</a:t>
          </a:r>
          <a:endParaRPr lang="en-IN" dirty="0"/>
        </a:p>
      </dgm:t>
    </dgm:pt>
    <dgm:pt modelId="{71052626-8D1C-4B40-A838-DBECC8D03EBF}" type="parTrans" cxnId="{62C75F4C-3B5F-46F4-8154-0842FBC6A8CE}">
      <dgm:prSet/>
      <dgm:spPr/>
      <dgm:t>
        <a:bodyPr/>
        <a:lstStyle/>
        <a:p>
          <a:endParaRPr lang="en-IN"/>
        </a:p>
      </dgm:t>
    </dgm:pt>
    <dgm:pt modelId="{CF27F821-302D-420B-AE70-6180ACB96BDE}" type="sibTrans" cxnId="{62C75F4C-3B5F-46F4-8154-0842FBC6A8CE}">
      <dgm:prSet/>
      <dgm:spPr/>
      <dgm:t>
        <a:bodyPr/>
        <a:lstStyle/>
        <a:p>
          <a:endParaRPr lang="en-IN"/>
        </a:p>
      </dgm:t>
    </dgm:pt>
    <dgm:pt modelId="{03793514-B295-4A99-B570-9120339322E3}">
      <dgm:prSet/>
      <dgm:spPr/>
      <dgm:t>
        <a:bodyPr/>
        <a:lstStyle/>
        <a:p>
          <a:endParaRPr lang="en-IN">
            <a:solidFill>
              <a:schemeClr val="lt1"/>
            </a:solidFill>
          </a:endParaRPr>
        </a:p>
      </dgm:t>
    </dgm:pt>
    <dgm:pt modelId="{0A6D48BB-97CA-42D4-BA06-36382F22D258}" type="parTrans" cxnId="{EDB05501-57A0-44A2-84BE-B15CDA8C6167}">
      <dgm:prSet/>
      <dgm:spPr/>
      <dgm:t>
        <a:bodyPr/>
        <a:lstStyle/>
        <a:p>
          <a:endParaRPr lang="en-IN"/>
        </a:p>
      </dgm:t>
    </dgm:pt>
    <dgm:pt modelId="{794F9073-2AEC-49D1-930B-DB48C0AA65D6}" type="sibTrans" cxnId="{EDB05501-57A0-44A2-84BE-B15CDA8C6167}">
      <dgm:prSet/>
      <dgm:spPr/>
      <dgm:t>
        <a:bodyPr/>
        <a:lstStyle/>
        <a:p>
          <a:endParaRPr lang="en-IN"/>
        </a:p>
      </dgm:t>
    </dgm:pt>
    <dgm:pt modelId="{94CC1979-B303-4A26-8CB7-F40ADB8576B5}">
      <dgm:prSet/>
      <dgm:spPr/>
      <dgm:t>
        <a:bodyPr/>
        <a:lstStyle/>
        <a:p>
          <a:endParaRPr lang="en-IN"/>
        </a:p>
      </dgm:t>
    </dgm:pt>
    <dgm:pt modelId="{16779B8C-9512-430B-B0D4-878D36855EE8}" type="parTrans" cxnId="{12930849-7DB5-4519-BF0B-0C008BBF53A4}">
      <dgm:prSet/>
      <dgm:spPr/>
      <dgm:t>
        <a:bodyPr/>
        <a:lstStyle/>
        <a:p>
          <a:endParaRPr lang="en-IN"/>
        </a:p>
      </dgm:t>
    </dgm:pt>
    <dgm:pt modelId="{90F54B83-2431-458E-BA1D-6D591CE5F472}" type="sibTrans" cxnId="{12930849-7DB5-4519-BF0B-0C008BBF53A4}">
      <dgm:prSet/>
      <dgm:spPr/>
      <dgm:t>
        <a:bodyPr/>
        <a:lstStyle/>
        <a:p>
          <a:endParaRPr lang="en-IN"/>
        </a:p>
      </dgm:t>
    </dgm:pt>
    <dgm:pt modelId="{20BB373F-211A-4A13-B1FF-1A9790FDC256}" type="pres">
      <dgm:prSet presAssocID="{CE1F5C18-029C-4583-ABCA-F445C8DD293E}" presName="linearFlow" presStyleCnt="0">
        <dgm:presLayoutVars>
          <dgm:dir/>
          <dgm:animLvl val="lvl"/>
          <dgm:resizeHandles val="exact"/>
        </dgm:presLayoutVars>
      </dgm:prSet>
      <dgm:spPr/>
    </dgm:pt>
    <dgm:pt modelId="{7217DC23-84DA-4AD2-B356-8E77F97AD4DE}" type="pres">
      <dgm:prSet presAssocID="{77A40960-EE3C-4085-8E9C-934F36845E9D}" presName="composite" presStyleCnt="0"/>
      <dgm:spPr/>
    </dgm:pt>
    <dgm:pt modelId="{B1D587C9-FD86-4752-9F0E-0851976F0F4B}" type="pres">
      <dgm:prSet presAssocID="{77A40960-EE3C-4085-8E9C-934F36845E9D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3212A6C5-AB88-4044-8A62-E2334666F71A}" type="pres">
      <dgm:prSet presAssocID="{77A40960-EE3C-4085-8E9C-934F36845E9D}" presName="parSh" presStyleLbl="node1" presStyleIdx="0" presStyleCnt="5"/>
      <dgm:spPr/>
    </dgm:pt>
    <dgm:pt modelId="{1E0A1632-E2AF-406D-8794-44BA56E23886}" type="pres">
      <dgm:prSet presAssocID="{77A40960-EE3C-4085-8E9C-934F36845E9D}" presName="desTx" presStyleLbl="fgAcc1" presStyleIdx="0" presStyleCnt="5">
        <dgm:presLayoutVars>
          <dgm:bulletEnabled val="1"/>
        </dgm:presLayoutVars>
      </dgm:prSet>
      <dgm:spPr/>
    </dgm:pt>
    <dgm:pt modelId="{AD869305-491C-418A-80F4-A8C17F8BB0DC}" type="pres">
      <dgm:prSet presAssocID="{62CCE798-5AF9-4C38-AC02-C12F173C929D}" presName="sibTrans" presStyleLbl="sibTrans2D1" presStyleIdx="0" presStyleCnt="4"/>
      <dgm:spPr/>
    </dgm:pt>
    <dgm:pt modelId="{41942338-C1E4-4A4C-915D-631D52DE821E}" type="pres">
      <dgm:prSet presAssocID="{62CCE798-5AF9-4C38-AC02-C12F173C929D}" presName="connTx" presStyleLbl="sibTrans2D1" presStyleIdx="0" presStyleCnt="4"/>
      <dgm:spPr/>
    </dgm:pt>
    <dgm:pt modelId="{E9B32892-F701-4FBC-A759-4284630C7B8C}" type="pres">
      <dgm:prSet presAssocID="{E8C12D3F-F64B-464A-8D38-92DCC19D3C9B}" presName="composite" presStyleCnt="0"/>
      <dgm:spPr/>
    </dgm:pt>
    <dgm:pt modelId="{A096C398-E937-4E34-9735-1D383885FF92}" type="pres">
      <dgm:prSet presAssocID="{E8C12D3F-F64B-464A-8D38-92DCC19D3C9B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CBE059B8-003F-4E28-BCFC-D8F82D6861F7}" type="pres">
      <dgm:prSet presAssocID="{E8C12D3F-F64B-464A-8D38-92DCC19D3C9B}" presName="parSh" presStyleLbl="node1" presStyleIdx="1" presStyleCnt="5"/>
      <dgm:spPr/>
    </dgm:pt>
    <dgm:pt modelId="{1DBD86C9-3037-4A8D-A26E-EE2B2A7BF1D2}" type="pres">
      <dgm:prSet presAssocID="{E8C12D3F-F64B-464A-8D38-92DCC19D3C9B}" presName="desTx" presStyleLbl="fgAcc1" presStyleIdx="1" presStyleCnt="5">
        <dgm:presLayoutVars>
          <dgm:bulletEnabled val="1"/>
        </dgm:presLayoutVars>
      </dgm:prSet>
      <dgm:spPr/>
    </dgm:pt>
    <dgm:pt modelId="{432679F1-08B6-4498-A6B1-57913017DBDE}" type="pres">
      <dgm:prSet presAssocID="{6009AD77-6AA6-4513-99C0-E97CC112D42B}" presName="sibTrans" presStyleLbl="sibTrans2D1" presStyleIdx="1" presStyleCnt="4"/>
      <dgm:spPr/>
    </dgm:pt>
    <dgm:pt modelId="{16EA4620-830F-41AE-999D-7A533288D2AC}" type="pres">
      <dgm:prSet presAssocID="{6009AD77-6AA6-4513-99C0-E97CC112D42B}" presName="connTx" presStyleLbl="sibTrans2D1" presStyleIdx="1" presStyleCnt="4"/>
      <dgm:spPr/>
    </dgm:pt>
    <dgm:pt modelId="{1B372761-7D63-4EC9-9B1F-45AC174855CD}" type="pres">
      <dgm:prSet presAssocID="{702974E2-A88C-4EC4-88A9-1FBC7D2F52FC}" presName="composite" presStyleCnt="0"/>
      <dgm:spPr/>
    </dgm:pt>
    <dgm:pt modelId="{1367F23B-53DE-4B8B-9E41-6C17B13A61E7}" type="pres">
      <dgm:prSet presAssocID="{702974E2-A88C-4EC4-88A9-1FBC7D2F52FC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0EBB04C2-DF90-492F-8242-D71B7A4F2B03}" type="pres">
      <dgm:prSet presAssocID="{702974E2-A88C-4EC4-88A9-1FBC7D2F52FC}" presName="parSh" presStyleLbl="node1" presStyleIdx="2" presStyleCnt="5"/>
      <dgm:spPr/>
    </dgm:pt>
    <dgm:pt modelId="{2E52F0E0-E517-43B5-9D72-E047A34DE11B}" type="pres">
      <dgm:prSet presAssocID="{702974E2-A88C-4EC4-88A9-1FBC7D2F52FC}" presName="desTx" presStyleLbl="fgAcc1" presStyleIdx="2" presStyleCnt="5">
        <dgm:presLayoutVars>
          <dgm:bulletEnabled val="1"/>
        </dgm:presLayoutVars>
      </dgm:prSet>
      <dgm:spPr/>
    </dgm:pt>
    <dgm:pt modelId="{230A6BB8-C440-4DF6-AB0D-00E49BEBC234}" type="pres">
      <dgm:prSet presAssocID="{9E1DF8B0-80E9-44AA-81E2-680A88250DA7}" presName="sibTrans" presStyleLbl="sibTrans2D1" presStyleIdx="2" presStyleCnt="4"/>
      <dgm:spPr/>
    </dgm:pt>
    <dgm:pt modelId="{ED4A5E34-8CDD-4F4C-BFC1-E32353A81A94}" type="pres">
      <dgm:prSet presAssocID="{9E1DF8B0-80E9-44AA-81E2-680A88250DA7}" presName="connTx" presStyleLbl="sibTrans2D1" presStyleIdx="2" presStyleCnt="4"/>
      <dgm:spPr/>
    </dgm:pt>
    <dgm:pt modelId="{DDC40342-2846-4028-AF3A-2789A542C997}" type="pres">
      <dgm:prSet presAssocID="{03793514-B295-4A99-B570-9120339322E3}" presName="composite" presStyleCnt="0"/>
      <dgm:spPr/>
    </dgm:pt>
    <dgm:pt modelId="{3D957286-1C8F-4FFF-AE49-CEBB4F2C2A12}" type="pres">
      <dgm:prSet presAssocID="{03793514-B295-4A99-B570-9120339322E3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535A6CE-A46C-47F0-BF0F-97FBF0BDD612}" type="pres">
      <dgm:prSet presAssocID="{03793514-B295-4A99-B570-9120339322E3}" presName="parSh" presStyleLbl="node1" presStyleIdx="3" presStyleCnt="5"/>
      <dgm:spPr/>
    </dgm:pt>
    <dgm:pt modelId="{71545903-367E-443F-A472-2FBA05E9A615}" type="pres">
      <dgm:prSet presAssocID="{03793514-B295-4A99-B570-9120339322E3}" presName="desTx" presStyleLbl="fgAcc1" presStyleIdx="3" presStyleCnt="5">
        <dgm:presLayoutVars>
          <dgm:bulletEnabled val="1"/>
        </dgm:presLayoutVars>
      </dgm:prSet>
      <dgm:spPr/>
    </dgm:pt>
    <dgm:pt modelId="{02DE3BCE-01A9-410A-B343-68E481B4F362}" type="pres">
      <dgm:prSet presAssocID="{794F9073-2AEC-49D1-930B-DB48C0AA65D6}" presName="sibTrans" presStyleLbl="sibTrans2D1" presStyleIdx="3" presStyleCnt="4"/>
      <dgm:spPr/>
    </dgm:pt>
    <dgm:pt modelId="{05247AED-4FD2-4421-9D91-F9CCAB803334}" type="pres">
      <dgm:prSet presAssocID="{794F9073-2AEC-49D1-930B-DB48C0AA65D6}" presName="connTx" presStyleLbl="sibTrans2D1" presStyleIdx="3" presStyleCnt="4"/>
      <dgm:spPr/>
    </dgm:pt>
    <dgm:pt modelId="{08A1889F-A378-4B06-A070-00F7BB7F7C8A}" type="pres">
      <dgm:prSet presAssocID="{94CC1979-B303-4A26-8CB7-F40ADB8576B5}" presName="composite" presStyleCnt="0"/>
      <dgm:spPr/>
    </dgm:pt>
    <dgm:pt modelId="{9606574D-F626-4571-9F67-CE4D15ED5F9B}" type="pres">
      <dgm:prSet presAssocID="{94CC1979-B303-4A26-8CB7-F40ADB8576B5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3C3F35EF-B3DD-42A5-9939-AD2D2DC84101}" type="pres">
      <dgm:prSet presAssocID="{94CC1979-B303-4A26-8CB7-F40ADB8576B5}" presName="parSh" presStyleLbl="node1" presStyleIdx="4" presStyleCnt="5"/>
      <dgm:spPr/>
    </dgm:pt>
    <dgm:pt modelId="{2FBEC0C2-6252-496D-9F69-E3F015E44B20}" type="pres">
      <dgm:prSet presAssocID="{94CC1979-B303-4A26-8CB7-F40ADB8576B5}" presName="desTx" presStyleLbl="fgAcc1" presStyleIdx="4" presStyleCnt="5">
        <dgm:presLayoutVars>
          <dgm:bulletEnabled val="1"/>
        </dgm:presLayoutVars>
      </dgm:prSet>
      <dgm:spPr/>
    </dgm:pt>
  </dgm:ptLst>
  <dgm:cxnLst>
    <dgm:cxn modelId="{EDB05501-57A0-44A2-84BE-B15CDA8C6167}" srcId="{CE1F5C18-029C-4583-ABCA-F445C8DD293E}" destId="{03793514-B295-4A99-B570-9120339322E3}" srcOrd="3" destOrd="0" parTransId="{0A6D48BB-97CA-42D4-BA06-36382F22D258}" sibTransId="{794F9073-2AEC-49D1-930B-DB48C0AA65D6}"/>
    <dgm:cxn modelId="{A3FAE505-299A-4052-89E7-93BD9F92E5C4}" srcId="{702974E2-A88C-4EC4-88A9-1FBC7D2F52FC}" destId="{0C67EB0C-4977-44AE-AAC4-42419CFC5D26}" srcOrd="1" destOrd="0" parTransId="{A385E58A-BBE9-42BE-BB13-FE32794B4BB6}" sibTransId="{F384E9D7-CEFF-4ED1-B8A3-E64FB65F641B}"/>
    <dgm:cxn modelId="{64263B0B-5DC4-4179-946E-CCB481087ADB}" type="presOf" srcId="{0C67EB0C-4977-44AE-AAC4-42419CFC5D26}" destId="{2E52F0E0-E517-43B5-9D72-E047A34DE11B}" srcOrd="0" destOrd="1" presId="urn:microsoft.com/office/officeart/2005/8/layout/process3"/>
    <dgm:cxn modelId="{262CF30C-BA2F-47E7-81B3-3ED84FA278BC}" type="presOf" srcId="{9E1DF8B0-80E9-44AA-81E2-680A88250DA7}" destId="{230A6BB8-C440-4DF6-AB0D-00E49BEBC234}" srcOrd="0" destOrd="0" presId="urn:microsoft.com/office/officeart/2005/8/layout/process3"/>
    <dgm:cxn modelId="{EB04C818-48F5-4DB4-AF27-05AE252B1D28}" type="presOf" srcId="{756B0450-F7F0-4D8A-9629-29DABEF8D0DC}" destId="{1DBD86C9-3037-4A8D-A26E-EE2B2A7BF1D2}" srcOrd="0" destOrd="1" presId="urn:microsoft.com/office/officeart/2005/8/layout/process3"/>
    <dgm:cxn modelId="{4B222E1C-7655-4C93-B78C-E60F8A93EB4F}" type="presOf" srcId="{62CCE798-5AF9-4C38-AC02-C12F173C929D}" destId="{41942338-C1E4-4A4C-915D-631D52DE821E}" srcOrd="1" destOrd="0" presId="urn:microsoft.com/office/officeart/2005/8/layout/process3"/>
    <dgm:cxn modelId="{D374C61C-F1DE-4C56-B107-8DAE1090F1E0}" type="presOf" srcId="{794F9073-2AEC-49D1-930B-DB48C0AA65D6}" destId="{05247AED-4FD2-4421-9D91-F9CCAB803334}" srcOrd="1" destOrd="0" presId="urn:microsoft.com/office/officeart/2005/8/layout/process3"/>
    <dgm:cxn modelId="{11280C20-10C0-402A-A815-E6C118BC4D19}" srcId="{77A40960-EE3C-4085-8E9C-934F36845E9D}" destId="{98D6C6D9-BD59-436F-8961-AE9C0E10DA47}" srcOrd="0" destOrd="0" parTransId="{83A093CE-9518-4F21-BA14-5CBE4D555F3F}" sibTransId="{B1ADEFEA-B9F7-4BC7-A2E3-E96F26EC24C9}"/>
    <dgm:cxn modelId="{28F65222-7CCA-4279-844D-90E5928CF0EB}" type="presOf" srcId="{94CC1979-B303-4A26-8CB7-F40ADB8576B5}" destId="{3C3F35EF-B3DD-42A5-9939-AD2D2DC84101}" srcOrd="1" destOrd="0" presId="urn:microsoft.com/office/officeart/2005/8/layout/process3"/>
    <dgm:cxn modelId="{ABCDC740-38A4-4209-B451-2D13E7910290}" type="presOf" srcId="{F8CF28E5-A66A-4608-AE4A-6F5A877B2C73}" destId="{1E0A1632-E2AF-406D-8794-44BA56E23886}" srcOrd="0" destOrd="1" presId="urn:microsoft.com/office/officeart/2005/8/layout/process3"/>
    <dgm:cxn modelId="{C5FDEA5C-C28C-4449-A3E6-12E955BEDB0F}" srcId="{E8C12D3F-F64B-464A-8D38-92DCC19D3C9B}" destId="{756B0450-F7F0-4D8A-9629-29DABEF8D0DC}" srcOrd="1" destOrd="0" parTransId="{69394F7A-B83A-433E-ADA3-F84B63976EB0}" sibTransId="{18CC1853-3F67-482E-A7C8-D2478573B5CF}"/>
    <dgm:cxn modelId="{25542B5D-D30D-4F54-929B-5779D7006CCE}" type="presOf" srcId="{794F9073-2AEC-49D1-930B-DB48C0AA65D6}" destId="{02DE3BCE-01A9-410A-B343-68E481B4F362}" srcOrd="0" destOrd="0" presId="urn:microsoft.com/office/officeart/2005/8/layout/process3"/>
    <dgm:cxn modelId="{EFEFE05E-F515-424E-9AFB-235CE3EBC859}" srcId="{CE1F5C18-029C-4583-ABCA-F445C8DD293E}" destId="{702974E2-A88C-4EC4-88A9-1FBC7D2F52FC}" srcOrd="2" destOrd="0" parTransId="{630BE521-D061-4307-82EF-417F318058FD}" sibTransId="{9E1DF8B0-80E9-44AA-81E2-680A88250DA7}"/>
    <dgm:cxn modelId="{506CA662-EEC8-43F7-B089-F55907066F32}" type="presOf" srcId="{6009AD77-6AA6-4513-99C0-E97CC112D42B}" destId="{432679F1-08B6-4498-A6B1-57913017DBDE}" srcOrd="0" destOrd="0" presId="urn:microsoft.com/office/officeart/2005/8/layout/process3"/>
    <dgm:cxn modelId="{12930849-7DB5-4519-BF0B-0C008BBF53A4}" srcId="{CE1F5C18-029C-4583-ABCA-F445C8DD293E}" destId="{94CC1979-B303-4A26-8CB7-F40ADB8576B5}" srcOrd="4" destOrd="0" parTransId="{16779B8C-9512-430B-B0D4-878D36855EE8}" sibTransId="{90F54B83-2431-458E-BA1D-6D591CE5F472}"/>
    <dgm:cxn modelId="{64FE534A-4636-4DC0-8F4F-9E5F3588CAAE}" srcId="{77A40960-EE3C-4085-8E9C-934F36845E9D}" destId="{F8CF28E5-A66A-4608-AE4A-6F5A877B2C73}" srcOrd="1" destOrd="0" parTransId="{60F00E66-DE06-4830-99F2-619B530BFCBB}" sibTransId="{6C296427-1084-43FA-8226-0AEF14E821FB}"/>
    <dgm:cxn modelId="{7390846B-C3CE-4036-98C9-EF1CC68D483C}" srcId="{CE1F5C18-029C-4583-ABCA-F445C8DD293E}" destId="{E8C12D3F-F64B-464A-8D38-92DCC19D3C9B}" srcOrd="1" destOrd="0" parTransId="{D4B251D1-AA11-42C1-BDE3-A70B81165BD7}" sibTransId="{6009AD77-6AA6-4513-99C0-E97CC112D42B}"/>
    <dgm:cxn modelId="{62C75F4C-3B5F-46F4-8154-0842FBC6A8CE}" srcId="{702974E2-A88C-4EC4-88A9-1FBC7D2F52FC}" destId="{DEC9F684-B6A1-4B99-92FA-C4D5608248CF}" srcOrd="2" destOrd="0" parTransId="{71052626-8D1C-4B40-A838-DBECC8D03EBF}" sibTransId="{CF27F821-302D-420B-AE70-6180ACB96BDE}"/>
    <dgm:cxn modelId="{873BA87D-6BF7-4B0F-ACB4-9FC965B52EFD}" type="presOf" srcId="{6009AD77-6AA6-4513-99C0-E97CC112D42B}" destId="{16EA4620-830F-41AE-999D-7A533288D2AC}" srcOrd="1" destOrd="0" presId="urn:microsoft.com/office/officeart/2005/8/layout/process3"/>
    <dgm:cxn modelId="{07739687-8A9E-4EA4-807A-E7ACF7FD263C}" type="presOf" srcId="{77A40960-EE3C-4085-8E9C-934F36845E9D}" destId="{3212A6C5-AB88-4044-8A62-E2334666F71A}" srcOrd="1" destOrd="0" presId="urn:microsoft.com/office/officeart/2005/8/layout/process3"/>
    <dgm:cxn modelId="{4A9CD98A-CE53-43E9-828C-E497FC80D359}" type="presOf" srcId="{702974E2-A88C-4EC4-88A9-1FBC7D2F52FC}" destId="{1367F23B-53DE-4B8B-9E41-6C17B13A61E7}" srcOrd="0" destOrd="0" presId="urn:microsoft.com/office/officeart/2005/8/layout/process3"/>
    <dgm:cxn modelId="{6ADEE78F-F510-433D-81BF-A2791105E928}" type="presOf" srcId="{94CC1979-B303-4A26-8CB7-F40ADB8576B5}" destId="{9606574D-F626-4571-9F67-CE4D15ED5F9B}" srcOrd="0" destOrd="0" presId="urn:microsoft.com/office/officeart/2005/8/layout/process3"/>
    <dgm:cxn modelId="{125E9892-E68A-4A52-9781-EDAC1543697B}" type="presOf" srcId="{77A40960-EE3C-4085-8E9C-934F36845E9D}" destId="{B1D587C9-FD86-4752-9F0E-0851976F0F4B}" srcOrd="0" destOrd="0" presId="urn:microsoft.com/office/officeart/2005/8/layout/process3"/>
    <dgm:cxn modelId="{1DE42C93-2088-496E-950C-D26513FD1AF9}" type="presOf" srcId="{4285B126-CA1D-4E2C-B8B9-7694313AE936}" destId="{1DBD86C9-3037-4A8D-A26E-EE2B2A7BF1D2}" srcOrd="0" destOrd="0" presId="urn:microsoft.com/office/officeart/2005/8/layout/process3"/>
    <dgm:cxn modelId="{CE5E169E-94FC-4E16-9998-C54EA5F0B717}" type="presOf" srcId="{62CCE798-5AF9-4C38-AC02-C12F173C929D}" destId="{AD869305-491C-418A-80F4-A8C17F8BB0DC}" srcOrd="0" destOrd="0" presId="urn:microsoft.com/office/officeart/2005/8/layout/process3"/>
    <dgm:cxn modelId="{6DC623A6-F18B-4412-ACF6-BC6FB4A54F32}" type="presOf" srcId="{03793514-B295-4A99-B570-9120339322E3}" destId="{3D957286-1C8F-4FFF-AE49-CEBB4F2C2A12}" srcOrd="0" destOrd="0" presId="urn:microsoft.com/office/officeart/2005/8/layout/process3"/>
    <dgm:cxn modelId="{182442AF-D897-4F03-80C7-708AB935FAF6}" type="presOf" srcId="{702974E2-A88C-4EC4-88A9-1FBC7D2F52FC}" destId="{0EBB04C2-DF90-492F-8242-D71B7A4F2B03}" srcOrd="1" destOrd="0" presId="urn:microsoft.com/office/officeart/2005/8/layout/process3"/>
    <dgm:cxn modelId="{42C006BE-ED1C-4FFF-B410-F8B5BEE1A270}" srcId="{CE1F5C18-029C-4583-ABCA-F445C8DD293E}" destId="{77A40960-EE3C-4085-8E9C-934F36845E9D}" srcOrd="0" destOrd="0" parTransId="{B7A2587A-387D-4195-9EC1-FA50AE707592}" sibTransId="{62CCE798-5AF9-4C38-AC02-C12F173C929D}"/>
    <dgm:cxn modelId="{78ECF4C3-88EF-4932-ABBA-44D1CC1A78C5}" type="presOf" srcId="{9E1DF8B0-80E9-44AA-81E2-680A88250DA7}" destId="{ED4A5E34-8CDD-4F4C-BFC1-E32353A81A94}" srcOrd="1" destOrd="0" presId="urn:microsoft.com/office/officeart/2005/8/layout/process3"/>
    <dgm:cxn modelId="{6918C1C4-481D-4A16-9E4C-F952538918A0}" type="presOf" srcId="{CE1F5C18-029C-4583-ABCA-F445C8DD293E}" destId="{20BB373F-211A-4A13-B1FF-1A9790FDC256}" srcOrd="0" destOrd="0" presId="urn:microsoft.com/office/officeart/2005/8/layout/process3"/>
    <dgm:cxn modelId="{559516CF-6AF4-42A7-9DE7-DF95F03AA603}" srcId="{702974E2-A88C-4EC4-88A9-1FBC7D2F52FC}" destId="{292FD0A0-8B1C-4C67-AED2-DFB164CE221B}" srcOrd="0" destOrd="0" parTransId="{1A6BE367-00AA-4890-879C-10EBCE47028A}" sibTransId="{B917386B-535E-4627-85C2-F30A22F2818F}"/>
    <dgm:cxn modelId="{B4E1B0D2-24C2-42AD-BC10-F328A3CF36A6}" type="presOf" srcId="{98D6C6D9-BD59-436F-8961-AE9C0E10DA47}" destId="{1E0A1632-E2AF-406D-8794-44BA56E23886}" srcOrd="0" destOrd="0" presId="urn:microsoft.com/office/officeart/2005/8/layout/process3"/>
    <dgm:cxn modelId="{F95B2DD3-89B8-4EE8-A1BA-AFDCFE99BFF4}" srcId="{E8C12D3F-F64B-464A-8D38-92DCC19D3C9B}" destId="{4285B126-CA1D-4E2C-B8B9-7694313AE936}" srcOrd="0" destOrd="0" parTransId="{5DB2F709-113D-4D64-9FEE-5258C3A7A379}" sibTransId="{AAC6D799-B4E4-4E4F-980C-597245D366E8}"/>
    <dgm:cxn modelId="{9F41F8D6-CD08-4079-87B4-C8C98D9E4FCC}" type="presOf" srcId="{E8C12D3F-F64B-464A-8D38-92DCC19D3C9B}" destId="{A096C398-E937-4E34-9735-1D383885FF92}" srcOrd="0" destOrd="0" presId="urn:microsoft.com/office/officeart/2005/8/layout/process3"/>
    <dgm:cxn modelId="{01D0A6DA-C45E-43E4-B5F6-0746DDB43084}" type="presOf" srcId="{03793514-B295-4A99-B570-9120339322E3}" destId="{6535A6CE-A46C-47F0-BF0F-97FBF0BDD612}" srcOrd="1" destOrd="0" presId="urn:microsoft.com/office/officeart/2005/8/layout/process3"/>
    <dgm:cxn modelId="{248C7BE2-97B0-4522-9570-5A0FA8128FEC}" type="presOf" srcId="{292FD0A0-8B1C-4C67-AED2-DFB164CE221B}" destId="{2E52F0E0-E517-43B5-9D72-E047A34DE11B}" srcOrd="0" destOrd="0" presId="urn:microsoft.com/office/officeart/2005/8/layout/process3"/>
    <dgm:cxn modelId="{42585FF3-817A-486A-9297-57240526535C}" type="presOf" srcId="{DEC9F684-B6A1-4B99-92FA-C4D5608248CF}" destId="{2E52F0E0-E517-43B5-9D72-E047A34DE11B}" srcOrd="0" destOrd="2" presId="urn:microsoft.com/office/officeart/2005/8/layout/process3"/>
    <dgm:cxn modelId="{01D664FE-41FE-468A-AE4B-FD2D5B1546D6}" type="presOf" srcId="{E8C12D3F-F64B-464A-8D38-92DCC19D3C9B}" destId="{CBE059B8-003F-4E28-BCFC-D8F82D6861F7}" srcOrd="1" destOrd="0" presId="urn:microsoft.com/office/officeart/2005/8/layout/process3"/>
    <dgm:cxn modelId="{0FB58A3E-6BE3-4786-B433-A9EC1FDA7370}" type="presParOf" srcId="{20BB373F-211A-4A13-B1FF-1A9790FDC256}" destId="{7217DC23-84DA-4AD2-B356-8E77F97AD4DE}" srcOrd="0" destOrd="0" presId="urn:microsoft.com/office/officeart/2005/8/layout/process3"/>
    <dgm:cxn modelId="{222ECF52-9FD1-4025-81BA-8C0379EDB5F3}" type="presParOf" srcId="{7217DC23-84DA-4AD2-B356-8E77F97AD4DE}" destId="{B1D587C9-FD86-4752-9F0E-0851976F0F4B}" srcOrd="0" destOrd="0" presId="urn:microsoft.com/office/officeart/2005/8/layout/process3"/>
    <dgm:cxn modelId="{2AE994C9-5E94-4DAE-8AA5-CE6CC61B5397}" type="presParOf" srcId="{7217DC23-84DA-4AD2-B356-8E77F97AD4DE}" destId="{3212A6C5-AB88-4044-8A62-E2334666F71A}" srcOrd="1" destOrd="0" presId="urn:microsoft.com/office/officeart/2005/8/layout/process3"/>
    <dgm:cxn modelId="{E1C47E81-A5D9-40F8-B133-826E6A870088}" type="presParOf" srcId="{7217DC23-84DA-4AD2-B356-8E77F97AD4DE}" destId="{1E0A1632-E2AF-406D-8794-44BA56E23886}" srcOrd="2" destOrd="0" presId="urn:microsoft.com/office/officeart/2005/8/layout/process3"/>
    <dgm:cxn modelId="{25306E92-F35E-4236-9C75-5C3393DB7741}" type="presParOf" srcId="{20BB373F-211A-4A13-B1FF-1A9790FDC256}" destId="{AD869305-491C-418A-80F4-A8C17F8BB0DC}" srcOrd="1" destOrd="0" presId="urn:microsoft.com/office/officeart/2005/8/layout/process3"/>
    <dgm:cxn modelId="{A49D1822-E47D-4D9B-91BD-E0FAC027026E}" type="presParOf" srcId="{AD869305-491C-418A-80F4-A8C17F8BB0DC}" destId="{41942338-C1E4-4A4C-915D-631D52DE821E}" srcOrd="0" destOrd="0" presId="urn:microsoft.com/office/officeart/2005/8/layout/process3"/>
    <dgm:cxn modelId="{A7CA1B1B-9D3C-4655-98E2-D0F20FC716FC}" type="presParOf" srcId="{20BB373F-211A-4A13-B1FF-1A9790FDC256}" destId="{E9B32892-F701-4FBC-A759-4284630C7B8C}" srcOrd="2" destOrd="0" presId="urn:microsoft.com/office/officeart/2005/8/layout/process3"/>
    <dgm:cxn modelId="{4C4720BF-7EB2-4717-8D03-C9D091BDC824}" type="presParOf" srcId="{E9B32892-F701-4FBC-A759-4284630C7B8C}" destId="{A096C398-E937-4E34-9735-1D383885FF92}" srcOrd="0" destOrd="0" presId="urn:microsoft.com/office/officeart/2005/8/layout/process3"/>
    <dgm:cxn modelId="{1BF100D5-3368-4B98-BC14-6755AEE66606}" type="presParOf" srcId="{E9B32892-F701-4FBC-A759-4284630C7B8C}" destId="{CBE059B8-003F-4E28-BCFC-D8F82D6861F7}" srcOrd="1" destOrd="0" presId="urn:microsoft.com/office/officeart/2005/8/layout/process3"/>
    <dgm:cxn modelId="{41DF5178-E942-4E3B-BA9C-7DF91FF9070C}" type="presParOf" srcId="{E9B32892-F701-4FBC-A759-4284630C7B8C}" destId="{1DBD86C9-3037-4A8D-A26E-EE2B2A7BF1D2}" srcOrd="2" destOrd="0" presId="urn:microsoft.com/office/officeart/2005/8/layout/process3"/>
    <dgm:cxn modelId="{AB231C10-B33B-42F8-A874-17775902402C}" type="presParOf" srcId="{20BB373F-211A-4A13-B1FF-1A9790FDC256}" destId="{432679F1-08B6-4498-A6B1-57913017DBDE}" srcOrd="3" destOrd="0" presId="urn:microsoft.com/office/officeart/2005/8/layout/process3"/>
    <dgm:cxn modelId="{D48D0562-CFA8-4E9E-8BDD-F38D1E25CA0C}" type="presParOf" srcId="{432679F1-08B6-4498-A6B1-57913017DBDE}" destId="{16EA4620-830F-41AE-999D-7A533288D2AC}" srcOrd="0" destOrd="0" presId="urn:microsoft.com/office/officeart/2005/8/layout/process3"/>
    <dgm:cxn modelId="{17C4293E-DA15-4222-84B5-D4E2386B0967}" type="presParOf" srcId="{20BB373F-211A-4A13-B1FF-1A9790FDC256}" destId="{1B372761-7D63-4EC9-9B1F-45AC174855CD}" srcOrd="4" destOrd="0" presId="urn:microsoft.com/office/officeart/2005/8/layout/process3"/>
    <dgm:cxn modelId="{17D69370-7290-44F1-97E6-E5363356BEA5}" type="presParOf" srcId="{1B372761-7D63-4EC9-9B1F-45AC174855CD}" destId="{1367F23B-53DE-4B8B-9E41-6C17B13A61E7}" srcOrd="0" destOrd="0" presId="urn:microsoft.com/office/officeart/2005/8/layout/process3"/>
    <dgm:cxn modelId="{B65FDF13-E61E-4FCC-AB3E-34306528ECF3}" type="presParOf" srcId="{1B372761-7D63-4EC9-9B1F-45AC174855CD}" destId="{0EBB04C2-DF90-492F-8242-D71B7A4F2B03}" srcOrd="1" destOrd="0" presId="urn:microsoft.com/office/officeart/2005/8/layout/process3"/>
    <dgm:cxn modelId="{87DD7C12-ACC2-49AD-B9A2-2F4398312BC9}" type="presParOf" srcId="{1B372761-7D63-4EC9-9B1F-45AC174855CD}" destId="{2E52F0E0-E517-43B5-9D72-E047A34DE11B}" srcOrd="2" destOrd="0" presId="urn:microsoft.com/office/officeart/2005/8/layout/process3"/>
    <dgm:cxn modelId="{805E3618-2CE6-4F73-9BDD-80E9383AD06A}" type="presParOf" srcId="{20BB373F-211A-4A13-B1FF-1A9790FDC256}" destId="{230A6BB8-C440-4DF6-AB0D-00E49BEBC234}" srcOrd="5" destOrd="0" presId="urn:microsoft.com/office/officeart/2005/8/layout/process3"/>
    <dgm:cxn modelId="{AA9CFFC1-3BCC-49BA-A8B7-FAABD7B701EF}" type="presParOf" srcId="{230A6BB8-C440-4DF6-AB0D-00E49BEBC234}" destId="{ED4A5E34-8CDD-4F4C-BFC1-E32353A81A94}" srcOrd="0" destOrd="0" presId="urn:microsoft.com/office/officeart/2005/8/layout/process3"/>
    <dgm:cxn modelId="{E56459C7-B4E9-4CBB-BB32-78F3DAFA2581}" type="presParOf" srcId="{20BB373F-211A-4A13-B1FF-1A9790FDC256}" destId="{DDC40342-2846-4028-AF3A-2789A542C997}" srcOrd="6" destOrd="0" presId="urn:microsoft.com/office/officeart/2005/8/layout/process3"/>
    <dgm:cxn modelId="{55D16C3C-1A10-49D0-BD20-2966401C48EA}" type="presParOf" srcId="{DDC40342-2846-4028-AF3A-2789A542C997}" destId="{3D957286-1C8F-4FFF-AE49-CEBB4F2C2A12}" srcOrd="0" destOrd="0" presId="urn:microsoft.com/office/officeart/2005/8/layout/process3"/>
    <dgm:cxn modelId="{3E945246-D708-4B6E-B61A-246A6A40E58C}" type="presParOf" srcId="{DDC40342-2846-4028-AF3A-2789A542C997}" destId="{6535A6CE-A46C-47F0-BF0F-97FBF0BDD612}" srcOrd="1" destOrd="0" presId="urn:microsoft.com/office/officeart/2005/8/layout/process3"/>
    <dgm:cxn modelId="{8F532129-3257-45E1-BCA3-7A8FAE06E038}" type="presParOf" srcId="{DDC40342-2846-4028-AF3A-2789A542C997}" destId="{71545903-367E-443F-A472-2FBA05E9A615}" srcOrd="2" destOrd="0" presId="urn:microsoft.com/office/officeart/2005/8/layout/process3"/>
    <dgm:cxn modelId="{47463943-ADE3-49D7-B93B-DA1581C79FEC}" type="presParOf" srcId="{20BB373F-211A-4A13-B1FF-1A9790FDC256}" destId="{02DE3BCE-01A9-410A-B343-68E481B4F362}" srcOrd="7" destOrd="0" presId="urn:microsoft.com/office/officeart/2005/8/layout/process3"/>
    <dgm:cxn modelId="{54816914-4E39-411F-B73E-3D6D8E52C459}" type="presParOf" srcId="{02DE3BCE-01A9-410A-B343-68E481B4F362}" destId="{05247AED-4FD2-4421-9D91-F9CCAB803334}" srcOrd="0" destOrd="0" presId="urn:microsoft.com/office/officeart/2005/8/layout/process3"/>
    <dgm:cxn modelId="{9E25D250-C8A7-492B-A303-C23C35539B93}" type="presParOf" srcId="{20BB373F-211A-4A13-B1FF-1A9790FDC256}" destId="{08A1889F-A378-4B06-A070-00F7BB7F7C8A}" srcOrd="8" destOrd="0" presId="urn:microsoft.com/office/officeart/2005/8/layout/process3"/>
    <dgm:cxn modelId="{8F5FB5D5-933A-41A2-AE7F-448C67293F6F}" type="presParOf" srcId="{08A1889F-A378-4B06-A070-00F7BB7F7C8A}" destId="{9606574D-F626-4571-9F67-CE4D15ED5F9B}" srcOrd="0" destOrd="0" presId="urn:microsoft.com/office/officeart/2005/8/layout/process3"/>
    <dgm:cxn modelId="{7C67BE94-5D46-4339-B8A6-6CAE17305FBD}" type="presParOf" srcId="{08A1889F-A378-4B06-A070-00F7BB7F7C8A}" destId="{3C3F35EF-B3DD-42A5-9939-AD2D2DC84101}" srcOrd="1" destOrd="0" presId="urn:microsoft.com/office/officeart/2005/8/layout/process3"/>
    <dgm:cxn modelId="{23FB4117-AA37-40DF-8952-AE42E82F8F4E}" type="presParOf" srcId="{08A1889F-A378-4B06-A070-00F7BB7F7C8A}" destId="{2FBEC0C2-6252-496D-9F69-E3F015E44B20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12A6C5-AB88-4044-8A62-E2334666F71A}">
      <dsp:nvSpPr>
        <dsp:cNvPr id="0" name=""/>
        <dsp:cNvSpPr/>
      </dsp:nvSpPr>
      <dsp:spPr>
        <a:xfrm>
          <a:off x="6955" y="1830989"/>
          <a:ext cx="1569373" cy="7634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Collection</a:t>
          </a:r>
          <a:endParaRPr lang="en-IN" sz="1300" kern="1200" dirty="0"/>
        </a:p>
      </dsp:txBody>
      <dsp:txXfrm>
        <a:off x="6955" y="1830989"/>
        <a:ext cx="1569373" cy="508991"/>
      </dsp:txXfrm>
    </dsp:sp>
    <dsp:sp modelId="{1E0A1632-E2AF-406D-8794-44BA56E23886}">
      <dsp:nvSpPr>
        <dsp:cNvPr id="0" name=""/>
        <dsp:cNvSpPr/>
      </dsp:nvSpPr>
      <dsp:spPr>
        <a:xfrm>
          <a:off x="328393" y="2339981"/>
          <a:ext cx="1569373" cy="12476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Open-Source Platforms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Google Images</a:t>
          </a:r>
          <a:endParaRPr lang="en-IN" sz="1300" kern="1200" dirty="0"/>
        </a:p>
      </dsp:txBody>
      <dsp:txXfrm>
        <a:off x="364937" y="2376525"/>
        <a:ext cx="1496285" cy="1174607"/>
      </dsp:txXfrm>
    </dsp:sp>
    <dsp:sp modelId="{AD869305-491C-418A-80F4-A8C17F8BB0DC}">
      <dsp:nvSpPr>
        <dsp:cNvPr id="0" name=""/>
        <dsp:cNvSpPr/>
      </dsp:nvSpPr>
      <dsp:spPr>
        <a:xfrm>
          <a:off x="1814240" y="1890121"/>
          <a:ext cx="504372" cy="39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>
        <a:off x="1814240" y="1968267"/>
        <a:ext cx="387154" cy="234436"/>
      </dsp:txXfrm>
    </dsp:sp>
    <dsp:sp modelId="{CBE059B8-003F-4E28-BCFC-D8F82D6861F7}">
      <dsp:nvSpPr>
        <dsp:cNvPr id="0" name=""/>
        <dsp:cNvSpPr/>
      </dsp:nvSpPr>
      <dsp:spPr>
        <a:xfrm>
          <a:off x="2527974" y="1830989"/>
          <a:ext cx="1569373" cy="7634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Working and Data Storage</a:t>
          </a:r>
          <a:endParaRPr lang="en-IN" sz="1300" kern="1200" dirty="0"/>
        </a:p>
      </dsp:txBody>
      <dsp:txXfrm>
        <a:off x="2527974" y="1830989"/>
        <a:ext cx="1569373" cy="508991"/>
      </dsp:txXfrm>
    </dsp:sp>
    <dsp:sp modelId="{1DBD86C9-3037-4A8D-A26E-EE2B2A7BF1D2}">
      <dsp:nvSpPr>
        <dsp:cNvPr id="0" name=""/>
        <dsp:cNvSpPr/>
      </dsp:nvSpPr>
      <dsp:spPr>
        <a:xfrm>
          <a:off x="2849412" y="2339981"/>
          <a:ext cx="1569373" cy="12476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Cloud or Local Machine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Data is stored in G-Drive</a:t>
          </a:r>
          <a:endParaRPr lang="en-IN" sz="1300" kern="1200" dirty="0"/>
        </a:p>
      </dsp:txBody>
      <dsp:txXfrm>
        <a:off x="2885956" y="2376525"/>
        <a:ext cx="1496285" cy="1174607"/>
      </dsp:txXfrm>
    </dsp:sp>
    <dsp:sp modelId="{432679F1-08B6-4498-A6B1-57913017DBDE}">
      <dsp:nvSpPr>
        <dsp:cNvPr id="0" name=""/>
        <dsp:cNvSpPr/>
      </dsp:nvSpPr>
      <dsp:spPr>
        <a:xfrm>
          <a:off x="4335259" y="1890121"/>
          <a:ext cx="504372" cy="39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>
        <a:off x="4335259" y="1968267"/>
        <a:ext cx="387154" cy="234436"/>
      </dsp:txXfrm>
    </dsp:sp>
    <dsp:sp modelId="{0EBB04C2-DF90-492F-8242-D71B7A4F2B03}">
      <dsp:nvSpPr>
        <dsp:cNvPr id="0" name=""/>
        <dsp:cNvSpPr/>
      </dsp:nvSpPr>
      <dsp:spPr>
        <a:xfrm>
          <a:off x="5048994" y="1830989"/>
          <a:ext cx="1569373" cy="7634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preprocessing and Data Cleaning</a:t>
          </a:r>
          <a:endParaRPr lang="en-IN" sz="1300" kern="1200" dirty="0"/>
        </a:p>
      </dsp:txBody>
      <dsp:txXfrm>
        <a:off x="5048994" y="1830989"/>
        <a:ext cx="1569373" cy="508991"/>
      </dsp:txXfrm>
    </dsp:sp>
    <dsp:sp modelId="{2E52F0E0-E517-43B5-9D72-E047A34DE11B}">
      <dsp:nvSpPr>
        <dsp:cNvPr id="0" name=""/>
        <dsp:cNvSpPr/>
      </dsp:nvSpPr>
      <dsp:spPr>
        <a:xfrm>
          <a:off x="5370432" y="2339981"/>
          <a:ext cx="1569373" cy="12476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Data Categorization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Data Labelling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Image Adjustments</a:t>
          </a:r>
          <a:endParaRPr lang="en-IN" sz="1300" kern="1200" dirty="0"/>
        </a:p>
      </dsp:txBody>
      <dsp:txXfrm>
        <a:off x="5406976" y="2376525"/>
        <a:ext cx="1496285" cy="1174607"/>
      </dsp:txXfrm>
    </dsp:sp>
    <dsp:sp modelId="{230A6BB8-C440-4DF6-AB0D-00E49BEBC234}">
      <dsp:nvSpPr>
        <dsp:cNvPr id="0" name=""/>
        <dsp:cNvSpPr/>
      </dsp:nvSpPr>
      <dsp:spPr>
        <a:xfrm>
          <a:off x="6856279" y="1890121"/>
          <a:ext cx="504372" cy="39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>
        <a:off x="6856279" y="1968267"/>
        <a:ext cx="387154" cy="234436"/>
      </dsp:txXfrm>
    </dsp:sp>
    <dsp:sp modelId="{6535A6CE-A46C-47F0-BF0F-97FBF0BDD612}">
      <dsp:nvSpPr>
        <dsp:cNvPr id="0" name=""/>
        <dsp:cNvSpPr/>
      </dsp:nvSpPr>
      <dsp:spPr>
        <a:xfrm>
          <a:off x="7570013" y="1830989"/>
          <a:ext cx="1569373" cy="7634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>
            <a:solidFill>
              <a:schemeClr val="lt1"/>
            </a:solidFill>
          </a:endParaRPr>
        </a:p>
      </dsp:txBody>
      <dsp:txXfrm>
        <a:off x="7570013" y="1830989"/>
        <a:ext cx="1569373" cy="508991"/>
      </dsp:txXfrm>
    </dsp:sp>
    <dsp:sp modelId="{71545903-367E-443F-A472-2FBA05E9A615}">
      <dsp:nvSpPr>
        <dsp:cNvPr id="0" name=""/>
        <dsp:cNvSpPr/>
      </dsp:nvSpPr>
      <dsp:spPr>
        <a:xfrm>
          <a:off x="7891451" y="2339981"/>
          <a:ext cx="1569373" cy="12476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DE3BCE-01A9-410A-B343-68E481B4F362}">
      <dsp:nvSpPr>
        <dsp:cNvPr id="0" name=""/>
        <dsp:cNvSpPr/>
      </dsp:nvSpPr>
      <dsp:spPr>
        <a:xfrm>
          <a:off x="9377298" y="1890121"/>
          <a:ext cx="504372" cy="39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>
        <a:off x="9377298" y="1968267"/>
        <a:ext cx="387154" cy="234436"/>
      </dsp:txXfrm>
    </dsp:sp>
    <dsp:sp modelId="{3C3F35EF-B3DD-42A5-9939-AD2D2DC84101}">
      <dsp:nvSpPr>
        <dsp:cNvPr id="0" name=""/>
        <dsp:cNvSpPr/>
      </dsp:nvSpPr>
      <dsp:spPr>
        <a:xfrm>
          <a:off x="10091032" y="1830989"/>
          <a:ext cx="1569373" cy="7634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10091032" y="1830989"/>
        <a:ext cx="1569373" cy="508991"/>
      </dsp:txXfrm>
    </dsp:sp>
    <dsp:sp modelId="{2FBEC0C2-6252-496D-9F69-E3F015E44B20}">
      <dsp:nvSpPr>
        <dsp:cNvPr id="0" name=""/>
        <dsp:cNvSpPr/>
      </dsp:nvSpPr>
      <dsp:spPr>
        <a:xfrm>
          <a:off x="10412470" y="2339981"/>
          <a:ext cx="1569373" cy="12476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F3F1D-EC68-8FF0-E3B2-BEB246558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A9048-FFCC-AD42-A68C-62E09E9C3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1888B-2934-6455-B368-45E77CA15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F925-E361-4BF1-9927-98B1B0E403A1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6F22E-8CE1-D7FA-BD09-FAC31A267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1D7F8-B30D-8F37-9FB5-4DD747363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B552-7A4F-43F4-84AC-915F9724B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255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A7646-3980-A996-65D8-95494A540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F54781-F9C3-1E16-3466-340BABEA7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E8230-2BC8-DD9D-403A-36CF98F41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F925-E361-4BF1-9927-98B1B0E403A1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ED865-F4CC-7229-079E-E7615699B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FFDBE-A6FE-72FB-4637-342B55D99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B552-7A4F-43F4-84AC-915F9724B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21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81A73E-E227-C88F-C846-008DA7A02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BED0A-1F3A-A8E4-B24D-8225D1997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1A9EC-4E78-779B-1DFC-2C074658F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F925-E361-4BF1-9927-98B1B0E403A1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7ECEB-A7CA-EC74-FE26-8DCFD90AB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3DF9-BC34-ACCA-E5F5-C5A172000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B552-7A4F-43F4-84AC-915F9724B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97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1CEDB-B66B-16E2-606C-A331E4BE7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4C57F-FE2D-C193-569A-93D095A76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7920A-7ACA-09B2-7867-18EAD8D85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F925-E361-4BF1-9927-98B1B0E403A1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3E22A-DB81-EAA8-E4E7-86553C886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3BA6C-AE12-AC8D-B093-EA7A99AA7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B552-7A4F-43F4-84AC-915F9724B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60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3C97-5322-D4FD-0DFE-80612D503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6E8D1-A8D5-A078-2927-5C4D24886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EE669-103D-A906-4519-8A824A469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F925-E361-4BF1-9927-98B1B0E403A1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55F00-072D-904A-654C-AE360C09B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6CC3E-AF27-60D9-9028-1D435187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B552-7A4F-43F4-84AC-915F9724B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090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3461-940C-58D0-0EA0-DAED55B74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30F6F-7BC8-C85F-906E-AB18E203A2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5830CA-C1CD-5120-AC46-ED9F8D7E9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827E8-8B69-3AB1-47E1-50C7053D8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F925-E361-4BF1-9927-98B1B0E403A1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33D61-F49A-C2B7-1658-2F4999894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6BC46-1923-35AD-A950-F4810BD2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B552-7A4F-43F4-84AC-915F9724B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678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DA5B-45E0-0A70-4A41-9B51F54A5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1D2B0-8BD8-7D4A-8870-D9CD5C1E1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E2601-7237-8042-669B-271A3AC77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0D5537-6188-C56A-DB90-CF20FA2832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ECC860-3F18-4529-33FD-5788964E93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2C33CC-2BDC-BDBA-02E3-2E0606D43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F925-E361-4BF1-9927-98B1B0E403A1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05E759-0DD3-2A01-0A42-EFCAAEBFB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22AC5D-98D8-B681-68D6-0D5E08832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B552-7A4F-43F4-84AC-915F9724B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43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E7A7B-7687-954D-1F92-4292E73A0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A6DD29-0F46-E88C-FE3C-2A4ADF296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F925-E361-4BF1-9927-98B1B0E403A1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C609E-E6BA-3C33-68EA-9731F7FB4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72F32-7CA6-539D-044E-457A1E82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B552-7A4F-43F4-84AC-915F9724B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97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8A5B90-A59B-C31A-48F1-05510EC49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F925-E361-4BF1-9927-98B1B0E403A1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EDF810-D8CB-F631-260F-AF27D9112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18640-BD14-233B-1D7C-1D8544052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B552-7A4F-43F4-84AC-915F9724B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869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6BEE-0239-1809-9434-136D9DA88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02F82-319F-0C40-3B5E-9961A258F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3033E-CDA0-5607-1B48-818C1ED8A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42ABD-8AAB-8A4D-2C4C-A0FB9EE4A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F925-E361-4BF1-9927-98B1B0E403A1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197A6-634C-641E-7A6B-7B9226AA9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1A205-5B80-8869-4769-624A337AE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B552-7A4F-43F4-84AC-915F9724B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04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D0694-50EA-DA61-959C-ECED86038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D3AC65-DB5E-A877-78D2-2E85F4C329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71577-0A6F-E1B2-5438-78CD18598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34746-5D80-DCC7-C85B-D43BA4F34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F925-E361-4BF1-9927-98B1B0E403A1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A0D41-ED93-6F36-89F0-38D25D4B2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B49C5-1A65-53C7-7B0A-1567A1AB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B552-7A4F-43F4-84AC-915F9724B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09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8A5196-FADA-7278-409B-210F29E17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EEBAE-47F7-0E43-DB82-4EF86EC80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D179B-E7DA-3224-92C6-0E3BD69247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1F925-E361-4BF1-9927-98B1B0E403A1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C0549-29AA-5ACE-3D3A-6C251531E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319DB-6067-1A53-1C6C-347D9D85B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1B552-7A4F-43F4-84AC-915F9724B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57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5.wdp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4F2B7-87D2-4C48-C93A-6BFD26ABD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/>
          </a:bodyPr>
          <a:lstStyle/>
          <a:p>
            <a:r>
              <a:rPr lang="en-IN" sz="4000" b="1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Intelligent Traffic Light Management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FE7B13-016C-379B-7AA8-0C17C622C8DF}"/>
              </a:ext>
            </a:extLst>
          </p:cNvPr>
          <p:cNvSpPr txBox="1"/>
          <p:nvPr/>
        </p:nvSpPr>
        <p:spPr>
          <a:xfrm>
            <a:off x="8719794" y="4053526"/>
            <a:ext cx="2696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Joel Benjamin J</a:t>
            </a:r>
            <a:endPara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229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1F734F-9FBB-674E-D9C0-E36105DB2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070F1-8E14-3D52-8BF9-9FDF6804B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829"/>
            <a:ext cx="9144000" cy="721412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Montserrat" panose="00000500000000000000" pitchFamily="2" charset="0"/>
                <a:cs typeface="Times New Roman" panose="02020603050405020304" pitchFamily="18" charset="0"/>
              </a:rPr>
              <a:t>Problem </a:t>
            </a:r>
            <a:r>
              <a:rPr lang="en-IN" sz="4000" b="1" u="sng" dirty="0">
                <a:latin typeface="Montserrat" panose="00000500000000000000" pitchFamily="2" charset="0"/>
                <a:cs typeface="Times New Roman" panose="02020603050405020304" pitchFamily="18" charset="0"/>
              </a:rPr>
              <a:t>Statement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D71F3C-7D79-39F5-6949-AD3AC344D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29" y="1423930"/>
            <a:ext cx="3457575" cy="19362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7D8A86-A269-AE48-7A29-77E7633E35AD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165" y="3890088"/>
            <a:ext cx="3469101" cy="19247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BE5F97-A8EF-9FFC-E681-7130C28266B4}"/>
              </a:ext>
            </a:extLst>
          </p:cNvPr>
          <p:cNvSpPr txBox="1"/>
          <p:nvPr/>
        </p:nvSpPr>
        <p:spPr>
          <a:xfrm>
            <a:off x="5326144" y="2536293"/>
            <a:ext cx="65233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Steps for Ambulance Priority.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Issues Faced more during peak then normal hours.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Nearly 30% of the Dead are due to medical delay(2023).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Technologies can be used for solving this problem.</a:t>
            </a:r>
          </a:p>
        </p:txBody>
      </p:sp>
    </p:spTree>
    <p:extLst>
      <p:ext uri="{BB962C8B-B14F-4D97-AF65-F5344CB8AC3E}">
        <p14:creationId xmlns:p14="http://schemas.microsoft.com/office/powerpoint/2010/main" val="1019282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AFFE13-CE81-B0ED-7785-A6801081C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B08BF-5442-A090-4F40-6145C7776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829"/>
            <a:ext cx="9144000" cy="721412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Montserrat" panose="00000500000000000000" pitchFamily="2" charset="0"/>
                <a:cs typeface="Times New Roman" panose="02020603050405020304" pitchFamily="18" charset="0"/>
              </a:rPr>
              <a:t>System Workflow and Process</a:t>
            </a:r>
            <a:endParaRPr lang="en-IN" sz="4000" b="1" u="sng" dirty="0">
              <a:latin typeface="Montserrat" panose="00000500000000000000" pitchFamily="2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540568D-0B6A-8F99-82F8-8BB70F90E3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1551262"/>
              </p:ext>
            </p:extLst>
          </p:nvPr>
        </p:nvGraphicFramePr>
        <p:xfrm>
          <a:off x="203200" y="719666"/>
          <a:ext cx="119888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8FEB3D5-B33A-6167-D715-5496985E23D4}"/>
              </a:ext>
            </a:extLst>
          </p:cNvPr>
          <p:cNvSpPr txBox="1"/>
          <p:nvPr/>
        </p:nvSpPr>
        <p:spPr>
          <a:xfrm>
            <a:off x="7777114" y="2582944"/>
            <a:ext cx="160255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Model Training and Model Prediction</a:t>
            </a:r>
            <a:endParaRPr lang="en-IN" sz="13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8FEEDA-A0EF-EB39-10B3-163B9034D244}"/>
              </a:ext>
            </a:extLst>
          </p:cNvPr>
          <p:cNvSpPr txBox="1"/>
          <p:nvPr/>
        </p:nvSpPr>
        <p:spPr>
          <a:xfrm>
            <a:off x="8078771" y="3075387"/>
            <a:ext cx="160255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Training in Colab or LM.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/>
              <a:t>Predictions Same in Colab and then Deployment</a:t>
            </a:r>
            <a:endParaRPr lang="en-US" sz="13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B194F1-C809-70E7-BC77-FCA80179CC34}"/>
              </a:ext>
            </a:extLst>
          </p:cNvPr>
          <p:cNvSpPr txBox="1"/>
          <p:nvPr/>
        </p:nvSpPr>
        <p:spPr>
          <a:xfrm>
            <a:off x="10350631" y="2582944"/>
            <a:ext cx="146115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Prototype</a:t>
            </a:r>
            <a:endParaRPr lang="en-IN" sz="13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01CEE9-288A-1E5B-56B8-D35C178E8C6B}"/>
              </a:ext>
            </a:extLst>
          </p:cNvPr>
          <p:cNvSpPr txBox="1"/>
          <p:nvPr/>
        </p:nvSpPr>
        <p:spPr>
          <a:xfrm>
            <a:off x="10589443" y="3090117"/>
            <a:ext cx="160255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Combination of Deep Learning with Internet of Things</a:t>
            </a:r>
          </a:p>
        </p:txBody>
      </p:sp>
    </p:spTree>
    <p:extLst>
      <p:ext uri="{BB962C8B-B14F-4D97-AF65-F5344CB8AC3E}">
        <p14:creationId xmlns:p14="http://schemas.microsoft.com/office/powerpoint/2010/main" val="2156140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49C7E9-F147-C739-9335-9345279B4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C8E43-88CA-E37E-8FC7-1512A19F5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829"/>
            <a:ext cx="9144000" cy="721412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Montserrat" panose="00000500000000000000" pitchFamily="2" charset="0"/>
                <a:cs typeface="Times New Roman" panose="02020603050405020304" pitchFamily="18" charset="0"/>
              </a:rPr>
              <a:t>Data Collection</a:t>
            </a:r>
            <a:endParaRPr lang="en-IN" sz="4000" b="1" u="sng" dirty="0">
              <a:latin typeface="Montserrat" panose="000005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E8EB21-FD31-0196-7E52-324CC7BE6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160" y="1461004"/>
            <a:ext cx="3637983" cy="20440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A8FD15-881F-3514-0BF2-7E21754B6E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160" y="4051501"/>
            <a:ext cx="3727143" cy="2053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CFEE144-0F0A-8B7B-49A2-0F8B45F4DE3A}"/>
              </a:ext>
            </a:extLst>
          </p:cNvPr>
          <p:cNvSpPr txBox="1"/>
          <p:nvPr/>
        </p:nvSpPr>
        <p:spPr>
          <a:xfrm>
            <a:off x="5986021" y="2205723"/>
            <a:ext cx="54769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Collected through Open-Source Platforms.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Alternatively, the data is collected through other platforms and Google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Collected Data needs to be proceeded like categorization and labelling.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needed to be checked for Image Clarity and Object Visibility.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3521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F1769D-D2F7-BD2D-1A7B-B3FF14E21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47425-92AB-7396-BF6B-7ACCF5AAA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829"/>
            <a:ext cx="9144000" cy="721412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Montserrat" panose="00000500000000000000" pitchFamily="2" charset="0"/>
                <a:cs typeface="Times New Roman" panose="02020603050405020304" pitchFamily="18" charset="0"/>
              </a:rPr>
              <a:t>Cloud vs Local for Deep Learning</a:t>
            </a:r>
            <a:endParaRPr lang="en-IN" sz="4000" b="1" u="sng" dirty="0">
              <a:latin typeface="Montserrat" panose="00000500000000000000" pitchFamily="2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5984D97-0F77-8E84-05C0-8B83B7564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219334"/>
              </p:ext>
            </p:extLst>
          </p:nvPr>
        </p:nvGraphicFramePr>
        <p:xfrm>
          <a:off x="2032000" y="1125018"/>
          <a:ext cx="81280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96338450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347087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Cloud 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Reasons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3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AWS (EC2, Sage Maker)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Budget Friendly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008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Azure Notebook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Not Budget Friendly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051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Runpod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Not Budget Friendly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264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Google Colab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Colab Free version or Colab pro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545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Kaggle Notebook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sufficient power and lower continuous run time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934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GitHub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Not sufficient power and lower continuous run time</a:t>
                      </a:r>
                      <a:r>
                        <a:rPr lang="en-IN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52085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81B4AD7-971B-9BAB-2B45-1DA3E73E9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970181"/>
              </p:ext>
            </p:extLst>
          </p:nvPr>
        </p:nvGraphicFramePr>
        <p:xfrm>
          <a:off x="1654928" y="4558331"/>
          <a:ext cx="9223605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4535">
                  <a:extLst>
                    <a:ext uri="{9D8B030D-6E8A-4147-A177-3AD203B41FA5}">
                      <a16:colId xmlns:a16="http://schemas.microsoft.com/office/drawing/2014/main" val="895895962"/>
                    </a:ext>
                  </a:extLst>
                </a:gridCol>
                <a:gridCol w="3074535">
                  <a:extLst>
                    <a:ext uri="{9D8B030D-6E8A-4147-A177-3AD203B41FA5}">
                      <a16:colId xmlns:a16="http://schemas.microsoft.com/office/drawing/2014/main" val="1955827680"/>
                    </a:ext>
                  </a:extLst>
                </a:gridCol>
                <a:gridCol w="3074535">
                  <a:extLst>
                    <a:ext uri="{9D8B030D-6E8A-4147-A177-3AD203B41FA5}">
                      <a16:colId xmlns:a16="http://schemas.microsoft.com/office/drawing/2014/main" val="3636406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Google Colab Free 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541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CPU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Ram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Processing Time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449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GPU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Faster processing speed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Lower runtime, less efficient, Longer Runtime Restoration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432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TPU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Faster processing speed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Lower runtime, Longer Runtime Restoration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59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1512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D0C11E-9A24-5CB7-CB39-61FD09F79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CA603-9EB7-2998-86FD-875533ADB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829"/>
            <a:ext cx="9144000" cy="721412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Montserrat" panose="00000500000000000000" pitchFamily="2" charset="0"/>
                <a:cs typeface="Times New Roman" panose="02020603050405020304" pitchFamily="18" charset="0"/>
              </a:rPr>
              <a:t>Model Training</a:t>
            </a:r>
            <a:endParaRPr lang="en-IN" sz="4000" b="1" u="sng" dirty="0">
              <a:latin typeface="Montserrat" panose="000005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E7E5C98-CB11-25FD-9CE0-8054B37CF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323" y="3733002"/>
            <a:ext cx="3672301" cy="21446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CB14AD9-DA30-6461-7D62-3A60F3419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176" y="1249652"/>
            <a:ext cx="3672301" cy="19106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B99A60-6740-DEBF-A4F1-22D45D78CE9F}"/>
              </a:ext>
            </a:extLst>
          </p:cNvPr>
          <p:cNvSpPr txBox="1"/>
          <p:nvPr/>
        </p:nvSpPr>
        <p:spPr>
          <a:xfrm>
            <a:off x="5986021" y="2379648"/>
            <a:ext cx="52978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Models will be trained.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Pre-Trained Models that are available in TensorFlow and hugging face will be used.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Fine Tunning is Done.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Comparison of new model and pre-trained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Best prediction model out of 2.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1882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DA82A9-D63F-A22F-3263-A25DAC860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2AA1C-99C5-3EAA-00C7-CDDDD7421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829"/>
            <a:ext cx="9144000" cy="721412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Montserrat" panose="00000500000000000000" pitchFamily="2" charset="0"/>
                <a:cs typeface="Times New Roman" panose="02020603050405020304" pitchFamily="18" charset="0"/>
              </a:rPr>
              <a:t>Model Deployment</a:t>
            </a:r>
            <a:endParaRPr lang="en-IN" sz="4000" b="1" u="sng" dirty="0">
              <a:latin typeface="Montserrat" panose="000005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What Goes into the Cost of a New Home? - Pacesetter Homes">
            <a:extLst>
              <a:ext uri="{FF2B5EF4-FFF2-40B4-BE49-F238E27FC236}">
                <a16:creationId xmlns:a16="http://schemas.microsoft.com/office/drawing/2014/main" id="{1B7CFB37-DA49-22BF-554B-7476DE3B6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34169"/>
            <a:ext cx="3531588" cy="19009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E1B62D19-21C1-2B26-DBCE-A83E889C2AC4}"/>
              </a:ext>
            </a:extLst>
          </p:cNvPr>
          <p:cNvSpPr/>
          <p:nvPr/>
        </p:nvSpPr>
        <p:spPr>
          <a:xfrm>
            <a:off x="2969282" y="3345589"/>
            <a:ext cx="641023" cy="74471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052" name="Picture 4" descr="A Guide on How to Build a Home from Scratch">
            <a:extLst>
              <a:ext uri="{FF2B5EF4-FFF2-40B4-BE49-F238E27FC236}">
                <a16:creationId xmlns:a16="http://schemas.microsoft.com/office/drawing/2014/main" id="{63749FB4-4433-8322-61EE-7631CE9D9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300740"/>
            <a:ext cx="3531588" cy="17041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A44B85-DFC4-EFCB-D304-A889EB16A4EC}"/>
              </a:ext>
            </a:extLst>
          </p:cNvPr>
          <p:cNvSpPr txBox="1"/>
          <p:nvPr/>
        </p:nvSpPr>
        <p:spPr>
          <a:xfrm>
            <a:off x="5750351" y="2136338"/>
            <a:ext cx="55335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Deployment: Local Machine + VS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Frontend: Streamlit, VueJS, or Jinja2.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Backend: python with FastAPI.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Testing will be done using Swagger UI and Postman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Record is saved into the database with Image.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Record can be used for future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Prototype is Made(Arduino Microcontroller).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6233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344</Words>
  <Application>Microsoft Office PowerPoint</Application>
  <PresentationFormat>Widescreen</PresentationFormat>
  <Paragraphs>86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Montserrat</vt:lpstr>
      <vt:lpstr>Open Sans</vt:lpstr>
      <vt:lpstr>Office Theme</vt:lpstr>
      <vt:lpstr>Intelligent Traffic Light Management System</vt:lpstr>
      <vt:lpstr>Problem Statement</vt:lpstr>
      <vt:lpstr>System Workflow and Process</vt:lpstr>
      <vt:lpstr>Data Collection</vt:lpstr>
      <vt:lpstr>Cloud vs Local for Deep Learning</vt:lpstr>
      <vt:lpstr>Model Training</vt:lpstr>
      <vt:lpstr>Model 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JOEL BENJAMIN J</dc:creator>
  <cp:lastModifiedBy>JOEL BENJAMIN J</cp:lastModifiedBy>
  <cp:revision>15</cp:revision>
  <dcterms:created xsi:type="dcterms:W3CDTF">2025-01-12T13:02:59Z</dcterms:created>
  <dcterms:modified xsi:type="dcterms:W3CDTF">2025-01-13T04:33:22Z</dcterms:modified>
</cp:coreProperties>
</file>