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9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CC70-37D3-7917-844D-FA36283A3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73D68-5265-9C7C-5C36-E6F2301B3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0E96F-F2CD-0C2F-61AE-C6479CA5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892F-0AC1-473F-957F-730DAE13ADBA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2BB38-D58F-26F7-72A9-46B59FE3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95871-96CB-2528-5A74-16735079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CFBD-BDC4-4AD0-9C56-4148F1248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34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FDB8-F846-5B0E-B510-ED1D2FAE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4F43E-969F-8B1F-BA5B-18BEE2C1A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56B97-2F89-CA89-915D-F8E98C5C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892F-0AC1-473F-957F-730DAE13ADBA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2F00-C74C-4590-614E-80E64D39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19D77-0E79-AC10-E54E-C882CAB5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CFBD-BDC4-4AD0-9C56-4148F1248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69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7516D-CDDE-6C18-7B74-3393A3C87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725D8-888D-076B-3492-BC966FF62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61CB1-9E2C-0F2A-5276-19525651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892F-0AC1-473F-957F-730DAE13ADBA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ADF42-E111-33CA-C8AE-4CB8417A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6D1F0-5BC5-597A-CEB3-3CE15267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CFBD-BDC4-4AD0-9C56-4148F1248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57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454B-CD82-BE69-4851-6020E187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4E9C-A825-7B81-9050-6BD4411D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0F22A-53A8-622E-7C41-0A4494B1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892F-0AC1-473F-957F-730DAE13ADBA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D1719-A6BB-F019-48F4-83B76277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5BEF-7877-7274-7C8E-BF1B094A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CFBD-BDC4-4AD0-9C56-4148F1248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58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0D4F-3BAD-3900-AE88-460529E3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BC95B-46EA-4F6B-6A41-6C005BD16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1411E-D2E7-7B19-DCF0-7C19E3D8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892F-0AC1-473F-957F-730DAE13ADBA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5A063-1AB7-7B2C-C4F9-666DD63E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76131-7039-E9F0-6D34-73FA9082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CFBD-BDC4-4AD0-9C56-4148F1248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76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762D-5ED4-C269-D999-CDA009CA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23E18-4965-55A7-B570-0AFB801A6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56584-8D31-3631-A2DB-1514349FA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D1432-2221-8B9D-3D26-248C3BBC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892F-0AC1-473F-957F-730DAE13ADBA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8AAA0-826B-B5BF-E6C9-0321AFA0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0B047-BC28-C5C0-A12A-76C22930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CFBD-BDC4-4AD0-9C56-4148F1248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74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647C-C9A9-26C2-3495-E73CD8F6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83EF9-9756-3425-572F-9F7F503AC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C84D0-DDD7-E97B-F746-98B5BC504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887F0-00CD-D900-421D-27D6F3098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04ECD-569C-7B3E-0AE9-35E5D8DFA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DD050-FABE-623B-0872-15379990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892F-0AC1-473F-957F-730DAE13ADBA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CB578-4DA2-D6CD-6394-ED896B03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A3335-6502-DF7C-19C4-340E1728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CFBD-BDC4-4AD0-9C56-4148F1248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8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E766-38B0-34FA-7F91-14EB5028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DD2EF-5B44-7E52-BD0B-6A651DFB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892F-0AC1-473F-957F-730DAE13ADBA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BB4A7-D4E3-E7FE-0D83-71DA0D2D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68A04-4BB5-81EC-7B6E-CBC58D9D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CFBD-BDC4-4AD0-9C56-4148F1248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12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30BBB-D034-4C45-A2A1-E4431571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892F-0AC1-473F-957F-730DAE13ADBA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558E8-2674-2272-5553-BCA36CDC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18FFF-86A7-CF22-8364-999678A9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CFBD-BDC4-4AD0-9C56-4148F1248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22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9AB9-2471-E249-F205-3A4FC736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F415-5D96-3F56-2F02-1DCEF58D6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DAB2A-CA72-E97D-941B-D5246304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90F93-F974-6DB3-B115-B897F31A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892F-0AC1-473F-957F-730DAE13ADBA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F0D48-29CD-8052-7E9D-27C407B4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3420B-F808-8710-2576-2912C7BE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CFBD-BDC4-4AD0-9C56-4148F1248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9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00CD-E5A2-8709-93DB-C0599969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24EA3-B864-4339-22CE-360F7C575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300DE-5265-2CBF-C5EE-AA8AE005B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56AC-3B41-0C8B-8861-E54BAB3D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892F-0AC1-473F-957F-730DAE13ADBA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DE80A-9FEC-5E7D-D7D7-D8CFD536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15953-20BF-E2B0-9D9E-DA6AC43A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9CFBD-BDC4-4AD0-9C56-4148F1248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45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3ECEB-A016-8D5E-B39F-B4A018BC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3421E-56C2-3D31-01D2-F9071A3EB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3466F-1DC5-4585-B14F-6E4016F50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E892F-0AC1-473F-957F-730DAE13ADBA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D180B-40FD-CF51-8DDF-89B74F765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98B5D-6F9E-4A15-3B94-0F91DC178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CFBD-BDC4-4AD0-9C56-4148F12487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93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B973-099B-ECB4-7E67-BCECAF21B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Sales Trend Analysis and Customer Insights for Nykaa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8C52D-2B9D-4046-B650-B67A96AD2A22}"/>
              </a:ext>
            </a:extLst>
          </p:cNvPr>
          <p:cNvSpPr txBox="1"/>
          <p:nvPr/>
        </p:nvSpPr>
        <p:spPr>
          <a:xfrm>
            <a:off x="8209722" y="3965713"/>
            <a:ext cx="275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By</a:t>
            </a:r>
          </a:p>
          <a:p>
            <a:r>
              <a:rPr lang="en-IN" dirty="0"/>
              <a:t>Joel Benjamin J</a:t>
            </a:r>
          </a:p>
        </p:txBody>
      </p:sp>
    </p:spTree>
    <p:extLst>
      <p:ext uri="{BB962C8B-B14F-4D97-AF65-F5344CB8AC3E}">
        <p14:creationId xmlns:p14="http://schemas.microsoft.com/office/powerpoint/2010/main" val="81801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D4A120-81EA-09E1-913D-4FD20CA7E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98CC-45D7-B4C9-7CB8-C9F181557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877"/>
            <a:ext cx="9144000" cy="944976"/>
          </a:xfrm>
        </p:spPr>
        <p:txBody>
          <a:bodyPr/>
          <a:lstStyle/>
          <a:p>
            <a:r>
              <a:rPr lang="en-US" b="1" u="sng" dirty="0"/>
              <a:t>Nykaa Data</a:t>
            </a:r>
            <a:endParaRPr lang="en-IN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5083E-9611-EAE1-4684-A38F71B9B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86" y="1096012"/>
            <a:ext cx="3283544" cy="2459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EFD63B-FB6E-98F0-E46A-4DBFD1592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86" y="3948541"/>
            <a:ext cx="3332461" cy="2459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48A01B-829E-DC46-C3DA-AD7CDE632839}"/>
              </a:ext>
            </a:extLst>
          </p:cNvPr>
          <p:cNvSpPr txBox="1"/>
          <p:nvPr/>
        </p:nvSpPr>
        <p:spPr>
          <a:xfrm>
            <a:off x="6096000" y="2136338"/>
            <a:ext cx="54367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Ecommerce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Multiple Company Products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Cosmetic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Sales Data with Customer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 History with Data is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Sales Data: 2013 - 2020</a:t>
            </a:r>
          </a:p>
        </p:txBody>
      </p:sp>
    </p:spTree>
    <p:extLst>
      <p:ext uri="{BB962C8B-B14F-4D97-AF65-F5344CB8AC3E}">
        <p14:creationId xmlns:p14="http://schemas.microsoft.com/office/powerpoint/2010/main" val="9489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BA5DE-A47F-9F4C-DEDF-F2EBDAC11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9435-7848-7D83-3430-2EBA49B1E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877"/>
            <a:ext cx="9144000" cy="944976"/>
          </a:xfrm>
        </p:spPr>
        <p:txBody>
          <a:bodyPr/>
          <a:lstStyle/>
          <a:p>
            <a:r>
              <a:rPr lang="en-US" b="1" u="sng" dirty="0"/>
              <a:t>Brand Data</a:t>
            </a:r>
            <a:endParaRPr lang="en-IN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364BD-E07C-C0C4-E7AF-FBC25D5AECB2}"/>
              </a:ext>
            </a:extLst>
          </p:cNvPr>
          <p:cNvSpPr txBox="1"/>
          <p:nvPr/>
        </p:nvSpPr>
        <p:spPr>
          <a:xfrm>
            <a:off x="6096000" y="1582340"/>
            <a:ext cx="54367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Nykaa Cosmetics – Highest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Nykaa products: 35% of Overall 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Nykaa is also a Product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Kay Beauty – 2</a:t>
            </a:r>
            <a:r>
              <a:rPr lang="en-IN" baseline="30000" dirty="0"/>
              <a:t>nd</a:t>
            </a:r>
            <a:r>
              <a:rPr lang="en-IN" dirty="0"/>
              <a:t> Place but Top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Nykaa False in the 9</a:t>
            </a:r>
            <a:r>
              <a:rPr lang="en-IN" baseline="30000" dirty="0"/>
              <a:t>th</a:t>
            </a:r>
            <a:r>
              <a:rPr lang="en-IN" dirty="0"/>
              <a:t> and 10</a:t>
            </a:r>
            <a:r>
              <a:rPr lang="en-IN" baseline="30000" dirty="0"/>
              <a:t>th</a:t>
            </a:r>
            <a:r>
              <a:rPr lang="en-IN" dirty="0"/>
              <a:t> position in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Maybe Nykaa Products has some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Brand has different products sold.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1904B-C90D-11E4-9695-0E9EDB0DB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17" y="1359522"/>
            <a:ext cx="4451096" cy="433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394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3E89B0-1842-ACE2-1FD7-CFC065182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1349-37EE-AEF4-81E5-1A644269B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877"/>
            <a:ext cx="9144000" cy="944976"/>
          </a:xfrm>
        </p:spPr>
        <p:txBody>
          <a:bodyPr/>
          <a:lstStyle/>
          <a:p>
            <a:r>
              <a:rPr lang="en-US" b="1" u="sng" dirty="0"/>
              <a:t>Sales Trend and Patterns</a:t>
            </a:r>
            <a:endParaRPr lang="en-IN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82050-0610-5564-6A7D-2F7B60A90390}"/>
              </a:ext>
            </a:extLst>
          </p:cNvPr>
          <p:cNvSpPr txBox="1"/>
          <p:nvPr/>
        </p:nvSpPr>
        <p:spPr>
          <a:xfrm>
            <a:off x="6096000" y="2474847"/>
            <a:ext cx="543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2021: Highest Sold and Revenue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2022 has limited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Time Period is divided into 7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Afternoon has the highest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C8D14-FD25-A8B9-E1C6-18F12A7E0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39" y="1183167"/>
            <a:ext cx="3145455" cy="2583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73777-1C6B-0BC5-B842-2917037C1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795" y="4004493"/>
            <a:ext cx="3145455" cy="256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3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3F7B3E-5FB2-6B39-EC61-8F5F38F34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E022-E2A7-912D-E906-35B20B78B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877"/>
            <a:ext cx="9144000" cy="944976"/>
          </a:xfrm>
        </p:spPr>
        <p:txBody>
          <a:bodyPr/>
          <a:lstStyle/>
          <a:p>
            <a:r>
              <a:rPr lang="en-US" b="1" u="sng" dirty="0"/>
              <a:t>Top Customers</a:t>
            </a:r>
            <a:endParaRPr lang="en-IN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06833-D166-4F65-29D9-A62E4B8DF444}"/>
              </a:ext>
            </a:extLst>
          </p:cNvPr>
          <p:cNvSpPr txBox="1"/>
          <p:nvPr/>
        </p:nvSpPr>
        <p:spPr>
          <a:xfrm>
            <a:off x="6096000" y="2474847"/>
            <a:ext cx="54367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Overall Top 10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Top 10 Various based on Brands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Two types of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Some Users are Anonymous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Improper User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Challenges to Find them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8AF75-BE64-6313-56D1-52A991220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658" y="1090507"/>
            <a:ext cx="2987215" cy="2718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C8EDD1-0FBA-ED3E-62A0-764014AB3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842" y="3858248"/>
            <a:ext cx="3040159" cy="283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4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151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Sales Trend Analysis and Customer Insights for Nykaa</vt:lpstr>
      <vt:lpstr>Nykaa Data</vt:lpstr>
      <vt:lpstr>Brand Data</vt:lpstr>
      <vt:lpstr>Sales Trend and Patterns</vt:lpstr>
      <vt:lpstr>Top Customers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BENJAMIN J</dc:creator>
  <cp:lastModifiedBy>JOEL BENJAMIN J</cp:lastModifiedBy>
  <cp:revision>8</cp:revision>
  <dcterms:created xsi:type="dcterms:W3CDTF">2025-01-16T05:27:58Z</dcterms:created>
  <dcterms:modified xsi:type="dcterms:W3CDTF">2025-01-16T06:03:21Z</dcterms:modified>
</cp:coreProperties>
</file>