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bb0f346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bb0f346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bb0f346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bb0f346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14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Handling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Handling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of the advantages of C++ over C is Exception Handling. Exceptions are run-time anomalies or abnormal conditions that a program encounters during its execution. There are two types of exceptions: a)Synchronous, b)Asynchronous(Ex:which are beyond the program’s control, Disc failure etc). C++ provides following specialized keywords for this purpose.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/>
              <a:t>try</a:t>
            </a:r>
            <a:r>
              <a:rPr b="1" lang="en-GB"/>
              <a:t>:</a:t>
            </a:r>
            <a:r>
              <a:rPr lang="en-GB"/>
              <a:t> represents a block of code that can throw an exception.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catch</a:t>
            </a:r>
            <a:r>
              <a:rPr lang="en-GB"/>
              <a:t>: represents a block of code that is executed when a particular exception is thrown.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throw</a:t>
            </a:r>
            <a:r>
              <a:rPr lang="en-GB"/>
              <a:t>: Used to throw an exception. Also used to list the exceptions that a function throws, but doesn’t handle itself.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Handling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C++, try-catch blocks can be nested. Also, an exception can be re-thrown using “throw; ”A function can also re-throw a function using same “throw; “. A function can handle a part and can ask the caller to handle remaining.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When an exception is thrown, all objects created inside the enclosing try block are destructed before the control is transferred to catch block.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