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AD42B3-E2C1-4F64-96C9-2DB2CA0CE28A}">
  <a:tblStyle styleId="{2BAD42B3-E2C1-4F64-96C9-2DB2CA0CE2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884e193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884e19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884e193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884e193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884e193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884e193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884e193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884e193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2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C++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 of C++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is a multi-paradigm programming language that supports object oriented programming(OOP) created by Bjarne Stroustrap in 1983 at Bell labs. C++ is an </a:t>
            </a:r>
            <a:r>
              <a:rPr lang="en-GB"/>
              <a:t>extension</a:t>
            </a:r>
            <a:r>
              <a:rPr lang="en-GB"/>
              <a:t> of C programming and the programs written in C language can run in C++ compiler.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development of C++ actually began four years before its release, in 1979. It did not start </a:t>
            </a:r>
            <a:r>
              <a:rPr lang="en-GB"/>
              <a:t>with</a:t>
            </a:r>
            <a:r>
              <a:rPr lang="en-GB"/>
              <a:t> the name C++. Its first name wad C with classes,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 the late part of 1983, C with classes was first used for AT&amp;T’s internal programming needs. Its name was changes to C++ later in the same year.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Differences between C and C++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0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{2BAD42B3-E2C1-4F64-96C9-2DB2CA0CE28A}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C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C++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Top down approach is used in program design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Bottom up approach is adopted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Multiple declaration of global variables are allowed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Multiple declaration of global variables are not allowed.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C requires all the variables to be defined at the starting of the scope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C++ allows the declaration of variables anywhere in the scope, ie, at the time of its first use.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In C, malloc(), and calloc() functions are used for memory allocation, and free() is for memory deallocation.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In C++, new and delete operations are used for Memory allocating and deallocating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Applications of C++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C++ is used by programmers to develop computer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used to create general system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to build drivers for various computer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Software for servers and software for specific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in the creation of video games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 of C++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2638563" y="1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{2BAD42B3-E2C1-4F64-96C9-2DB2CA0CE28A}</a:tableStyleId>
              </a:tblPr>
              <a:tblGrid>
                <a:gridCol w="3866875"/>
              </a:tblGrid>
              <a:tr h="6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Header File Declaration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6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Global Declaration Section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6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Class declaration and Method Definition section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6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Main Function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6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 Definition Section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