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87c031d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87c031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87c031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87c031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87c031d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87c031d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87c031d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87c031d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5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Inputting and typecasting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Inputting data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cin is a predefined variable that reads data from the keyboard with the extraction operator (&gt;&gt;).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Typecasting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type cast is basically a conversion from one type to another. There are two types of type conversion. The first one is Implicit Type Conversion also known as ‘automatic type conversion’. </a:t>
            </a:r>
            <a:endParaRPr/>
          </a:p>
          <a:p>
            <a:pPr indent="-342900" lvl="0" marL="4572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</a:t>
            </a:r>
            <a:r>
              <a:rPr lang="en-GB" sz="1800"/>
              <a:t>one by the compiler on its own, without any external trigger from the user. </a:t>
            </a:r>
            <a:endParaRPr sz="1800"/>
          </a:p>
          <a:p>
            <a:pPr indent="-3429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Generally takes place when in an expression more than one data type is present. In such condition type conversion (type promotion) takes place to avoid lose of data</a:t>
            </a:r>
            <a:r>
              <a:rPr lang="en-GB"/>
              <a:t>. </a:t>
            </a:r>
            <a:endParaRPr/>
          </a:p>
          <a:p>
            <a:pPr indent="-3429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All the data types of the variables are upgraded to the data type of the variable with largest data type.</a:t>
            </a:r>
            <a:endParaRPr sz="1800"/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Typecasting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/>
              <a:t>It is possible for implicit conversions to lose information, signs can be lost (when signed is implicitly converted to unsigned), and overflow can occur (when long long is implicitly converted to float).</a:t>
            </a:r>
            <a:endParaRPr/>
          </a:p>
          <a:p>
            <a:pPr indent="0" lvl="0" marL="0" rtl="0" algn="l">
              <a:lnSpc>
                <a:spcPct val="158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n-GB"/>
              <a:t>The second type is Explicit Type Conversion: This process is also called type casting and it is user-defined. Here the user can typecast the result to make it of a particular data type. </a:t>
            </a:r>
            <a:endParaRPr/>
          </a:p>
          <a:p>
            <a:pPr indent="0" lvl="0" marL="0" rtl="0" algn="l">
              <a:lnSpc>
                <a:spcPct val="158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Typecasting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Converting by assignment:</a:t>
            </a:r>
            <a:r>
              <a:rPr lang="en-GB"/>
              <a:t> This is done by explicitly defining the required type in front of the expression in parenthesis. This can be also considered as forceful casting.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Syntax:</a:t>
            </a:r>
            <a:endParaRPr b="1"/>
          </a:p>
          <a:p>
            <a:pPr indent="0" lvl="0" marL="114300" marR="1143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-GB"/>
              <a:t>(type) expression</a:t>
            </a:r>
            <a:endParaRPr i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where </a:t>
            </a:r>
            <a:r>
              <a:rPr i="1" lang="en-GB"/>
              <a:t>type</a:t>
            </a:r>
            <a:r>
              <a:rPr lang="en-GB"/>
              <a:t> indicates the data type to which the final result is converted.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