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4a26f22c3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4a26f22c3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4a26f22c3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4a26f22c3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4a26f22c3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4a26f22c3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83acd96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83acd96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483acd9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483acd9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483acd9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483acd9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4a26f22c3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4a26f22c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4a26f22c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4a26f22c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4a26f22c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4a26f22c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4a26f22c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4a26f22c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4a26f22c3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4a26f22c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 9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Pointer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Pointers and Arrays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name of an array is actually a pointer to the first element in the array. Writing </a:t>
            </a:r>
            <a:r>
              <a:rPr i="1" lang="en-GB"/>
              <a:t>myArray[3]</a:t>
            </a:r>
            <a:r>
              <a:rPr lang="en-GB"/>
              <a:t> tells the compiler to return the element that is 3 away from the starting element of </a:t>
            </a:r>
            <a:r>
              <a:rPr i="1" lang="en-GB"/>
              <a:t>myArray</a:t>
            </a:r>
            <a:r>
              <a:rPr lang="en-GB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This explains why arrays are always passed by reference: passing an array is really passing a pointer.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This also explains why array indices start at 0: the first element of an array is the element that is 0 away from the start of the array.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Pointer Arithmetic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Pointer arithmetic is a way of using subtraction and addition of pointers to move around between locations in memory, typically between array elements. Adding an integer n to a pointer produces a new pointer pointing to n positions further down in memory.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/>
              <a:t>long arr[ ] = {6, 0, 9, 6};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long *ptr = arr;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p</a:t>
            </a:r>
            <a:r>
              <a:rPr i="1" lang="en-GB"/>
              <a:t>tr++;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Pointer Arithmetic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we add 1 to </a:t>
            </a:r>
            <a:r>
              <a:rPr i="1" lang="en-GB"/>
              <a:t>ptr </a:t>
            </a:r>
            <a:r>
              <a:rPr lang="en-GB"/>
              <a:t>in line 3, we don’t just want to move to the next byte in memory, since each array element takes up multiple bytes; we want to move to the next element in the array. The C++ compiler automatically takes care of this, using the appropriate step size for adding to and subtracting from pointers. Thus, line 3 moves </a:t>
            </a:r>
            <a:r>
              <a:rPr i="1" lang="en-GB"/>
              <a:t>ptr </a:t>
            </a:r>
            <a:r>
              <a:rPr lang="en-GB"/>
              <a:t>to point to the second element of the array.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Similarly, we can add/subtract two pointers: </a:t>
            </a:r>
            <a:r>
              <a:rPr i="1" lang="en-GB"/>
              <a:t>ptr2 - ptr</a:t>
            </a:r>
            <a:r>
              <a:rPr lang="en-GB"/>
              <a:t> gives the number of array elements between </a:t>
            </a:r>
            <a:r>
              <a:rPr i="1" lang="en-GB"/>
              <a:t>ptr2</a:t>
            </a:r>
            <a:r>
              <a:rPr lang="en-GB"/>
              <a:t> and </a:t>
            </a:r>
            <a:r>
              <a:rPr i="1" lang="en-GB"/>
              <a:t>ptr</a:t>
            </a:r>
            <a:r>
              <a:rPr lang="en-GB"/>
              <a:t> (2). All addition and subtraction operations on pointers use the appropriate step size.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basics of Variables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you declare a variable, the computer associates the variable name with a particular location in memory and stores a value there. When you refer to the variable by name in your code, the computer must take two steps: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1.Look up the address that the variable name corresponds to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2.Go to that location in memory and retrieve or set the value it contains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C++ allows us to perform either one of these steps independently on a variable with the &amp; and * operators: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1.&amp;x evaluates to the address of x in memory.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2.*( &amp;x ) takes the address of x and dereferences it – it retrieves the value at that location in memory. *( &amp;x ) thus evaluates to the same thing as x.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 for Pointers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addresses, or pointers, allow us to manipulate data much more flexibly; manipulating the memory addresses of data can be more efficient than manipulating the data itself. Just a taste of what we’ll be able to do with pointers: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More flexible pass-by-reference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Manipulate complex data structures efficiently, even if their data is scattered in different memory locations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polymorphism – calling functions on data without knowing exactly what kind of data it 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Nature of Pointers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943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Pointers are just variables storing values– but those values happen to be memory addresses, usually addresses of other variables. A pointer that stores the address of some variable x is said to point to x. We can access the value of x by dereferencing the pointer.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As with arrays, it is often helpful to visualize pointers by using a row of adjacent cells to represent memory locations, as below. Each cell represents 1 block of memory. The dot-arrow notation indicates that ptr “points to” x – that is, the value stored in ptr is 12314, x’s memory address.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19186" l="15264" r="22379" t="54844"/>
          <a:stretch/>
        </p:blipFill>
        <p:spPr>
          <a:xfrm>
            <a:off x="2242825" y="3904825"/>
            <a:ext cx="4266298" cy="99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Declaring Pointers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declare a pointer variable named ptr that points to an integer variable named x: </a:t>
            </a:r>
            <a:r>
              <a:rPr i="1" lang="en-GB"/>
              <a:t>int * ptr = &amp;x;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general scheme for declaring pointers is: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data_type * pointer_name ;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pointer name is then a variable of type data type * – a “pointer to a data type value.”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Pointer Values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Once a pointer is declared, we can dereference it with the * operator to access its value: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cout &lt;&lt; * ptr; 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Without the * operator, the identifier x refers to the pointer itself, not the value it points to: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cout &lt;&lt; ptr; // Outputs the memory address of x in base 16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Passing pointers as argument to Functions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Just like any other data type, we can pass pointers as arguments to functions. The same way we’d say void func(int x) {...}, we can say void func(int *x){...}.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NULL pointers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Some pointers do not point to valid data; dereferencing such a pointer is a runtime error. Any pointer set to 0 is called a null pointer, and since there is no memory location 0, it is an invalid pointer. One should generally check whether a pointer is null before dereferencing it. Pointers are often set to 0 to signal that they are not currently valid.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many faces of * and &amp;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953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usage of the * and &amp; operators with pointers/references can be confusing. The * operator is used in two different ways: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When declaring a pointer, * is placed before the variable name to indicate that the variable being declared is a pointer – say, a pointer to an int or char, not an int or char value.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When using a pointer that has been set to point to some value, * is placed before the pointer name to dereference it – to access or set the value it points 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similar distinction exists for &amp;, which can be used either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to indicate a reference data type (as in int &amp;x;), or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to take the address of a variable (as in int *ptr = &amp;x;).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