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397" r:id="rId2"/>
    <p:sldId id="407" r:id="rId3"/>
    <p:sldId id="411" r:id="rId4"/>
    <p:sldId id="412" r:id="rId5"/>
    <p:sldId id="406" r:id="rId6"/>
    <p:sldId id="4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A071F12-5459-4178-BD9F-A3FF8C7988D9}">
          <p14:sldIdLst>
            <p14:sldId id="397"/>
            <p14:sldId id="407"/>
            <p14:sldId id="411"/>
            <p14:sldId id="412"/>
            <p14:sldId id="406"/>
          </p14:sldIdLst>
        </p14:section>
        <p14:section name="Untitled Section" id="{48F4B689-B418-4E5B-8657-F58AF0C2DB0C}">
          <p14:sldIdLst>
            <p14:sldId id="40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E7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0D2912-5BF6-B121-DCC5-2E82E3C9AAB1}" v="5" dt="2024-06-13T19:28:35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erry Joel Meli Tchinda" userId="39a8f1d7dddfd023" providerId="Windows Live" clId="Web-{650D2912-5BF6-B121-DCC5-2E82E3C9AAB1}"/>
    <pc:docChg chg="modSld">
      <pc:chgData name="Thierry Joel Meli Tchinda" userId="39a8f1d7dddfd023" providerId="Windows Live" clId="Web-{650D2912-5BF6-B121-DCC5-2E82E3C9AAB1}" dt="2024-06-13T19:28:35.112" v="4" actId="1076"/>
      <pc:docMkLst>
        <pc:docMk/>
      </pc:docMkLst>
      <pc:sldChg chg="modSp">
        <pc:chgData name="Thierry Joel Meli Tchinda" userId="39a8f1d7dddfd023" providerId="Windows Live" clId="Web-{650D2912-5BF6-B121-DCC5-2E82E3C9AAB1}" dt="2024-06-13T19:28:35.112" v="4" actId="1076"/>
        <pc:sldMkLst>
          <pc:docMk/>
          <pc:sldMk cId="1917184571" sldId="407"/>
        </pc:sldMkLst>
        <pc:spChg chg="mod">
          <ac:chgData name="Thierry Joel Meli Tchinda" userId="39a8f1d7dddfd023" providerId="Windows Live" clId="Web-{650D2912-5BF6-B121-DCC5-2E82E3C9AAB1}" dt="2024-06-13T19:28:35.112" v="4" actId="1076"/>
          <ac:spMkLst>
            <pc:docMk/>
            <pc:sldMk cId="1917184571" sldId="407"/>
            <ac:spMk id="9" creationId="{00000000-0000-0000-0000-000000000000}"/>
          </ac:spMkLst>
        </pc:spChg>
      </pc:sldChg>
    </pc:docChg>
  </pc:docChgLst>
  <pc:docChgLst>
    <pc:chgData name="Thierry Joel Meli Tchinda" userId="39a8f1d7dddfd023" providerId="LiveId" clId="{ED7BBF07-28A9-4D13-8777-48ECEF4388DC}"/>
    <pc:docChg chg="undo custSel addSld delSld modSld addSection modSection">
      <pc:chgData name="Thierry Joel Meli Tchinda" userId="39a8f1d7dddfd023" providerId="LiveId" clId="{ED7BBF07-28A9-4D13-8777-48ECEF4388DC}" dt="2024-06-11T09:08:25.284" v="1070" actId="1076"/>
      <pc:docMkLst>
        <pc:docMk/>
      </pc:docMkLst>
      <pc:sldChg chg="modSp mod">
        <pc:chgData name="Thierry Joel Meli Tchinda" userId="39a8f1d7dddfd023" providerId="LiveId" clId="{ED7BBF07-28A9-4D13-8777-48ECEF4388DC}" dt="2024-05-24T00:47:49.616" v="234" actId="20577"/>
        <pc:sldMkLst>
          <pc:docMk/>
          <pc:sldMk cId="3658187607" sldId="397"/>
        </pc:sldMkLst>
        <pc:spChg chg="mod">
          <ac:chgData name="Thierry Joel Meli Tchinda" userId="39a8f1d7dddfd023" providerId="LiveId" clId="{ED7BBF07-28A9-4D13-8777-48ECEF4388DC}" dt="2024-05-24T00:47:49.616" v="234" actId="20577"/>
          <ac:spMkLst>
            <pc:docMk/>
            <pc:sldMk cId="3658187607" sldId="397"/>
            <ac:spMk id="14" creationId="{BABCA8DC-CF0E-430A-AF5D-4A855026AB33}"/>
          </ac:spMkLst>
        </pc:spChg>
      </pc:sldChg>
      <pc:sldChg chg="del">
        <pc:chgData name="Thierry Joel Meli Tchinda" userId="39a8f1d7dddfd023" providerId="LiveId" clId="{ED7BBF07-28A9-4D13-8777-48ECEF4388DC}" dt="2024-06-11T08:42:35.584" v="337" actId="2696"/>
        <pc:sldMkLst>
          <pc:docMk/>
          <pc:sldMk cId="1925193189" sldId="399"/>
        </pc:sldMkLst>
      </pc:sldChg>
      <pc:sldChg chg="del">
        <pc:chgData name="Thierry Joel Meli Tchinda" userId="39a8f1d7dddfd023" providerId="LiveId" clId="{ED7BBF07-28A9-4D13-8777-48ECEF4388DC}" dt="2024-06-11T08:47:52.025" v="1027" actId="2696"/>
        <pc:sldMkLst>
          <pc:docMk/>
          <pc:sldMk cId="3993325650" sldId="401"/>
        </pc:sldMkLst>
      </pc:sldChg>
      <pc:sldChg chg="del">
        <pc:chgData name="Thierry Joel Meli Tchinda" userId="39a8f1d7dddfd023" providerId="LiveId" clId="{ED7BBF07-28A9-4D13-8777-48ECEF4388DC}" dt="2024-06-11T08:47:56.304" v="1028" actId="2696"/>
        <pc:sldMkLst>
          <pc:docMk/>
          <pc:sldMk cId="1474734482" sldId="402"/>
        </pc:sldMkLst>
      </pc:sldChg>
      <pc:sldChg chg="modSp del mod">
        <pc:chgData name="Thierry Joel Meli Tchinda" userId="39a8f1d7dddfd023" providerId="LiveId" clId="{ED7BBF07-28A9-4D13-8777-48ECEF4388DC}" dt="2024-06-11T08:42:50.233" v="338" actId="2696"/>
        <pc:sldMkLst>
          <pc:docMk/>
          <pc:sldMk cId="2377757928" sldId="403"/>
        </pc:sldMkLst>
        <pc:spChg chg="mod">
          <ac:chgData name="Thierry Joel Meli Tchinda" userId="39a8f1d7dddfd023" providerId="LiveId" clId="{ED7BBF07-28A9-4D13-8777-48ECEF4388DC}" dt="2024-05-30T05:02:56.846" v="307" actId="20577"/>
          <ac:spMkLst>
            <pc:docMk/>
            <pc:sldMk cId="2377757928" sldId="403"/>
            <ac:spMk id="2" creationId="{D072FA4D-9D68-325B-4264-4D61F09D2F81}"/>
          </ac:spMkLst>
        </pc:spChg>
        <pc:spChg chg="mod">
          <ac:chgData name="Thierry Joel Meli Tchinda" userId="39a8f1d7dddfd023" providerId="LiveId" clId="{ED7BBF07-28A9-4D13-8777-48ECEF4388DC}" dt="2024-05-24T00:38:46.855" v="108" actId="1076"/>
          <ac:spMkLst>
            <pc:docMk/>
            <pc:sldMk cId="2377757928" sldId="403"/>
            <ac:spMk id="9" creationId="{00000000-0000-0000-0000-000000000000}"/>
          </ac:spMkLst>
        </pc:spChg>
        <pc:spChg chg="mod">
          <ac:chgData name="Thierry Joel Meli Tchinda" userId="39a8f1d7dddfd023" providerId="LiveId" clId="{ED7BBF07-28A9-4D13-8777-48ECEF4388DC}" dt="2024-05-24T00:38:54.885" v="109" actId="1076"/>
          <ac:spMkLst>
            <pc:docMk/>
            <pc:sldMk cId="2377757928" sldId="403"/>
            <ac:spMk id="10" creationId="{00000000-0000-0000-0000-000000000000}"/>
          </ac:spMkLst>
        </pc:spChg>
        <pc:spChg chg="mod">
          <ac:chgData name="Thierry Joel Meli Tchinda" userId="39a8f1d7dddfd023" providerId="LiveId" clId="{ED7BBF07-28A9-4D13-8777-48ECEF4388DC}" dt="2024-05-29T20:09:05.992" v="236" actId="1076"/>
          <ac:spMkLst>
            <pc:docMk/>
            <pc:sldMk cId="2377757928" sldId="403"/>
            <ac:spMk id="14" creationId="{00000000-0000-0000-0000-000000000000}"/>
          </ac:spMkLst>
        </pc:spChg>
      </pc:sldChg>
      <pc:sldChg chg="modSp mod">
        <pc:chgData name="Thierry Joel Meli Tchinda" userId="39a8f1d7dddfd023" providerId="LiveId" clId="{ED7BBF07-28A9-4D13-8777-48ECEF4388DC}" dt="2024-06-11T08:44:36.379" v="340" actId="20577"/>
        <pc:sldMkLst>
          <pc:docMk/>
          <pc:sldMk cId="1524623855" sldId="404"/>
        </pc:sldMkLst>
        <pc:spChg chg="mod">
          <ac:chgData name="Thierry Joel Meli Tchinda" userId="39a8f1d7dddfd023" providerId="LiveId" clId="{ED7BBF07-28A9-4D13-8777-48ECEF4388DC}" dt="2024-06-11T08:44:36.379" v="340" actId="20577"/>
          <ac:spMkLst>
            <pc:docMk/>
            <pc:sldMk cId="1524623855" sldId="404"/>
            <ac:spMk id="18" creationId="{D8193F4A-55C2-D59B-34CC-BEABF243A05C}"/>
          </ac:spMkLst>
        </pc:spChg>
      </pc:sldChg>
      <pc:sldChg chg="addSp delSp modSp mod">
        <pc:chgData name="Thierry Joel Meli Tchinda" userId="39a8f1d7dddfd023" providerId="LiveId" clId="{ED7BBF07-28A9-4D13-8777-48ECEF4388DC}" dt="2024-06-07T00:15:32.661" v="335" actId="20577"/>
        <pc:sldMkLst>
          <pc:docMk/>
          <pc:sldMk cId="731903949" sldId="406"/>
        </pc:sldMkLst>
        <pc:spChg chg="add del">
          <ac:chgData name="Thierry Joel Meli Tchinda" userId="39a8f1d7dddfd023" providerId="LiveId" clId="{ED7BBF07-28A9-4D13-8777-48ECEF4388DC}" dt="2024-05-24T00:23:24.181" v="78" actId="11529"/>
          <ac:spMkLst>
            <pc:docMk/>
            <pc:sldMk cId="731903949" sldId="406"/>
            <ac:spMk id="10" creationId="{5F2D842A-30DC-B1C8-03E4-DE6C8C97C62E}"/>
          </ac:spMkLst>
        </pc:spChg>
        <pc:spChg chg="mod">
          <ac:chgData name="Thierry Joel Meli Tchinda" userId="39a8f1d7dddfd023" providerId="LiveId" clId="{ED7BBF07-28A9-4D13-8777-48ECEF4388DC}" dt="2024-06-07T00:15:32.661" v="335" actId="20577"/>
          <ac:spMkLst>
            <pc:docMk/>
            <pc:sldMk cId="731903949" sldId="406"/>
            <ac:spMk id="34" creationId="{00000000-0000-0000-0000-000000000000}"/>
          </ac:spMkLst>
        </pc:spChg>
        <pc:spChg chg="del">
          <ac:chgData name="Thierry Joel Meli Tchinda" userId="39a8f1d7dddfd023" providerId="LiveId" clId="{ED7BBF07-28A9-4D13-8777-48ECEF4388DC}" dt="2024-05-24T00:24:14.601" v="79" actId="21"/>
          <ac:spMkLst>
            <pc:docMk/>
            <pc:sldMk cId="731903949" sldId="406"/>
            <ac:spMk id="44" creationId="{1E1F8E1E-58F2-E963-6285-697A67B6389E}"/>
          </ac:spMkLst>
        </pc:spChg>
        <pc:spChg chg="del">
          <ac:chgData name="Thierry Joel Meli Tchinda" userId="39a8f1d7dddfd023" providerId="LiveId" clId="{ED7BBF07-28A9-4D13-8777-48ECEF4388DC}" dt="2024-05-24T00:24:29.635" v="81" actId="21"/>
          <ac:spMkLst>
            <pc:docMk/>
            <pc:sldMk cId="731903949" sldId="406"/>
            <ac:spMk id="48" creationId="{13F225D7-69EC-765D-D9CE-67C7D9DD7FCE}"/>
          </ac:spMkLst>
        </pc:spChg>
        <pc:spChg chg="del">
          <ac:chgData name="Thierry Joel Meli Tchinda" userId="39a8f1d7dddfd023" providerId="LiveId" clId="{ED7BBF07-28A9-4D13-8777-48ECEF4388DC}" dt="2024-05-24T00:24:23.917" v="80" actId="21"/>
          <ac:spMkLst>
            <pc:docMk/>
            <pc:sldMk cId="731903949" sldId="406"/>
            <ac:spMk id="56" creationId="{B492728F-A9D9-7678-812D-75707C51DED3}"/>
          </ac:spMkLst>
        </pc:spChg>
        <pc:cxnChg chg="add del">
          <ac:chgData name="Thierry Joel Meli Tchinda" userId="39a8f1d7dddfd023" providerId="LiveId" clId="{ED7BBF07-28A9-4D13-8777-48ECEF4388DC}" dt="2024-05-24T00:25:21.830" v="83" actId="21"/>
          <ac:cxnSpMkLst>
            <pc:docMk/>
            <pc:sldMk cId="731903949" sldId="406"/>
            <ac:cxnSpMk id="14" creationId="{5095E491-E42A-0662-DE5F-7E025BE899C0}"/>
          </ac:cxnSpMkLst>
        </pc:cxnChg>
        <pc:cxnChg chg="add">
          <ac:chgData name="Thierry Joel Meli Tchinda" userId="39a8f1d7dddfd023" providerId="LiveId" clId="{ED7BBF07-28A9-4D13-8777-48ECEF4388DC}" dt="2024-05-24T00:26:06.625" v="85" actId="11529"/>
          <ac:cxnSpMkLst>
            <pc:docMk/>
            <pc:sldMk cId="731903949" sldId="406"/>
            <ac:cxnSpMk id="21" creationId="{43572FF8-DC2E-88AA-6FE9-6E5E046B2FC9}"/>
          </ac:cxnSpMkLst>
        </pc:cxnChg>
        <pc:cxnChg chg="add mod">
          <ac:chgData name="Thierry Joel Meli Tchinda" userId="39a8f1d7dddfd023" providerId="LiveId" clId="{ED7BBF07-28A9-4D13-8777-48ECEF4388DC}" dt="2024-05-24T00:27:02.924" v="90" actId="1076"/>
          <ac:cxnSpMkLst>
            <pc:docMk/>
            <pc:sldMk cId="731903949" sldId="406"/>
            <ac:cxnSpMk id="25" creationId="{A222A0C5-2E15-0F75-2CBE-ECE291DD5C8B}"/>
          </ac:cxnSpMkLst>
        </pc:cxnChg>
        <pc:cxnChg chg="del">
          <ac:chgData name="Thierry Joel Meli Tchinda" userId="39a8f1d7dddfd023" providerId="LiveId" clId="{ED7BBF07-28A9-4D13-8777-48ECEF4388DC}" dt="2024-05-24T00:25:29.214" v="84" actId="21"/>
          <ac:cxnSpMkLst>
            <pc:docMk/>
            <pc:sldMk cId="731903949" sldId="406"/>
            <ac:cxnSpMk id="26" creationId="{B7A520CC-093F-D4A2-3741-747A2D05A0BD}"/>
          </ac:cxnSpMkLst>
        </pc:cxnChg>
        <pc:cxnChg chg="del">
          <ac:chgData name="Thierry Joel Meli Tchinda" userId="39a8f1d7dddfd023" providerId="LiveId" clId="{ED7BBF07-28A9-4D13-8777-48ECEF4388DC}" dt="2024-05-24T00:26:22.818" v="86" actId="21"/>
          <ac:cxnSpMkLst>
            <pc:docMk/>
            <pc:sldMk cId="731903949" sldId="406"/>
            <ac:cxnSpMk id="30" creationId="{A631993E-90F3-EEED-91AE-3311C34ABBAA}"/>
          </ac:cxnSpMkLst>
        </pc:cxnChg>
        <pc:cxnChg chg="add">
          <ac:chgData name="Thierry Joel Meli Tchinda" userId="39a8f1d7dddfd023" providerId="LiveId" clId="{ED7BBF07-28A9-4D13-8777-48ECEF4388DC}" dt="2024-05-24T00:27:54.609" v="92" actId="11529"/>
          <ac:cxnSpMkLst>
            <pc:docMk/>
            <pc:sldMk cId="731903949" sldId="406"/>
            <ac:cxnSpMk id="31" creationId="{34B7B89C-1923-6243-305B-4EF5BE18BA31}"/>
          </ac:cxnSpMkLst>
        </pc:cxnChg>
        <pc:cxnChg chg="add">
          <ac:chgData name="Thierry Joel Meli Tchinda" userId="39a8f1d7dddfd023" providerId="LiveId" clId="{ED7BBF07-28A9-4D13-8777-48ECEF4388DC}" dt="2024-05-24T00:28:22.039" v="94" actId="11529"/>
          <ac:cxnSpMkLst>
            <pc:docMk/>
            <pc:sldMk cId="731903949" sldId="406"/>
            <ac:cxnSpMk id="37" creationId="{6904E8D1-64D9-77FE-2C6B-999A848DB2C6}"/>
          </ac:cxnSpMkLst>
        </pc:cxnChg>
        <pc:cxnChg chg="del">
          <ac:chgData name="Thierry Joel Meli Tchinda" userId="39a8f1d7dddfd023" providerId="LiveId" clId="{ED7BBF07-28A9-4D13-8777-48ECEF4388DC}" dt="2024-05-24T00:29:03.681" v="96" actId="21"/>
          <ac:cxnSpMkLst>
            <pc:docMk/>
            <pc:sldMk cId="731903949" sldId="406"/>
            <ac:cxnSpMk id="38" creationId="{DF749DCC-CA75-264A-A372-10DB092D4FD3}"/>
          </ac:cxnSpMkLst>
        </pc:cxnChg>
        <pc:cxnChg chg="add mod">
          <ac:chgData name="Thierry Joel Meli Tchinda" userId="39a8f1d7dddfd023" providerId="LiveId" clId="{ED7BBF07-28A9-4D13-8777-48ECEF4388DC}" dt="2024-05-24T00:29:24.627" v="100" actId="14100"/>
          <ac:cxnSpMkLst>
            <pc:docMk/>
            <pc:sldMk cId="731903949" sldId="406"/>
            <ac:cxnSpMk id="41" creationId="{C5905562-1405-1B94-0459-A749179C07FA}"/>
          </ac:cxnSpMkLst>
        </pc:cxnChg>
        <pc:cxnChg chg="del">
          <ac:chgData name="Thierry Joel Meli Tchinda" userId="39a8f1d7dddfd023" providerId="LiveId" clId="{ED7BBF07-28A9-4D13-8777-48ECEF4388DC}" dt="2024-05-24T00:27:39.902" v="91" actId="21"/>
          <ac:cxnSpMkLst>
            <pc:docMk/>
            <pc:sldMk cId="731903949" sldId="406"/>
            <ac:cxnSpMk id="42" creationId="{4F035276-D130-64F8-3D2E-8CACB1626FD7}"/>
          </ac:cxnSpMkLst>
        </pc:cxnChg>
        <pc:cxnChg chg="del">
          <ac:chgData name="Thierry Joel Meli Tchinda" userId="39a8f1d7dddfd023" providerId="LiveId" clId="{ED7BBF07-28A9-4D13-8777-48ECEF4388DC}" dt="2024-05-24T00:28:03.860" v="93" actId="21"/>
          <ac:cxnSpMkLst>
            <pc:docMk/>
            <pc:sldMk cId="731903949" sldId="406"/>
            <ac:cxnSpMk id="62" creationId="{5CA24C5F-6243-CD8A-496B-F4B9061788D3}"/>
          </ac:cxnSpMkLst>
        </pc:cxnChg>
      </pc:sldChg>
      <pc:sldChg chg="modSp mod">
        <pc:chgData name="Thierry Joel Meli Tchinda" userId="39a8f1d7dddfd023" providerId="LiveId" clId="{ED7BBF07-28A9-4D13-8777-48ECEF4388DC}" dt="2024-06-11T08:56:32.514" v="1045" actId="113"/>
        <pc:sldMkLst>
          <pc:docMk/>
          <pc:sldMk cId="1917184571" sldId="407"/>
        </pc:sldMkLst>
        <pc:spChg chg="mod">
          <ac:chgData name="Thierry Joel Meli Tchinda" userId="39a8f1d7dddfd023" providerId="LiveId" clId="{ED7BBF07-28A9-4D13-8777-48ECEF4388DC}" dt="2024-06-11T08:56:32.514" v="1045" actId="113"/>
          <ac:spMkLst>
            <pc:docMk/>
            <pc:sldMk cId="1917184571" sldId="407"/>
            <ac:spMk id="5" creationId="{00000000-0000-0000-0000-000000000000}"/>
          </ac:spMkLst>
        </pc:spChg>
      </pc:sldChg>
      <pc:sldChg chg="delSp modSp mod">
        <pc:chgData name="Thierry Joel Meli Tchinda" userId="39a8f1d7dddfd023" providerId="LiveId" clId="{ED7BBF07-28A9-4D13-8777-48ECEF4388DC}" dt="2024-06-11T08:56:07.774" v="1042" actId="113"/>
        <pc:sldMkLst>
          <pc:docMk/>
          <pc:sldMk cId="2588504375" sldId="411"/>
        </pc:sldMkLst>
        <pc:spChg chg="mod">
          <ac:chgData name="Thierry Joel Meli Tchinda" userId="39a8f1d7dddfd023" providerId="LiveId" clId="{ED7BBF07-28A9-4D13-8777-48ECEF4388DC}" dt="2024-06-11T08:55:59.193" v="1041" actId="113"/>
          <ac:spMkLst>
            <pc:docMk/>
            <pc:sldMk cId="2588504375" sldId="411"/>
            <ac:spMk id="3" creationId="{406704AD-74C6-DB6E-92EB-CCA51F3CC675}"/>
          </ac:spMkLst>
        </pc:spChg>
        <pc:spChg chg="del">
          <ac:chgData name="Thierry Joel Meli Tchinda" userId="39a8f1d7dddfd023" providerId="LiveId" clId="{ED7BBF07-28A9-4D13-8777-48ECEF4388DC}" dt="2024-05-20T19:17:57.521" v="71" actId="478"/>
          <ac:spMkLst>
            <pc:docMk/>
            <pc:sldMk cId="2588504375" sldId="411"/>
            <ac:spMk id="4" creationId="{B0570538-A042-09FC-5EDF-6D6B1BB7F418}"/>
          </ac:spMkLst>
        </pc:spChg>
        <pc:spChg chg="mod">
          <ac:chgData name="Thierry Joel Meli Tchinda" userId="39a8f1d7dddfd023" providerId="LiveId" clId="{ED7BBF07-28A9-4D13-8777-48ECEF4388DC}" dt="2024-06-11T08:56:07.774" v="1042" actId="113"/>
          <ac:spMkLst>
            <pc:docMk/>
            <pc:sldMk cId="2588504375" sldId="411"/>
            <ac:spMk id="17" creationId="{00000000-0000-0000-0000-000000000000}"/>
          </ac:spMkLst>
        </pc:spChg>
      </pc:sldChg>
      <pc:sldChg chg="addSp delSp modSp new mod setBg">
        <pc:chgData name="Thierry Joel Meli Tchinda" userId="39a8f1d7dddfd023" providerId="LiveId" clId="{ED7BBF07-28A9-4D13-8777-48ECEF4388DC}" dt="2024-06-11T09:08:25.284" v="1070" actId="1076"/>
        <pc:sldMkLst>
          <pc:docMk/>
          <pc:sldMk cId="1354503643" sldId="412"/>
        </pc:sldMkLst>
        <pc:spChg chg="add">
          <ac:chgData name="Thierry Joel Meli Tchinda" userId="39a8f1d7dddfd023" providerId="LiveId" clId="{ED7BBF07-28A9-4D13-8777-48ECEF4388DC}" dt="2024-06-11T09:04:21.962" v="1057" actId="26606"/>
          <ac:spMkLst>
            <pc:docMk/>
            <pc:sldMk cId="1354503643" sldId="412"/>
            <ac:spMk id="8" creationId="{42A4FC2C-047E-45A5-965D-8E1E3BF09BC6}"/>
          </ac:spMkLst>
        </pc:spChg>
        <pc:picChg chg="add del mod ord">
          <ac:chgData name="Thierry Joel Meli Tchinda" userId="39a8f1d7dddfd023" providerId="LiveId" clId="{ED7BBF07-28A9-4D13-8777-48ECEF4388DC}" dt="2024-06-11T09:05:06.904" v="1064" actId="21"/>
          <ac:picMkLst>
            <pc:docMk/>
            <pc:sldMk cId="1354503643" sldId="412"/>
            <ac:picMk id="2" creationId="{FFE422D7-C1A8-D146-44CD-2A2FEC2FBA72}"/>
          </ac:picMkLst>
        </pc:picChg>
        <pc:picChg chg="add mod">
          <ac:chgData name="Thierry Joel Meli Tchinda" userId="39a8f1d7dddfd023" providerId="LiveId" clId="{ED7BBF07-28A9-4D13-8777-48ECEF4388DC}" dt="2024-06-11T09:08:25.284" v="1070" actId="1076"/>
          <ac:picMkLst>
            <pc:docMk/>
            <pc:sldMk cId="1354503643" sldId="412"/>
            <ac:picMk id="3" creationId="{03BFFFF3-FAD8-70DC-D4A6-CB32BFA54D1C}"/>
          </ac:picMkLst>
        </pc:picChg>
      </pc:sldChg>
      <pc:sldChg chg="del">
        <pc:chgData name="Thierry Joel Meli Tchinda" userId="39a8f1d7dddfd023" providerId="LiveId" clId="{ED7BBF07-28A9-4D13-8777-48ECEF4388DC}" dt="2024-06-11T08:42:23.829" v="336" actId="2696"/>
        <pc:sldMkLst>
          <pc:docMk/>
          <pc:sldMk cId="2902574822" sldId="412"/>
        </pc:sldMkLst>
      </pc:sldChg>
      <pc:sldChg chg="del">
        <pc:chgData name="Thierry Joel Meli Tchinda" userId="39a8f1d7dddfd023" providerId="LiveId" clId="{ED7BBF07-28A9-4D13-8777-48ECEF4388DC}" dt="2024-06-11T08:43:45.302" v="339" actId="2696"/>
        <pc:sldMkLst>
          <pc:docMk/>
          <pc:sldMk cId="2177337154" sldId="413"/>
        </pc:sldMkLst>
      </pc:sldChg>
      <pc:sldChg chg="del">
        <pc:chgData name="Thierry Joel Meli Tchinda" userId="39a8f1d7dddfd023" providerId="LiveId" clId="{ED7BBF07-28A9-4D13-8777-48ECEF4388DC}" dt="2024-06-11T08:49:27.652" v="1030" actId="2696"/>
        <pc:sldMkLst>
          <pc:docMk/>
          <pc:sldMk cId="2500487799" sldId="414"/>
        </pc:sldMkLst>
      </pc:sldChg>
      <pc:sldChg chg="addSp delSp modSp del mod">
        <pc:chgData name="Thierry Joel Meli Tchinda" userId="39a8f1d7dddfd023" providerId="LiveId" clId="{ED7BBF07-28A9-4D13-8777-48ECEF4388DC}" dt="2024-06-11T08:53:14.117" v="1037" actId="2696"/>
        <pc:sldMkLst>
          <pc:docMk/>
          <pc:sldMk cId="1104731882" sldId="415"/>
        </pc:sldMkLst>
        <pc:spChg chg="mod">
          <ac:chgData name="Thierry Joel Meli Tchinda" userId="39a8f1d7dddfd023" providerId="LiveId" clId="{ED7BBF07-28A9-4D13-8777-48ECEF4388DC}" dt="2024-06-11T08:45:59.493" v="902" actId="20577"/>
          <ac:spMkLst>
            <pc:docMk/>
            <pc:sldMk cId="1104731882" sldId="415"/>
            <ac:spMk id="10" creationId="{00000000-0000-0000-0000-000000000000}"/>
          </ac:spMkLst>
        </pc:spChg>
        <pc:spChg chg="mod">
          <ac:chgData name="Thierry Joel Meli Tchinda" userId="39a8f1d7dddfd023" providerId="LiveId" clId="{ED7BBF07-28A9-4D13-8777-48ECEF4388DC}" dt="2024-06-11T08:46:28.269" v="1021" actId="20577"/>
          <ac:spMkLst>
            <pc:docMk/>
            <pc:sldMk cId="1104731882" sldId="415"/>
            <ac:spMk id="11" creationId="{D8193F4A-55C2-D59B-34CC-BEABF243A05C}"/>
          </ac:spMkLst>
        </pc:spChg>
        <pc:spChg chg="mod">
          <ac:chgData name="Thierry Joel Meli Tchinda" userId="39a8f1d7dddfd023" providerId="LiveId" clId="{ED7BBF07-28A9-4D13-8777-48ECEF4388DC}" dt="2024-06-11T08:51:26.623" v="1035" actId="1076"/>
          <ac:spMkLst>
            <pc:docMk/>
            <pc:sldMk cId="1104731882" sldId="415"/>
            <ac:spMk id="14" creationId="{00000000-0000-0000-0000-000000000000}"/>
          </ac:spMkLst>
        </pc:spChg>
        <pc:picChg chg="add del mod">
          <ac:chgData name="Thierry Joel Meli Tchinda" userId="39a8f1d7dddfd023" providerId="LiveId" clId="{ED7BBF07-28A9-4D13-8777-48ECEF4388DC}" dt="2024-06-11T08:48:31.987" v="1029" actId="21"/>
          <ac:picMkLst>
            <pc:docMk/>
            <pc:sldMk cId="1104731882" sldId="415"/>
            <ac:picMk id="2" creationId="{FD376394-EDE2-C347-3649-A6FAF7DC0321}"/>
          </ac:picMkLst>
        </pc:picChg>
        <pc:picChg chg="add mod">
          <ac:chgData name="Thierry Joel Meli Tchinda" userId="39a8f1d7dddfd023" providerId="LiveId" clId="{ED7BBF07-28A9-4D13-8777-48ECEF4388DC}" dt="2024-06-11T08:52:44.985" v="1036"/>
          <ac:picMkLst>
            <pc:docMk/>
            <pc:sldMk cId="1104731882" sldId="415"/>
            <ac:picMk id="3" creationId="{3B36154A-940F-9659-8893-147956C40FC6}"/>
          </ac:picMkLst>
        </pc:picChg>
      </pc:sldChg>
      <pc:sldChg chg="new del">
        <pc:chgData name="Thierry Joel Meli Tchinda" userId="39a8f1d7dddfd023" providerId="LiveId" clId="{ED7BBF07-28A9-4D13-8777-48ECEF4388DC}" dt="2024-06-11T08:50:50.956" v="1033" actId="2696"/>
        <pc:sldMkLst>
          <pc:docMk/>
          <pc:sldMk cId="1330936674" sldId="416"/>
        </pc:sldMkLst>
      </pc:sldChg>
      <pc:sldChg chg="del">
        <pc:chgData name="Thierry Joel Meli Tchinda" userId="39a8f1d7dddfd023" providerId="LiveId" clId="{ED7BBF07-28A9-4D13-8777-48ECEF4388DC}" dt="2024-06-11T08:49:54.879" v="1031" actId="2696"/>
        <pc:sldMkLst>
          <pc:docMk/>
          <pc:sldMk cId="3292573213" sldId="416"/>
        </pc:sldMkLst>
      </pc:sldChg>
      <pc:sldChg chg="del">
        <pc:chgData name="Thierry Joel Meli Tchinda" userId="39a8f1d7dddfd023" providerId="LiveId" clId="{ED7BBF07-28A9-4D13-8777-48ECEF4388DC}" dt="2024-06-11T08:44:54.014" v="341" actId="2696"/>
        <pc:sldMkLst>
          <pc:docMk/>
          <pc:sldMk cId="1979268976" sldId="417"/>
        </pc:sldMkLst>
      </pc:sldChg>
    </pc:docChg>
  </pc:docChgLst>
  <pc:docChgLst>
    <pc:chgData name="Thierry Joel Meli Tchinda" userId="39a8f1d7dddfd023" providerId="Windows Live" clId="Web-{D1D3F39C-CFFE-F56D-6E90-2F5A63832C09}"/>
    <pc:docChg chg="modSld">
      <pc:chgData name="Thierry Joel Meli Tchinda" userId="39a8f1d7dddfd023" providerId="Windows Live" clId="Web-{D1D3F39C-CFFE-F56D-6E90-2F5A63832C09}" dt="2024-05-22T06:13:44.365" v="158" actId="20577"/>
      <pc:docMkLst>
        <pc:docMk/>
      </pc:docMkLst>
      <pc:sldChg chg="addSp delSp modSp">
        <pc:chgData name="Thierry Joel Meli Tchinda" userId="39a8f1d7dddfd023" providerId="Windows Live" clId="Web-{D1D3F39C-CFFE-F56D-6E90-2F5A63832C09}" dt="2024-05-22T06:03:30.294" v="135"/>
        <pc:sldMkLst>
          <pc:docMk/>
          <pc:sldMk cId="731903949" sldId="406"/>
        </pc:sldMkLst>
        <pc:spChg chg="add del mod">
          <ac:chgData name="Thierry Joel Meli Tchinda" userId="39a8f1d7dddfd023" providerId="Windows Live" clId="Web-{D1D3F39C-CFFE-F56D-6E90-2F5A63832C09}" dt="2024-05-22T05:59:57.979" v="73"/>
          <ac:spMkLst>
            <pc:docMk/>
            <pc:sldMk cId="731903949" sldId="406"/>
            <ac:spMk id="2" creationId="{388A056C-907D-7DFC-A6BD-D7509A9068C7}"/>
          </ac:spMkLst>
        </pc:spChg>
        <pc:spChg chg="add del mod">
          <ac:chgData name="Thierry Joel Meli Tchinda" userId="39a8f1d7dddfd023" providerId="Windows Live" clId="Web-{D1D3F39C-CFFE-F56D-6E90-2F5A63832C09}" dt="2024-05-22T06:01:48.699" v="77"/>
          <ac:spMkLst>
            <pc:docMk/>
            <pc:sldMk cId="731903949" sldId="406"/>
            <ac:spMk id="3" creationId="{2B8A3853-597F-77C0-D9B0-DA0825E4EEE5}"/>
          </ac:spMkLst>
        </pc:spChg>
        <pc:spChg chg="mod">
          <ac:chgData name="Thierry Joel Meli Tchinda" userId="39a8f1d7dddfd023" providerId="Windows Live" clId="Web-{D1D3F39C-CFFE-F56D-6E90-2F5A63832C09}" dt="2024-05-22T05:58:26.009" v="69" actId="14100"/>
          <ac:spMkLst>
            <pc:docMk/>
            <pc:sldMk cId="731903949" sldId="406"/>
            <ac:spMk id="6" creationId="{046D833D-BC99-ECD2-1B05-4C7349ACB17F}"/>
          </ac:spMkLst>
        </pc:spChg>
        <pc:spChg chg="add del mod">
          <ac:chgData name="Thierry Joel Meli Tchinda" userId="39a8f1d7dddfd023" providerId="Windows Live" clId="Web-{D1D3F39C-CFFE-F56D-6E90-2F5A63832C09}" dt="2024-05-22T06:03:30.294" v="135"/>
          <ac:spMkLst>
            <pc:docMk/>
            <pc:sldMk cId="731903949" sldId="406"/>
            <ac:spMk id="7" creationId="{62190967-FC05-F170-B18A-FB2F790AE84C}"/>
          </ac:spMkLst>
        </pc:spChg>
        <pc:spChg chg="add">
          <ac:chgData name="Thierry Joel Meli Tchinda" userId="39a8f1d7dddfd023" providerId="Windows Live" clId="Web-{D1D3F39C-CFFE-F56D-6E90-2F5A63832C09}" dt="2024-05-22T06:03:00.903" v="109"/>
          <ac:spMkLst>
            <pc:docMk/>
            <pc:sldMk cId="731903949" sldId="406"/>
            <ac:spMk id="13" creationId="{0150EF2A-C1CC-AD4C-DE3B-803AA8218073}"/>
          </ac:spMkLst>
        </pc:spChg>
        <pc:spChg chg="mod">
          <ac:chgData name="Thierry Joel Meli Tchinda" userId="39a8f1d7dddfd023" providerId="Windows Live" clId="Web-{D1D3F39C-CFFE-F56D-6E90-2F5A63832C09}" dt="2024-05-22T05:59:59.354" v="74" actId="1076"/>
          <ac:spMkLst>
            <pc:docMk/>
            <pc:sldMk cId="731903949" sldId="406"/>
            <ac:spMk id="15" creationId="{B0A60076-0B2A-35A9-6CC4-52D598A3C167}"/>
          </ac:spMkLst>
        </pc:spChg>
        <pc:spChg chg="add">
          <ac:chgData name="Thierry Joel Meli Tchinda" userId="39a8f1d7dddfd023" providerId="Windows Live" clId="Web-{D1D3F39C-CFFE-F56D-6E90-2F5A63832C09}" dt="2024-05-22T06:03:00.919" v="110"/>
          <ac:spMkLst>
            <pc:docMk/>
            <pc:sldMk cId="731903949" sldId="406"/>
            <ac:spMk id="17" creationId="{34008F0B-D831-19F7-6AAE-E636EF808754}"/>
          </ac:spMkLst>
        </pc:spChg>
        <pc:spChg chg="add">
          <ac:chgData name="Thierry Joel Meli Tchinda" userId="39a8f1d7dddfd023" providerId="Windows Live" clId="Web-{D1D3F39C-CFFE-F56D-6E90-2F5A63832C09}" dt="2024-05-22T06:03:01.013" v="117"/>
          <ac:spMkLst>
            <pc:docMk/>
            <pc:sldMk cId="731903949" sldId="406"/>
            <ac:spMk id="32" creationId="{8CD9A293-FC52-E42C-C8D9-809FEFB636CF}"/>
          </ac:spMkLst>
        </pc:spChg>
        <pc:spChg chg="add">
          <ac:chgData name="Thierry Joel Meli Tchinda" userId="39a8f1d7dddfd023" providerId="Windows Live" clId="Web-{D1D3F39C-CFFE-F56D-6E90-2F5A63832C09}" dt="2024-05-22T06:03:01.060" v="120"/>
          <ac:spMkLst>
            <pc:docMk/>
            <pc:sldMk cId="731903949" sldId="406"/>
            <ac:spMk id="40" creationId="{736A3536-F3C4-5385-6B17-4EE1994592E0}"/>
          </ac:spMkLst>
        </pc:spChg>
        <pc:spChg chg="add">
          <ac:chgData name="Thierry Joel Meli Tchinda" userId="39a8f1d7dddfd023" providerId="Windows Live" clId="Web-{D1D3F39C-CFFE-F56D-6E90-2F5A63832C09}" dt="2024-05-22T06:03:01.091" v="122"/>
          <ac:spMkLst>
            <pc:docMk/>
            <pc:sldMk cId="731903949" sldId="406"/>
            <ac:spMk id="44" creationId="{1E1F8E1E-58F2-E963-6285-697A67B6389E}"/>
          </ac:spMkLst>
        </pc:spChg>
        <pc:spChg chg="add">
          <ac:chgData name="Thierry Joel Meli Tchinda" userId="39a8f1d7dddfd023" providerId="Windows Live" clId="Web-{D1D3F39C-CFFE-F56D-6E90-2F5A63832C09}" dt="2024-05-22T06:03:01.106" v="123"/>
          <ac:spMkLst>
            <pc:docMk/>
            <pc:sldMk cId="731903949" sldId="406"/>
            <ac:spMk id="46" creationId="{B0C20BC3-402B-1669-3977-3B2C011790A7}"/>
          </ac:spMkLst>
        </pc:spChg>
        <pc:spChg chg="add">
          <ac:chgData name="Thierry Joel Meli Tchinda" userId="39a8f1d7dddfd023" providerId="Windows Live" clId="Web-{D1D3F39C-CFFE-F56D-6E90-2F5A63832C09}" dt="2024-05-22T06:03:01.122" v="124"/>
          <ac:spMkLst>
            <pc:docMk/>
            <pc:sldMk cId="731903949" sldId="406"/>
            <ac:spMk id="48" creationId="{13F225D7-69EC-765D-D9CE-67C7D9DD7FCE}"/>
          </ac:spMkLst>
        </pc:spChg>
        <pc:spChg chg="add">
          <ac:chgData name="Thierry Joel Meli Tchinda" userId="39a8f1d7dddfd023" providerId="Windows Live" clId="Web-{D1D3F39C-CFFE-F56D-6E90-2F5A63832C09}" dt="2024-05-22T06:03:01.153" v="125"/>
          <ac:spMkLst>
            <pc:docMk/>
            <pc:sldMk cId="731903949" sldId="406"/>
            <ac:spMk id="50" creationId="{CC0C6C86-03E4-5DB7-A3B9-51FE061A6B03}"/>
          </ac:spMkLst>
        </pc:spChg>
        <pc:spChg chg="add">
          <ac:chgData name="Thierry Joel Meli Tchinda" userId="39a8f1d7dddfd023" providerId="Windows Live" clId="Web-{D1D3F39C-CFFE-F56D-6E90-2F5A63832C09}" dt="2024-05-22T06:03:01.185" v="127"/>
          <ac:spMkLst>
            <pc:docMk/>
            <pc:sldMk cId="731903949" sldId="406"/>
            <ac:spMk id="54" creationId="{4D9EAC6D-8C71-2CC5-DC4E-72EC6B0A0BBF}"/>
          </ac:spMkLst>
        </pc:spChg>
        <pc:spChg chg="add">
          <ac:chgData name="Thierry Joel Meli Tchinda" userId="39a8f1d7dddfd023" providerId="Windows Live" clId="Web-{D1D3F39C-CFFE-F56D-6E90-2F5A63832C09}" dt="2024-05-22T06:03:01.216" v="128"/>
          <ac:spMkLst>
            <pc:docMk/>
            <pc:sldMk cId="731903949" sldId="406"/>
            <ac:spMk id="56" creationId="{B492728F-A9D9-7678-812D-75707C51DED3}"/>
          </ac:spMkLst>
        </pc:spChg>
        <pc:spChg chg="add">
          <ac:chgData name="Thierry Joel Meli Tchinda" userId="39a8f1d7dddfd023" providerId="Windows Live" clId="Web-{D1D3F39C-CFFE-F56D-6E90-2F5A63832C09}" dt="2024-05-22T06:03:01.263" v="130"/>
          <ac:spMkLst>
            <pc:docMk/>
            <pc:sldMk cId="731903949" sldId="406"/>
            <ac:spMk id="60" creationId="{56B7C92E-A658-BAFC-08C9-F2353DC160BD}"/>
          </ac:spMkLst>
        </pc:spChg>
        <pc:spChg chg="add">
          <ac:chgData name="Thierry Joel Meli Tchinda" userId="39a8f1d7dddfd023" providerId="Windows Live" clId="Web-{D1D3F39C-CFFE-F56D-6E90-2F5A63832C09}" dt="2024-05-22T06:03:01.310" v="132"/>
          <ac:spMkLst>
            <pc:docMk/>
            <pc:sldMk cId="731903949" sldId="406"/>
            <ac:spMk id="64" creationId="{E9FC7D24-8B9D-0DAA-D2AA-C84469125A0B}"/>
          </ac:spMkLst>
        </pc:spChg>
        <pc:spChg chg="add">
          <ac:chgData name="Thierry Joel Meli Tchinda" userId="39a8f1d7dddfd023" providerId="Windows Live" clId="Web-{D1D3F39C-CFFE-F56D-6E90-2F5A63832C09}" dt="2024-05-22T06:03:01.325" v="133"/>
          <ac:spMkLst>
            <pc:docMk/>
            <pc:sldMk cId="731903949" sldId="406"/>
            <ac:spMk id="66" creationId="{1225A6F1-9A7B-7814-6A7B-0AE550F48C26}"/>
          </ac:spMkLst>
        </pc:spChg>
        <pc:picChg chg="add">
          <ac:chgData name="Thierry Joel Meli Tchinda" userId="39a8f1d7dddfd023" providerId="Windows Live" clId="Web-{D1D3F39C-CFFE-F56D-6E90-2F5A63832C09}" dt="2024-05-22T06:03:00.872" v="107"/>
          <ac:picMkLst>
            <pc:docMk/>
            <pc:sldMk cId="731903949" sldId="406"/>
            <ac:picMk id="9" creationId="{64271F99-5BA7-F2AA-98A0-D84BA0E7BF42}"/>
          </ac:picMkLst>
        </pc:picChg>
        <pc:picChg chg="add">
          <ac:chgData name="Thierry Joel Meli Tchinda" userId="39a8f1d7dddfd023" providerId="Windows Live" clId="Web-{D1D3F39C-CFFE-F56D-6E90-2F5A63832C09}" dt="2024-05-22T06:03:00.888" v="108"/>
          <ac:picMkLst>
            <pc:docMk/>
            <pc:sldMk cId="731903949" sldId="406"/>
            <ac:picMk id="11" creationId="{A0DFF2AA-D41F-ADBE-8C9A-8DEB44C3AC82}"/>
          </ac:picMkLst>
        </pc:picChg>
        <pc:picChg chg="add">
          <ac:chgData name="Thierry Joel Meli Tchinda" userId="39a8f1d7dddfd023" providerId="Windows Live" clId="Web-{D1D3F39C-CFFE-F56D-6E90-2F5A63832C09}" dt="2024-05-22T06:03:00.935" v="111"/>
          <ac:picMkLst>
            <pc:docMk/>
            <pc:sldMk cId="731903949" sldId="406"/>
            <ac:picMk id="20" creationId="{05917C0F-84DE-0B36-1CFD-AF595D6067E2}"/>
          </ac:picMkLst>
        </pc:picChg>
        <pc:picChg chg="add">
          <ac:chgData name="Thierry Joel Meli Tchinda" userId="39a8f1d7dddfd023" providerId="Windows Live" clId="Web-{D1D3F39C-CFFE-F56D-6E90-2F5A63832C09}" dt="2024-05-22T06:03:00.950" v="112"/>
          <ac:picMkLst>
            <pc:docMk/>
            <pc:sldMk cId="731903949" sldId="406"/>
            <ac:picMk id="22" creationId="{C1BDA41A-11D7-B226-6AB4-38D0225B1E38}"/>
          </ac:picMkLst>
        </pc:picChg>
        <pc:picChg chg="add">
          <ac:chgData name="Thierry Joel Meli Tchinda" userId="39a8f1d7dddfd023" providerId="Windows Live" clId="Web-{D1D3F39C-CFFE-F56D-6E90-2F5A63832C09}" dt="2024-05-22T06:03:00.997" v="115"/>
          <ac:picMkLst>
            <pc:docMk/>
            <pc:sldMk cId="731903949" sldId="406"/>
            <ac:picMk id="28" creationId="{F80DFE19-EE46-279C-A948-73BEBC83B581}"/>
          </ac:picMkLst>
        </pc:picChg>
        <pc:picChg chg="add">
          <ac:chgData name="Thierry Joel Meli Tchinda" userId="39a8f1d7dddfd023" providerId="Windows Live" clId="Web-{D1D3F39C-CFFE-F56D-6E90-2F5A63832C09}" dt="2024-05-22T06:03:01.028" v="118"/>
          <ac:picMkLst>
            <pc:docMk/>
            <pc:sldMk cId="731903949" sldId="406"/>
            <ac:picMk id="35" creationId="{43FDCD55-2B61-0621-B7B6-BDF992117EF5}"/>
          </ac:picMkLst>
        </pc:picChg>
        <pc:picChg chg="add">
          <ac:chgData name="Thierry Joel Meli Tchinda" userId="39a8f1d7dddfd023" providerId="Windows Live" clId="Web-{D1D3F39C-CFFE-F56D-6E90-2F5A63832C09}" dt="2024-05-22T06:03:01.169" v="126"/>
          <ac:picMkLst>
            <pc:docMk/>
            <pc:sldMk cId="731903949" sldId="406"/>
            <ac:picMk id="52" creationId="{079DA6F6-E461-07CA-E8A6-566F3C94C05F}"/>
          </ac:picMkLst>
        </pc:picChg>
        <pc:picChg chg="add">
          <ac:chgData name="Thierry Joel Meli Tchinda" userId="39a8f1d7dddfd023" providerId="Windows Live" clId="Web-{D1D3F39C-CFFE-F56D-6E90-2F5A63832C09}" dt="2024-05-22T06:03:01.247" v="129"/>
          <ac:picMkLst>
            <pc:docMk/>
            <pc:sldMk cId="731903949" sldId="406"/>
            <ac:picMk id="58" creationId="{7FFB67E0-E7A2-4EE1-E0D5-69BBB0D17A94}"/>
          </ac:picMkLst>
        </pc:picChg>
        <pc:cxnChg chg="add">
          <ac:chgData name="Thierry Joel Meli Tchinda" userId="39a8f1d7dddfd023" providerId="Windows Live" clId="Web-{D1D3F39C-CFFE-F56D-6E90-2F5A63832C09}" dt="2024-05-22T06:03:00.966" v="113"/>
          <ac:cxnSpMkLst>
            <pc:docMk/>
            <pc:sldMk cId="731903949" sldId="406"/>
            <ac:cxnSpMk id="24" creationId="{9D39D2FE-D7AD-4871-B04E-3D9E7F2E1F5F}"/>
          </ac:cxnSpMkLst>
        </pc:cxnChg>
        <pc:cxnChg chg="add">
          <ac:chgData name="Thierry Joel Meli Tchinda" userId="39a8f1d7dddfd023" providerId="Windows Live" clId="Web-{D1D3F39C-CFFE-F56D-6E90-2F5A63832C09}" dt="2024-05-22T06:03:00.966" v="114"/>
          <ac:cxnSpMkLst>
            <pc:docMk/>
            <pc:sldMk cId="731903949" sldId="406"/>
            <ac:cxnSpMk id="26" creationId="{B7A520CC-093F-D4A2-3741-747A2D05A0BD}"/>
          </ac:cxnSpMkLst>
        </pc:cxnChg>
        <pc:cxnChg chg="add">
          <ac:chgData name="Thierry Joel Meli Tchinda" userId="39a8f1d7dddfd023" providerId="Windows Live" clId="Web-{D1D3F39C-CFFE-F56D-6E90-2F5A63832C09}" dt="2024-05-22T06:03:00.997" v="116"/>
          <ac:cxnSpMkLst>
            <pc:docMk/>
            <pc:sldMk cId="731903949" sldId="406"/>
            <ac:cxnSpMk id="30" creationId="{A631993E-90F3-EEED-91AE-3311C34ABBAA}"/>
          </ac:cxnSpMkLst>
        </pc:cxnChg>
        <pc:cxnChg chg="add">
          <ac:chgData name="Thierry Joel Meli Tchinda" userId="39a8f1d7dddfd023" providerId="Windows Live" clId="Web-{D1D3F39C-CFFE-F56D-6E90-2F5A63832C09}" dt="2024-05-22T06:03:01.044" v="119"/>
          <ac:cxnSpMkLst>
            <pc:docMk/>
            <pc:sldMk cId="731903949" sldId="406"/>
            <ac:cxnSpMk id="38" creationId="{DF749DCC-CA75-264A-A372-10DB092D4FD3}"/>
          </ac:cxnSpMkLst>
        </pc:cxnChg>
        <pc:cxnChg chg="add">
          <ac:chgData name="Thierry Joel Meli Tchinda" userId="39a8f1d7dddfd023" providerId="Windows Live" clId="Web-{D1D3F39C-CFFE-F56D-6E90-2F5A63832C09}" dt="2024-05-22T06:03:01.075" v="121"/>
          <ac:cxnSpMkLst>
            <pc:docMk/>
            <pc:sldMk cId="731903949" sldId="406"/>
            <ac:cxnSpMk id="42" creationId="{4F035276-D130-64F8-3D2E-8CACB1626FD7}"/>
          </ac:cxnSpMkLst>
        </pc:cxnChg>
        <pc:cxnChg chg="add">
          <ac:chgData name="Thierry Joel Meli Tchinda" userId="39a8f1d7dddfd023" providerId="Windows Live" clId="Web-{D1D3F39C-CFFE-F56D-6E90-2F5A63832C09}" dt="2024-05-22T06:03:01.278" v="131"/>
          <ac:cxnSpMkLst>
            <pc:docMk/>
            <pc:sldMk cId="731903949" sldId="406"/>
            <ac:cxnSpMk id="62" creationId="{5CA24C5F-6243-CD8A-496B-F4B9061788D3}"/>
          </ac:cxnSpMkLst>
        </pc:cxnChg>
      </pc:sldChg>
      <pc:sldChg chg="modSp">
        <pc:chgData name="Thierry Joel Meli Tchinda" userId="39a8f1d7dddfd023" providerId="Windows Live" clId="Web-{D1D3F39C-CFFE-F56D-6E90-2F5A63832C09}" dt="2024-05-22T06:13:44.365" v="158" actId="20577"/>
        <pc:sldMkLst>
          <pc:docMk/>
          <pc:sldMk cId="2902574822" sldId="412"/>
        </pc:sldMkLst>
        <pc:spChg chg="mod">
          <ac:chgData name="Thierry Joel Meli Tchinda" userId="39a8f1d7dddfd023" providerId="Windows Live" clId="Web-{D1D3F39C-CFFE-F56D-6E90-2F5A63832C09}" dt="2024-05-22T06:13:16.740" v="154" actId="20577"/>
          <ac:spMkLst>
            <pc:docMk/>
            <pc:sldMk cId="2902574822" sldId="412"/>
            <ac:spMk id="7" creationId="{35446EDD-0799-5CDB-CDEA-6298A110E393}"/>
          </ac:spMkLst>
        </pc:spChg>
        <pc:spChg chg="mod">
          <ac:chgData name="Thierry Joel Meli Tchinda" userId="39a8f1d7dddfd023" providerId="Windows Live" clId="Web-{D1D3F39C-CFFE-F56D-6E90-2F5A63832C09}" dt="2024-05-22T06:09:47.534" v="144" actId="20577"/>
          <ac:spMkLst>
            <pc:docMk/>
            <pc:sldMk cId="2902574822" sldId="412"/>
            <ac:spMk id="8" creationId="{E8EDDA50-006F-CD25-AFBC-E7CECA8562DE}"/>
          </ac:spMkLst>
        </pc:spChg>
        <pc:spChg chg="mod">
          <ac:chgData name="Thierry Joel Meli Tchinda" userId="39a8f1d7dddfd023" providerId="Windows Live" clId="Web-{D1D3F39C-CFFE-F56D-6E90-2F5A63832C09}" dt="2024-05-22T06:13:44.365" v="158" actId="20577"/>
          <ac:spMkLst>
            <pc:docMk/>
            <pc:sldMk cId="2902574822" sldId="412"/>
            <ac:spMk id="9" creationId="{E5F8E754-54C7-9C9E-371B-AE94637D20E9}"/>
          </ac:spMkLst>
        </pc:spChg>
        <pc:spChg chg="mod">
          <ac:chgData name="Thierry Joel Meli Tchinda" userId="39a8f1d7dddfd023" providerId="Windows Live" clId="Web-{D1D3F39C-CFFE-F56D-6E90-2F5A63832C09}" dt="2024-05-22T06:11:10.472" v="150" actId="20577"/>
          <ac:spMkLst>
            <pc:docMk/>
            <pc:sldMk cId="2902574822" sldId="412"/>
            <ac:spMk id="10" creationId="{D5171403-E875-DBE3-65A1-9AE8A6106D25}"/>
          </ac:spMkLst>
        </pc:spChg>
        <pc:spChg chg="mod">
          <ac:chgData name="Thierry Joel Meli Tchinda" userId="39a8f1d7dddfd023" providerId="Windows Live" clId="Web-{D1D3F39C-CFFE-F56D-6E90-2F5A63832C09}" dt="2024-05-22T06:08:16.095" v="141" actId="14100"/>
          <ac:spMkLst>
            <pc:docMk/>
            <pc:sldMk cId="2902574822" sldId="412"/>
            <ac:spMk id="15" creationId="{B0A60076-0B2A-35A9-6CC4-52D598A3C167}"/>
          </ac:spMkLst>
        </pc:spChg>
      </pc:sldChg>
      <pc:sldChg chg="modSp">
        <pc:chgData name="Thierry Joel Meli Tchinda" userId="39a8f1d7dddfd023" providerId="Windows Live" clId="Web-{D1D3F39C-CFFE-F56D-6E90-2F5A63832C09}" dt="2024-05-22T06:02:35.794" v="105" actId="1076"/>
        <pc:sldMkLst>
          <pc:docMk/>
          <pc:sldMk cId="3292573213" sldId="416"/>
        </pc:sldMkLst>
        <pc:spChg chg="mod">
          <ac:chgData name="Thierry Joel Meli Tchinda" userId="39a8f1d7dddfd023" providerId="Windows Live" clId="Web-{D1D3F39C-CFFE-F56D-6E90-2F5A63832C09}" dt="2024-05-22T06:02:35.778" v="104" actId="1076"/>
          <ac:spMkLst>
            <pc:docMk/>
            <pc:sldMk cId="3292573213" sldId="416"/>
            <ac:spMk id="3" creationId="{00000000-0000-0000-0000-000000000000}"/>
          </ac:spMkLst>
        </pc:spChg>
        <pc:spChg chg="mod">
          <ac:chgData name="Thierry Joel Meli Tchinda" userId="39a8f1d7dddfd023" providerId="Windows Live" clId="Web-{D1D3F39C-CFFE-F56D-6E90-2F5A63832C09}" dt="2024-05-22T06:02:35.294" v="81" actId="1076"/>
          <ac:spMkLst>
            <pc:docMk/>
            <pc:sldMk cId="3292573213" sldId="416"/>
            <ac:spMk id="9" creationId="{2794CB97-4243-4D17-264F-BC8FAA13740F}"/>
          </ac:spMkLst>
        </pc:spChg>
        <pc:spChg chg="mod">
          <ac:chgData name="Thierry Joel Meli Tchinda" userId="39a8f1d7dddfd023" providerId="Windows Live" clId="Web-{D1D3F39C-CFFE-F56D-6E90-2F5A63832C09}" dt="2024-05-22T06:02:35.309" v="82" actId="1076"/>
          <ac:spMkLst>
            <pc:docMk/>
            <pc:sldMk cId="3292573213" sldId="416"/>
            <ac:spMk id="10" creationId="{FE7CBB98-E38F-C7E8-E521-6D2B4A90E4D9}"/>
          </ac:spMkLst>
        </pc:spChg>
        <pc:spChg chg="mod">
          <ac:chgData name="Thierry Joel Meli Tchinda" userId="39a8f1d7dddfd023" providerId="Windows Live" clId="Web-{D1D3F39C-CFFE-F56D-6E90-2F5A63832C09}" dt="2024-05-22T06:02:35.559" v="92" actId="1076"/>
          <ac:spMkLst>
            <pc:docMk/>
            <pc:sldMk cId="3292573213" sldId="416"/>
            <ac:spMk id="12" creationId="{00000000-0000-0000-0000-000000000000}"/>
          </ac:spMkLst>
        </pc:spChg>
        <pc:spChg chg="mod">
          <ac:chgData name="Thierry Joel Meli Tchinda" userId="39a8f1d7dddfd023" providerId="Windows Live" clId="Web-{D1D3F39C-CFFE-F56D-6E90-2F5A63832C09}" dt="2024-05-22T06:02:35.590" v="94" actId="1076"/>
          <ac:spMkLst>
            <pc:docMk/>
            <pc:sldMk cId="3292573213" sldId="416"/>
            <ac:spMk id="14" creationId="{00000000-0000-0000-0000-000000000000}"/>
          </ac:spMkLst>
        </pc:spChg>
        <pc:spChg chg="mod">
          <ac:chgData name="Thierry Joel Meli Tchinda" userId="39a8f1d7dddfd023" providerId="Windows Live" clId="Web-{D1D3F39C-CFFE-F56D-6E90-2F5A63832C09}" dt="2024-05-22T06:02:35.231" v="78" actId="1076"/>
          <ac:spMkLst>
            <pc:docMk/>
            <pc:sldMk cId="3292573213" sldId="416"/>
            <ac:spMk id="15" creationId="{B0A60076-0B2A-35A9-6CC4-52D598A3C167}"/>
          </ac:spMkLst>
        </pc:spChg>
        <pc:spChg chg="mod">
          <ac:chgData name="Thierry Joel Meli Tchinda" userId="39a8f1d7dddfd023" providerId="Windows Live" clId="Web-{D1D3F39C-CFFE-F56D-6E90-2F5A63832C09}" dt="2024-05-22T06:02:35.606" v="95" actId="1076"/>
          <ac:spMkLst>
            <pc:docMk/>
            <pc:sldMk cId="3292573213" sldId="416"/>
            <ac:spMk id="17" creationId="{00000000-0000-0000-0000-000000000000}"/>
          </ac:spMkLst>
        </pc:spChg>
        <pc:spChg chg="mod">
          <ac:chgData name="Thierry Joel Meli Tchinda" userId="39a8f1d7dddfd023" providerId="Windows Live" clId="Web-{D1D3F39C-CFFE-F56D-6E90-2F5A63832C09}" dt="2024-05-22T06:02:35.497" v="89" actId="1076"/>
          <ac:spMkLst>
            <pc:docMk/>
            <pc:sldMk cId="3292573213" sldId="416"/>
            <ac:spMk id="20" creationId="{2794CB97-4243-4D17-264F-BC8FAA13740F}"/>
          </ac:spMkLst>
        </pc:spChg>
        <pc:spChg chg="mod">
          <ac:chgData name="Thierry Joel Meli Tchinda" userId="39a8f1d7dddfd023" providerId="Windows Live" clId="Web-{D1D3F39C-CFFE-F56D-6E90-2F5A63832C09}" dt="2024-05-22T06:02:35.622" v="96" actId="1076"/>
          <ac:spMkLst>
            <pc:docMk/>
            <pc:sldMk cId="3292573213" sldId="416"/>
            <ac:spMk id="27" creationId="{00000000-0000-0000-0000-000000000000}"/>
          </ac:spMkLst>
        </pc:spChg>
        <pc:spChg chg="mod">
          <ac:chgData name="Thierry Joel Meli Tchinda" userId="39a8f1d7dddfd023" providerId="Windows Live" clId="Web-{D1D3F39C-CFFE-F56D-6E90-2F5A63832C09}" dt="2024-05-22T06:02:35.637" v="97" actId="1076"/>
          <ac:spMkLst>
            <pc:docMk/>
            <pc:sldMk cId="3292573213" sldId="416"/>
            <ac:spMk id="28" creationId="{00000000-0000-0000-0000-000000000000}"/>
          </ac:spMkLst>
        </pc:spChg>
        <pc:spChg chg="mod">
          <ac:chgData name="Thierry Joel Meli Tchinda" userId="39a8f1d7dddfd023" providerId="Windows Live" clId="Web-{D1D3F39C-CFFE-F56D-6E90-2F5A63832C09}" dt="2024-05-22T06:02:35.684" v="99" actId="1076"/>
          <ac:spMkLst>
            <pc:docMk/>
            <pc:sldMk cId="3292573213" sldId="416"/>
            <ac:spMk id="32" creationId="{2794CB97-4243-4D17-264F-BC8FAA13740F}"/>
          </ac:spMkLst>
        </pc:spChg>
        <pc:spChg chg="mod">
          <ac:chgData name="Thierry Joel Meli Tchinda" userId="39a8f1d7dddfd023" providerId="Windows Live" clId="Web-{D1D3F39C-CFFE-F56D-6E90-2F5A63832C09}" dt="2024-05-22T06:02:35.700" v="100" actId="1076"/>
          <ac:spMkLst>
            <pc:docMk/>
            <pc:sldMk cId="3292573213" sldId="416"/>
            <ac:spMk id="33" creationId="{00000000-0000-0000-0000-000000000000}"/>
          </ac:spMkLst>
        </pc:spChg>
        <pc:spChg chg="mod">
          <ac:chgData name="Thierry Joel Meli Tchinda" userId="39a8f1d7dddfd023" providerId="Windows Live" clId="Web-{D1D3F39C-CFFE-F56D-6E90-2F5A63832C09}" dt="2024-05-22T06:02:35.747" v="102" actId="1076"/>
          <ac:spMkLst>
            <pc:docMk/>
            <pc:sldMk cId="3292573213" sldId="416"/>
            <ac:spMk id="35" creationId="{00000000-0000-0000-0000-000000000000}"/>
          </ac:spMkLst>
        </pc:spChg>
        <pc:spChg chg="mod">
          <ac:chgData name="Thierry Joel Meli Tchinda" userId="39a8f1d7dddfd023" providerId="Windows Live" clId="Web-{D1D3F39C-CFFE-F56D-6E90-2F5A63832C09}" dt="2024-05-22T06:02:35.794" v="105" actId="1076"/>
          <ac:spMkLst>
            <pc:docMk/>
            <pc:sldMk cId="3292573213" sldId="416"/>
            <ac:spMk id="38" creationId="{00000000-0000-0000-0000-000000000000}"/>
          </ac:spMkLst>
        </pc:spChg>
        <pc:picChg chg="mod">
          <ac:chgData name="Thierry Joel Meli Tchinda" userId="39a8f1d7dddfd023" providerId="Windows Live" clId="Web-{D1D3F39C-CFFE-F56D-6E90-2F5A63832C09}" dt="2024-05-22T06:02:35.372" v="83" actId="1076"/>
          <ac:picMkLst>
            <pc:docMk/>
            <pc:sldMk cId="3292573213" sldId="416"/>
            <ac:picMk id="2" creationId="{00000000-0000-0000-0000-000000000000}"/>
          </ac:picMkLst>
        </pc:picChg>
        <pc:picChg chg="mod">
          <ac:chgData name="Thierry Joel Meli Tchinda" userId="39a8f1d7dddfd023" providerId="Windows Live" clId="Web-{D1D3F39C-CFFE-F56D-6E90-2F5A63832C09}" dt="2024-05-22T06:02:35.278" v="80" actId="1076"/>
          <ac:picMkLst>
            <pc:docMk/>
            <pc:sldMk cId="3292573213" sldId="416"/>
            <ac:picMk id="8" creationId="{53A5B2F3-CCB0-5D3F-803D-757C67322DD6}"/>
          </ac:picMkLst>
        </pc:picChg>
        <pc:picChg chg="mod">
          <ac:chgData name="Thierry Joel Meli Tchinda" userId="39a8f1d7dddfd023" providerId="Windows Live" clId="Web-{D1D3F39C-CFFE-F56D-6E90-2F5A63832C09}" dt="2024-05-22T06:02:35.247" v="79" actId="1076"/>
          <ac:picMkLst>
            <pc:docMk/>
            <pc:sldMk cId="3292573213" sldId="416"/>
            <ac:picMk id="16" creationId="{8E7EC21F-AF39-02F8-334E-F7CB05105A33}"/>
          </ac:picMkLst>
        </pc:picChg>
        <pc:picChg chg="mod">
          <ac:chgData name="Thierry Joel Meli Tchinda" userId="39a8f1d7dddfd023" providerId="Windows Live" clId="Web-{D1D3F39C-CFFE-F56D-6E90-2F5A63832C09}" dt="2024-05-22T06:02:35.669" v="98" actId="1076"/>
          <ac:picMkLst>
            <pc:docMk/>
            <pc:sldMk cId="3292573213" sldId="416"/>
            <ac:picMk id="29" creationId="{A6934504-6E88-EF66-A3C5-1B0EEA68733C}"/>
          </ac:picMkLst>
        </pc:picChg>
        <pc:picChg chg="mod">
          <ac:chgData name="Thierry Joel Meli Tchinda" userId="39a8f1d7dddfd023" providerId="Windows Live" clId="Web-{D1D3F39C-CFFE-F56D-6E90-2F5A63832C09}" dt="2024-05-22T06:02:35.403" v="84" actId="1076"/>
          <ac:picMkLst>
            <pc:docMk/>
            <pc:sldMk cId="3292573213" sldId="416"/>
            <ac:picMk id="2050" creationId="{00000000-0000-0000-0000-000000000000}"/>
          </ac:picMkLst>
        </pc:picChg>
        <pc:picChg chg="mod">
          <ac:chgData name="Thierry Joel Meli Tchinda" userId="39a8f1d7dddfd023" providerId="Windows Live" clId="Web-{D1D3F39C-CFFE-F56D-6E90-2F5A63832C09}" dt="2024-05-22T06:02:35.465" v="87" actId="1076"/>
          <ac:picMkLst>
            <pc:docMk/>
            <pc:sldMk cId="3292573213" sldId="416"/>
            <ac:picMk id="2052" creationId="{00000000-0000-0000-0000-000000000000}"/>
          </ac:picMkLst>
        </pc:picChg>
        <pc:picChg chg="mod">
          <ac:chgData name="Thierry Joel Meli Tchinda" userId="39a8f1d7dddfd023" providerId="Windows Live" clId="Web-{D1D3F39C-CFFE-F56D-6E90-2F5A63832C09}" dt="2024-05-22T06:02:35.512" v="90" actId="1076"/>
          <ac:picMkLst>
            <pc:docMk/>
            <pc:sldMk cId="3292573213" sldId="416"/>
            <ac:picMk id="2054" creationId="{00000000-0000-0000-0000-000000000000}"/>
          </ac:picMkLst>
        </pc:picChg>
        <pc:picChg chg="mod">
          <ac:chgData name="Thierry Joel Meli Tchinda" userId="39a8f1d7dddfd023" providerId="Windows Live" clId="Web-{D1D3F39C-CFFE-F56D-6E90-2F5A63832C09}" dt="2024-05-22T06:02:35.715" v="101" actId="1076"/>
          <ac:picMkLst>
            <pc:docMk/>
            <pc:sldMk cId="3292573213" sldId="416"/>
            <ac:picMk id="2056" creationId="{00000000-0000-0000-0000-000000000000}"/>
          </ac:picMkLst>
        </pc:picChg>
        <pc:cxnChg chg="mod">
          <ac:chgData name="Thierry Joel Meli Tchinda" userId="39a8f1d7dddfd023" providerId="Windows Live" clId="Web-{D1D3F39C-CFFE-F56D-6E90-2F5A63832C09}" dt="2024-05-22T06:02:35.419" v="85" actId="1076"/>
          <ac:cxnSpMkLst>
            <pc:docMk/>
            <pc:sldMk cId="3292573213" sldId="416"/>
            <ac:cxnSpMk id="5" creationId="{00000000-0000-0000-0000-000000000000}"/>
          </ac:cxnSpMkLst>
        </pc:cxnChg>
        <pc:cxnChg chg="mod">
          <ac:chgData name="Thierry Joel Meli Tchinda" userId="39a8f1d7dddfd023" providerId="Windows Live" clId="Web-{D1D3F39C-CFFE-F56D-6E90-2F5A63832C09}" dt="2024-05-22T06:02:35.434" v="86" actId="1076"/>
          <ac:cxnSpMkLst>
            <pc:docMk/>
            <pc:sldMk cId="3292573213" sldId="416"/>
            <ac:cxnSpMk id="11" creationId="{00000000-0000-0000-0000-000000000000}"/>
          </ac:cxnSpMkLst>
        </pc:cxnChg>
        <pc:cxnChg chg="mod">
          <ac:chgData name="Thierry Joel Meli Tchinda" userId="39a8f1d7dddfd023" providerId="Windows Live" clId="Web-{D1D3F39C-CFFE-F56D-6E90-2F5A63832C09}" dt="2024-05-22T06:02:35.481" v="88" actId="1076"/>
          <ac:cxnSpMkLst>
            <pc:docMk/>
            <pc:sldMk cId="3292573213" sldId="416"/>
            <ac:cxnSpMk id="19" creationId="{00000000-0000-0000-0000-000000000000}"/>
          </ac:cxnSpMkLst>
        </pc:cxnChg>
        <pc:cxnChg chg="mod">
          <ac:chgData name="Thierry Joel Meli Tchinda" userId="39a8f1d7dddfd023" providerId="Windows Live" clId="Web-{D1D3F39C-CFFE-F56D-6E90-2F5A63832C09}" dt="2024-05-22T06:02:35.528" v="91" actId="1076"/>
          <ac:cxnSpMkLst>
            <pc:docMk/>
            <pc:sldMk cId="3292573213" sldId="416"/>
            <ac:cxnSpMk id="22" creationId="{00000000-0000-0000-0000-000000000000}"/>
          </ac:cxnSpMkLst>
        </pc:cxnChg>
        <pc:cxnChg chg="mod">
          <ac:chgData name="Thierry Joel Meli Tchinda" userId="39a8f1d7dddfd023" providerId="Windows Live" clId="Web-{D1D3F39C-CFFE-F56D-6E90-2F5A63832C09}" dt="2024-05-22T06:02:35.575" v="93" actId="1076"/>
          <ac:cxnSpMkLst>
            <pc:docMk/>
            <pc:sldMk cId="3292573213" sldId="416"/>
            <ac:cxnSpMk id="24" creationId="{00000000-0000-0000-0000-000000000000}"/>
          </ac:cxnSpMkLst>
        </pc:cxnChg>
        <pc:cxnChg chg="mod">
          <ac:chgData name="Thierry Joel Meli Tchinda" userId="39a8f1d7dddfd023" providerId="Windows Live" clId="Web-{D1D3F39C-CFFE-F56D-6E90-2F5A63832C09}" dt="2024-05-22T06:02:35.762" v="103" actId="1076"/>
          <ac:cxnSpMkLst>
            <pc:docMk/>
            <pc:sldMk cId="3292573213" sldId="416"/>
            <ac:cxnSpMk id="37" creationId="{00000000-0000-0000-0000-000000000000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9C0F1-633C-41EE-9074-E0817267EF63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879CE-67F1-437F-AB89-8E891A14CF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723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Bring Example about metadata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99C6508-0C4E-44BB-B4AB-9E864A89F44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326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C6508-0C4E-44BB-B4AB-9E864A89F44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527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C6508-0C4E-44BB-B4AB-9E864A89F44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45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C6508-0C4E-44BB-B4AB-9E864A89F44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768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9C6508-0C4E-44BB-B4AB-9E864A89F44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2956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1168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8712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>
            <a:extLst>
              <a:ext uri="{FF2B5EF4-FFF2-40B4-BE49-F238E27FC236}">
                <a16:creationId xmlns:a16="http://schemas.microsoft.com/office/drawing/2014/main" id="{014370B4-3C13-45C0-A952-B00548121584}"/>
              </a:ext>
            </a:extLst>
          </p:cNvPr>
          <p:cNvSpPr/>
          <p:nvPr userDrawn="1"/>
        </p:nvSpPr>
        <p:spPr>
          <a:xfrm>
            <a:off x="1" y="0"/>
            <a:ext cx="3884023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/>
          </a:p>
        </p:txBody>
      </p:sp>
      <p:grpSp>
        <p:nvGrpSpPr>
          <p:cNvPr id="3" name="Group 5">
            <a:extLst>
              <a:ext uri="{FF2B5EF4-FFF2-40B4-BE49-F238E27FC236}">
                <a16:creationId xmlns:a16="http://schemas.microsoft.com/office/drawing/2014/main" id="{9E4B51B4-EE18-4819-8088-68502663D7B7}"/>
              </a:ext>
            </a:extLst>
          </p:cNvPr>
          <p:cNvGrpSpPr/>
          <p:nvPr userDrawn="1"/>
        </p:nvGrpSpPr>
        <p:grpSpPr>
          <a:xfrm>
            <a:off x="4484680" y="2679371"/>
            <a:ext cx="2029599" cy="3505672"/>
            <a:chOff x="1438761" y="2033015"/>
            <a:chExt cx="1980000" cy="3420000"/>
          </a:xfrm>
        </p:grpSpPr>
        <p:sp>
          <p:nvSpPr>
            <p:cNvPr id="4" name="Rounded Rectangle 41">
              <a:extLst>
                <a:ext uri="{FF2B5EF4-FFF2-40B4-BE49-F238E27FC236}">
                  <a16:creationId xmlns:a16="http://schemas.microsoft.com/office/drawing/2014/main" id="{C9356105-17CA-4587-B47D-ABD55F0030F2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5" name="Rectangle 42">
              <a:extLst>
                <a:ext uri="{FF2B5EF4-FFF2-40B4-BE49-F238E27FC236}">
                  <a16:creationId xmlns:a16="http://schemas.microsoft.com/office/drawing/2014/main" id="{98DE00C6-A201-4607-947A-9B6A7FB91E56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02E1FF0A-C482-45AA-BBA3-9B4078609158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7" name="Oval 44">
                <a:extLst>
                  <a:ext uri="{FF2B5EF4-FFF2-40B4-BE49-F238E27FC236}">
                    <a16:creationId xmlns:a16="http://schemas.microsoft.com/office/drawing/2014/main" id="{A02E90A4-46B5-4BA7-9477-F169F8CD3F1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8" name="Rounded Rectangle 45">
                <a:extLst>
                  <a:ext uri="{FF2B5EF4-FFF2-40B4-BE49-F238E27FC236}">
                    <a16:creationId xmlns:a16="http://schemas.microsoft.com/office/drawing/2014/main" id="{ED43A757-B80F-4F70-B31F-9A2BEB28CAD4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9" name="Group 5">
            <a:extLst>
              <a:ext uri="{FF2B5EF4-FFF2-40B4-BE49-F238E27FC236}">
                <a16:creationId xmlns:a16="http://schemas.microsoft.com/office/drawing/2014/main" id="{C8576216-C640-4674-AC56-2890C67BD9E5}"/>
              </a:ext>
            </a:extLst>
          </p:cNvPr>
          <p:cNvGrpSpPr/>
          <p:nvPr userDrawn="1"/>
        </p:nvGrpSpPr>
        <p:grpSpPr>
          <a:xfrm>
            <a:off x="6976147" y="2717584"/>
            <a:ext cx="2029599" cy="3505672"/>
            <a:chOff x="1438761" y="2033015"/>
            <a:chExt cx="1980000" cy="3420000"/>
          </a:xfrm>
        </p:grpSpPr>
        <p:sp>
          <p:nvSpPr>
            <p:cNvPr id="10" name="Rounded Rectangle 41">
              <a:extLst>
                <a:ext uri="{FF2B5EF4-FFF2-40B4-BE49-F238E27FC236}">
                  <a16:creationId xmlns:a16="http://schemas.microsoft.com/office/drawing/2014/main" id="{4F04F9F0-E35F-4AC4-8AEB-5B346C93BDE8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1" name="Rectangle 42">
              <a:extLst>
                <a:ext uri="{FF2B5EF4-FFF2-40B4-BE49-F238E27FC236}">
                  <a16:creationId xmlns:a16="http://schemas.microsoft.com/office/drawing/2014/main" id="{A0F1F4A1-65E1-495C-B229-251EFD3FB253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2" name="Group 6">
              <a:extLst>
                <a:ext uri="{FF2B5EF4-FFF2-40B4-BE49-F238E27FC236}">
                  <a16:creationId xmlns:a16="http://schemas.microsoft.com/office/drawing/2014/main" id="{02AB1FDC-BB35-4273-948F-D269A59ED959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3" name="Oval 44">
                <a:extLst>
                  <a:ext uri="{FF2B5EF4-FFF2-40B4-BE49-F238E27FC236}">
                    <a16:creationId xmlns:a16="http://schemas.microsoft.com/office/drawing/2014/main" id="{00BBB89C-B084-4AC1-BED6-BC1DC17D5220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14" name="Rounded Rectangle 45">
                <a:extLst>
                  <a:ext uri="{FF2B5EF4-FFF2-40B4-BE49-F238E27FC236}">
                    <a16:creationId xmlns:a16="http://schemas.microsoft.com/office/drawing/2014/main" id="{5982A1AE-2C2E-448E-9F4B-BC9CCDEA1A4E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grpSp>
        <p:nvGrpSpPr>
          <p:cNvPr id="15" name="Group 5">
            <a:extLst>
              <a:ext uri="{FF2B5EF4-FFF2-40B4-BE49-F238E27FC236}">
                <a16:creationId xmlns:a16="http://schemas.microsoft.com/office/drawing/2014/main" id="{3A368425-7072-4F51-8EE5-01E1BFEB50EB}"/>
              </a:ext>
            </a:extLst>
          </p:cNvPr>
          <p:cNvGrpSpPr/>
          <p:nvPr userDrawn="1"/>
        </p:nvGrpSpPr>
        <p:grpSpPr>
          <a:xfrm>
            <a:off x="9467615" y="2727858"/>
            <a:ext cx="2029599" cy="3505672"/>
            <a:chOff x="1438761" y="2033015"/>
            <a:chExt cx="1980000" cy="3420000"/>
          </a:xfrm>
        </p:grpSpPr>
        <p:sp>
          <p:nvSpPr>
            <p:cNvPr id="16" name="Rounded Rectangle 41">
              <a:extLst>
                <a:ext uri="{FF2B5EF4-FFF2-40B4-BE49-F238E27FC236}">
                  <a16:creationId xmlns:a16="http://schemas.microsoft.com/office/drawing/2014/main" id="{54A602E3-D4AC-44ED-A99F-190A1CDB8BD5}"/>
                </a:ext>
              </a:extLst>
            </p:cNvPr>
            <p:cNvSpPr/>
            <p:nvPr userDrawn="1"/>
          </p:nvSpPr>
          <p:spPr>
            <a:xfrm>
              <a:off x="1438761" y="2033015"/>
              <a:ext cx="1980000" cy="3420000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sp>
          <p:nvSpPr>
            <p:cNvPr id="17" name="Rectangle 42">
              <a:extLst>
                <a:ext uri="{FF2B5EF4-FFF2-40B4-BE49-F238E27FC236}">
                  <a16:creationId xmlns:a16="http://schemas.microsoft.com/office/drawing/2014/main" id="{F63D52AB-F36A-46A1-848A-8D7692D3CC68}"/>
                </a:ext>
              </a:extLst>
            </p:cNvPr>
            <p:cNvSpPr/>
            <p:nvPr userDrawn="1"/>
          </p:nvSpPr>
          <p:spPr>
            <a:xfrm>
              <a:off x="2310398" y="2205587"/>
              <a:ext cx="236725" cy="45719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0"/>
            </a:p>
          </p:txBody>
        </p:sp>
        <p:grpSp>
          <p:nvGrpSpPr>
            <p:cNvPr id="18" name="Group 6">
              <a:extLst>
                <a:ext uri="{FF2B5EF4-FFF2-40B4-BE49-F238E27FC236}">
                  <a16:creationId xmlns:a16="http://schemas.microsoft.com/office/drawing/2014/main" id="{04D310C5-4BF6-4703-AB41-9C3406E92015}"/>
                </a:ext>
              </a:extLst>
            </p:cNvPr>
            <p:cNvGrpSpPr/>
            <p:nvPr userDrawn="1"/>
          </p:nvGrpSpPr>
          <p:grpSpPr>
            <a:xfrm>
              <a:off x="2332851" y="5138854"/>
              <a:ext cx="191820" cy="211002"/>
              <a:chOff x="2453209" y="5151638"/>
              <a:chExt cx="191820" cy="211002"/>
            </a:xfrm>
          </p:grpSpPr>
          <p:sp>
            <p:nvSpPr>
              <p:cNvPr id="19" name="Oval 44">
                <a:extLst>
                  <a:ext uri="{FF2B5EF4-FFF2-40B4-BE49-F238E27FC236}">
                    <a16:creationId xmlns:a16="http://schemas.microsoft.com/office/drawing/2014/main" id="{30DA0AB5-96D5-49C1-9953-DD88116AAD83}"/>
                  </a:ext>
                </a:extLst>
              </p:cNvPr>
              <p:cNvSpPr/>
              <p:nvPr userDrawn="1"/>
            </p:nvSpPr>
            <p:spPr>
              <a:xfrm>
                <a:off x="2453209" y="5151638"/>
                <a:ext cx="191820" cy="211002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  <p:sp>
            <p:nvSpPr>
              <p:cNvPr id="20" name="Rounded Rectangle 45">
                <a:extLst>
                  <a:ext uri="{FF2B5EF4-FFF2-40B4-BE49-F238E27FC236}">
                    <a16:creationId xmlns:a16="http://schemas.microsoft.com/office/drawing/2014/main" id="{763C3B04-1D32-454A-9E00-E56FD5E22D27}"/>
                  </a:ext>
                </a:extLst>
              </p:cNvPr>
              <p:cNvSpPr/>
              <p:nvPr userDrawn="1"/>
            </p:nvSpPr>
            <p:spPr>
              <a:xfrm>
                <a:off x="2505251" y="5208531"/>
                <a:ext cx="87734" cy="97215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0"/>
              </a:p>
            </p:txBody>
          </p:sp>
        </p:grpSp>
      </p:grp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88422095-435B-47AA-9CCA-322F366DB3C8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4602823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4E14DFC6-4271-494B-82A9-1FCC7226F65C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7094290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A3772017-7DA7-4FE0-A85B-FD49517CE8C0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9585758" y="3009935"/>
            <a:ext cx="1797978" cy="27947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4" name="Oval 11">
            <a:extLst>
              <a:ext uri="{FF2B5EF4-FFF2-40B4-BE49-F238E27FC236}">
                <a16:creationId xmlns:a16="http://schemas.microsoft.com/office/drawing/2014/main" id="{99F1FA95-725F-4570-B40D-43A61D68A90A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</p:spTree>
    <p:extLst>
      <p:ext uri="{BB962C8B-B14F-4D97-AF65-F5344CB8AC3E}">
        <p14:creationId xmlns:p14="http://schemas.microsoft.com/office/powerpoint/2010/main" val="2634470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08517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27E9E532-B52F-4195-9769-854E30154B55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092000" y="0"/>
            <a:ext cx="8100000" cy="39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4B0386-33B4-4AE2-946E-6347B22040B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0" y="3960000"/>
            <a:ext cx="4092000" cy="289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Your Picture Here </a:t>
            </a:r>
            <a:endParaRPr lang="ko-KR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42F70AE-AA28-47B8-ADF1-78729B8D0C2E}"/>
              </a:ext>
            </a:extLst>
          </p:cNvPr>
          <p:cNvSpPr/>
          <p:nvPr userDrawn="1"/>
        </p:nvSpPr>
        <p:spPr>
          <a:xfrm>
            <a:off x="4200000" y="4050000"/>
            <a:ext cx="7992000" cy="2808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 b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72233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2726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1">
            <a:extLst>
              <a:ext uri="{FF2B5EF4-FFF2-40B4-BE49-F238E27FC236}">
                <a16:creationId xmlns:a16="http://schemas.microsoft.com/office/drawing/2014/main" id="{D984738B-46DB-4E68-8584-37E420407CAF}"/>
              </a:ext>
            </a:extLst>
          </p:cNvPr>
          <p:cNvSpPr/>
          <p:nvPr userDrawn="1"/>
        </p:nvSpPr>
        <p:spPr>
          <a:xfrm>
            <a:off x="6000620" y="5764092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sp>
        <p:nvSpPr>
          <p:cNvPr id="3" name="Oval 11">
            <a:extLst>
              <a:ext uri="{FF2B5EF4-FFF2-40B4-BE49-F238E27FC236}">
                <a16:creationId xmlns:a16="http://schemas.microsoft.com/office/drawing/2014/main" id="{1EF47FAD-E9FE-4655-9C18-2281F00609C6}"/>
              </a:ext>
            </a:extLst>
          </p:cNvPr>
          <p:cNvSpPr/>
          <p:nvPr userDrawn="1"/>
        </p:nvSpPr>
        <p:spPr>
          <a:xfrm>
            <a:off x="6000620" y="2958188"/>
            <a:ext cx="6959602" cy="50405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softEdge rad="2032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/>
          </a:p>
        </p:txBody>
      </p:sp>
      <p:grpSp>
        <p:nvGrpSpPr>
          <p:cNvPr id="4" name="Group 12">
            <a:extLst>
              <a:ext uri="{FF2B5EF4-FFF2-40B4-BE49-F238E27FC236}">
                <a16:creationId xmlns:a16="http://schemas.microsoft.com/office/drawing/2014/main" id="{69D03589-94E1-4EF8-85A4-3C81F0DA1CBB}"/>
              </a:ext>
            </a:extLst>
          </p:cNvPr>
          <p:cNvGrpSpPr/>
          <p:nvPr userDrawn="1"/>
        </p:nvGrpSpPr>
        <p:grpSpPr>
          <a:xfrm>
            <a:off x="7397562" y="792688"/>
            <a:ext cx="4157729" cy="2426868"/>
            <a:chOff x="-548507" y="477868"/>
            <a:chExt cx="11570449" cy="6357177"/>
          </a:xfrm>
        </p:grpSpPr>
        <p:sp>
          <p:nvSpPr>
            <p:cNvPr id="5" name="Freeform: Shape 21">
              <a:extLst>
                <a:ext uri="{FF2B5EF4-FFF2-40B4-BE49-F238E27FC236}">
                  <a16:creationId xmlns:a16="http://schemas.microsoft.com/office/drawing/2014/main" id="{B8912ED9-1F51-4F24-86AA-66A8A2FAC13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22">
              <a:extLst>
                <a:ext uri="{FF2B5EF4-FFF2-40B4-BE49-F238E27FC236}">
                  <a16:creationId xmlns:a16="http://schemas.microsoft.com/office/drawing/2014/main" id="{39CCC3E3-83BF-4615-B176-D600377138AB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23">
              <a:extLst>
                <a:ext uri="{FF2B5EF4-FFF2-40B4-BE49-F238E27FC236}">
                  <a16:creationId xmlns:a16="http://schemas.microsoft.com/office/drawing/2014/main" id="{1BB4B631-0793-4EC4-948F-DBB77F89F32E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24">
              <a:extLst>
                <a:ext uri="{FF2B5EF4-FFF2-40B4-BE49-F238E27FC236}">
                  <a16:creationId xmlns:a16="http://schemas.microsoft.com/office/drawing/2014/main" id="{46901BAE-5177-4F15-8882-8A866D8919C6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25">
              <a:extLst>
                <a:ext uri="{FF2B5EF4-FFF2-40B4-BE49-F238E27FC236}">
                  <a16:creationId xmlns:a16="http://schemas.microsoft.com/office/drawing/2014/main" id="{EF305665-F54D-429D-A14B-170A9B1B6E2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10" name="Group 26">
              <a:extLst>
                <a:ext uri="{FF2B5EF4-FFF2-40B4-BE49-F238E27FC236}">
                  <a16:creationId xmlns:a16="http://schemas.microsoft.com/office/drawing/2014/main" id="{4D1C3DB9-35EC-4484-B208-3868E5CD398B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5" name="Rectangle: Rounded Corners 31">
                <a:extLst>
                  <a:ext uri="{FF2B5EF4-FFF2-40B4-BE49-F238E27FC236}">
                    <a16:creationId xmlns:a16="http://schemas.microsoft.com/office/drawing/2014/main" id="{D15A82CB-BC0F-459D-B41B-8A1BFCA8060F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: Rounded Corners 32">
                <a:extLst>
                  <a:ext uri="{FF2B5EF4-FFF2-40B4-BE49-F238E27FC236}">
                    <a16:creationId xmlns:a16="http://schemas.microsoft.com/office/drawing/2014/main" id="{BE22D75E-CD88-4E0B-9C14-762EBFC7231A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27">
              <a:extLst>
                <a:ext uri="{FF2B5EF4-FFF2-40B4-BE49-F238E27FC236}">
                  <a16:creationId xmlns:a16="http://schemas.microsoft.com/office/drawing/2014/main" id="{572FD46C-CB8F-4974-B0C2-810E3C9A8418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3" name="Rectangle: Rounded Corners 29">
                <a:extLst>
                  <a:ext uri="{FF2B5EF4-FFF2-40B4-BE49-F238E27FC236}">
                    <a16:creationId xmlns:a16="http://schemas.microsoft.com/office/drawing/2014/main" id="{7672D1E1-BFB8-4023-BB75-A4F701F1093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: Rounded Corners 30">
                <a:extLst>
                  <a:ext uri="{FF2B5EF4-FFF2-40B4-BE49-F238E27FC236}">
                    <a16:creationId xmlns:a16="http://schemas.microsoft.com/office/drawing/2014/main" id="{8DDB581F-7D4E-45C3-9A6C-92C141A2ACB1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BEFC7E2A-B774-4752-AACD-0911CCE5FBCA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2">
            <a:extLst>
              <a:ext uri="{FF2B5EF4-FFF2-40B4-BE49-F238E27FC236}">
                <a16:creationId xmlns:a16="http://schemas.microsoft.com/office/drawing/2014/main" id="{CBCAAE18-DC02-4BAB-A31F-FB0F77C5EB8F}"/>
              </a:ext>
            </a:extLst>
          </p:cNvPr>
          <p:cNvGrpSpPr/>
          <p:nvPr userDrawn="1"/>
        </p:nvGrpSpPr>
        <p:grpSpPr>
          <a:xfrm>
            <a:off x="7397562" y="3619369"/>
            <a:ext cx="4157729" cy="2426868"/>
            <a:chOff x="-548507" y="477868"/>
            <a:chExt cx="11570449" cy="6357177"/>
          </a:xfrm>
        </p:grpSpPr>
        <p:sp>
          <p:nvSpPr>
            <p:cNvPr id="18" name="Freeform: Shape 21">
              <a:extLst>
                <a:ext uri="{FF2B5EF4-FFF2-40B4-BE49-F238E27FC236}">
                  <a16:creationId xmlns:a16="http://schemas.microsoft.com/office/drawing/2014/main" id="{55BDDAA0-6882-4B7F-9F51-479405880209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22">
              <a:extLst>
                <a:ext uri="{FF2B5EF4-FFF2-40B4-BE49-F238E27FC236}">
                  <a16:creationId xmlns:a16="http://schemas.microsoft.com/office/drawing/2014/main" id="{32CEF7DE-E805-4F48-8F87-F86553A0A1B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23">
              <a:extLst>
                <a:ext uri="{FF2B5EF4-FFF2-40B4-BE49-F238E27FC236}">
                  <a16:creationId xmlns:a16="http://schemas.microsoft.com/office/drawing/2014/main" id="{E3104BB3-45A0-42A7-9B66-73473F9789F5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4">
              <a:extLst>
                <a:ext uri="{FF2B5EF4-FFF2-40B4-BE49-F238E27FC236}">
                  <a16:creationId xmlns:a16="http://schemas.microsoft.com/office/drawing/2014/main" id="{2916E959-0FE4-4F7A-AA5A-08CE113BD11E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5">
              <a:extLst>
                <a:ext uri="{FF2B5EF4-FFF2-40B4-BE49-F238E27FC236}">
                  <a16:creationId xmlns:a16="http://schemas.microsoft.com/office/drawing/2014/main" id="{7FAB6DCA-2E73-4B66-AC8F-065EBB67F22D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23" name="Group 26">
              <a:extLst>
                <a:ext uri="{FF2B5EF4-FFF2-40B4-BE49-F238E27FC236}">
                  <a16:creationId xmlns:a16="http://schemas.microsoft.com/office/drawing/2014/main" id="{A05A6A03-4FCE-4EEB-97E6-EDF24C40B283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28" name="Rectangle: Rounded Corners 31">
                <a:extLst>
                  <a:ext uri="{FF2B5EF4-FFF2-40B4-BE49-F238E27FC236}">
                    <a16:creationId xmlns:a16="http://schemas.microsoft.com/office/drawing/2014/main" id="{623E5D8D-D903-46AB-9A18-D321FBFAAB91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: Rounded Corners 32">
                <a:extLst>
                  <a:ext uri="{FF2B5EF4-FFF2-40B4-BE49-F238E27FC236}">
                    <a16:creationId xmlns:a16="http://schemas.microsoft.com/office/drawing/2014/main" id="{6D8C28F1-E5D8-4AD4-9B4B-0C4E1153377C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4" name="Group 27">
              <a:extLst>
                <a:ext uri="{FF2B5EF4-FFF2-40B4-BE49-F238E27FC236}">
                  <a16:creationId xmlns:a16="http://schemas.microsoft.com/office/drawing/2014/main" id="{FC2E83F7-7058-4885-8E50-6F034C626C2E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26" name="Rectangle: Rounded Corners 29">
                <a:extLst>
                  <a:ext uri="{FF2B5EF4-FFF2-40B4-BE49-F238E27FC236}">
                    <a16:creationId xmlns:a16="http://schemas.microsoft.com/office/drawing/2014/main" id="{5235E700-1028-4DBF-9621-D7B197B804BE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: Rounded Corners 30">
                <a:extLst>
                  <a:ext uri="{FF2B5EF4-FFF2-40B4-BE49-F238E27FC236}">
                    <a16:creationId xmlns:a16="http://schemas.microsoft.com/office/drawing/2014/main" id="{886D99FE-DB04-42AB-A9A6-0F85D3ABD63D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5" name="Freeform: Shape 28">
              <a:extLst>
                <a:ext uri="{FF2B5EF4-FFF2-40B4-BE49-F238E27FC236}">
                  <a16:creationId xmlns:a16="http://schemas.microsoft.com/office/drawing/2014/main" id="{CA3EF5C2-CFEE-4DD1-B3E2-7B7811C98864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6AB6C515-FEFB-413A-8CDA-B20F305507DE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7997791" y="898584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16DD4884-A7A8-42BD-944C-F3D414CF00CB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7997791" y="3732552"/>
            <a:ext cx="2976555" cy="20370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45531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5312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8020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6751297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557488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0056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3032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Our Team LAYOUT</a:t>
            </a:r>
          </a:p>
        </p:txBody>
      </p:sp>
      <p:sp>
        <p:nvSpPr>
          <p:cNvPr id="4" name="Rounded Rectangle 4">
            <a:extLst>
              <a:ext uri="{FF2B5EF4-FFF2-40B4-BE49-F238E27FC236}">
                <a16:creationId xmlns:a16="http://schemas.microsoft.com/office/drawing/2014/main" id="{13950174-3026-49A7-9425-B00B2A3E9EA6}"/>
              </a:ext>
            </a:extLst>
          </p:cNvPr>
          <p:cNvSpPr/>
          <p:nvPr userDrawn="1"/>
        </p:nvSpPr>
        <p:spPr>
          <a:xfrm>
            <a:off x="714000" y="1560384"/>
            <a:ext cx="10764000" cy="3276000"/>
          </a:xfrm>
          <a:prstGeom prst="roundRect">
            <a:avLst>
              <a:gd name="adj" fmla="val 899"/>
            </a:avLst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161C13C6-8983-4005-A3D9-1A368D3D4E94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893359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E8CDE116-1F40-4043-9530-E9DD99C3C72C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3018201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EEE52ED-6ED8-4B16-9DC4-7322E037AE9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43043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8D1EE6CC-5B39-473C-97F8-518EC78B6835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267884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  <p:sp>
        <p:nvSpPr>
          <p:cNvPr id="9" name="그림 개체 틀 6">
            <a:extLst>
              <a:ext uri="{FF2B5EF4-FFF2-40B4-BE49-F238E27FC236}">
                <a16:creationId xmlns:a16="http://schemas.microsoft.com/office/drawing/2014/main" id="{8E02732D-3B55-422D-9996-957FAF0AA6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9392725" y="1741253"/>
            <a:ext cx="1908000" cy="25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tIns="576000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lang="ko-KR" altLang="en-US" sz="1200" baseline="0">
                <a:latin typeface="+mn-lt"/>
              </a:defRPr>
            </a:lvl1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altLang="ko-KR"/>
              <a:t>Insert Your Image</a:t>
            </a:r>
            <a:endParaRPr lang="ko-KR" altLang="en-US"/>
          </a:p>
          <a:p>
            <a:pPr marL="0" lvl="0" indent="0" algn="ctr">
              <a:buNone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427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A44D55-097E-422E-A0B3-604835A6742A}"/>
              </a:ext>
            </a:extLst>
          </p:cNvPr>
          <p:cNvSpPr/>
          <p:nvPr userDrawn="1"/>
        </p:nvSpPr>
        <p:spPr>
          <a:xfrm>
            <a:off x="0" y="2303253"/>
            <a:ext cx="12192000" cy="225149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>
              <a:cs typeface="Arial" pitchFamily="34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1C925C01-FEE1-492E-8512-B10BDB521E39}"/>
              </a:ext>
            </a:extLst>
          </p:cNvPr>
          <p:cNvSpPr/>
          <p:nvPr userDrawn="1"/>
        </p:nvSpPr>
        <p:spPr>
          <a:xfrm>
            <a:off x="0" y="4592128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9FAACAB-F737-49F9-BFB3-F3E4D0C18877}"/>
              </a:ext>
            </a:extLst>
          </p:cNvPr>
          <p:cNvSpPr/>
          <p:nvPr userDrawn="1"/>
        </p:nvSpPr>
        <p:spPr>
          <a:xfrm>
            <a:off x="0" y="2162355"/>
            <a:ext cx="12192000" cy="10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icture Placeholder 11">
            <a:extLst>
              <a:ext uri="{FF2B5EF4-FFF2-40B4-BE49-F238E27FC236}">
                <a16:creationId xmlns:a16="http://schemas.microsoft.com/office/drawing/2014/main" id="{744B90A8-112D-45DE-B6E9-528ECD4703F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961516" y="573702"/>
            <a:ext cx="4468483" cy="5710596"/>
          </a:xfrm>
          <a:prstGeom prst="rect">
            <a:avLst/>
          </a:prstGeom>
          <a:solidFill>
            <a:schemeClr val="bg1">
              <a:lumMod val="95000"/>
            </a:schemeClr>
          </a:solidFill>
          <a:effectLst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/>
            </a:lvl1pPr>
          </a:lstStyle>
          <a:p>
            <a:r>
              <a:rPr lang="en-US" altLang="ko-KR"/>
              <a:t>Your Picture Here And Send To Back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749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0168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E7B8CC01-B908-43C1-923F-D50CBD291B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0"/>
            <a:ext cx="6504010" cy="6858000"/>
          </a:xfrm>
          <a:custGeom>
            <a:avLst/>
            <a:gdLst>
              <a:gd name="connsiteX0" fmla="*/ 2612170 w 6504010"/>
              <a:gd name="connsiteY0" fmla="*/ 0 h 6858000"/>
              <a:gd name="connsiteX1" fmla="*/ 4486354 w 6504010"/>
              <a:gd name="connsiteY1" fmla="*/ 0 h 6858000"/>
              <a:gd name="connsiteX2" fmla="*/ 6504010 w 6504010"/>
              <a:gd name="connsiteY2" fmla="*/ 4666806 h 6858000"/>
              <a:gd name="connsiteX3" fmla="*/ 1435812 w 6504010"/>
              <a:gd name="connsiteY3" fmla="*/ 6858000 h 6858000"/>
              <a:gd name="connsiteX4" fmla="*/ 1101944 w 6504010"/>
              <a:gd name="connsiteY4" fmla="*/ 6858000 h 6858000"/>
              <a:gd name="connsiteX5" fmla="*/ 0 w 6504010"/>
              <a:gd name="connsiteY5" fmla="*/ 4309223 h 6858000"/>
              <a:gd name="connsiteX6" fmla="*/ 0 w 6504010"/>
              <a:gd name="connsiteY6" fmla="*/ 112935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504010" h="6858000">
                <a:moveTo>
                  <a:pt x="2612170" y="0"/>
                </a:moveTo>
                <a:lnTo>
                  <a:pt x="4486354" y="0"/>
                </a:lnTo>
                <a:lnTo>
                  <a:pt x="6504010" y="4666806"/>
                </a:lnTo>
                <a:lnTo>
                  <a:pt x="1435812" y="6858000"/>
                </a:lnTo>
                <a:lnTo>
                  <a:pt x="1101944" y="6858000"/>
                </a:lnTo>
                <a:lnTo>
                  <a:pt x="0" y="4309223"/>
                </a:lnTo>
                <a:lnTo>
                  <a:pt x="0" y="112935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700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186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액자 12">
            <a:extLst>
              <a:ext uri="{FF2B5EF4-FFF2-40B4-BE49-F238E27FC236}">
                <a16:creationId xmlns:a16="http://schemas.microsoft.com/office/drawing/2014/main" id="{BB349F8A-D3D6-4420-A053-2F749AF60E06}"/>
              </a:ext>
            </a:extLst>
          </p:cNvPr>
          <p:cNvSpPr/>
          <p:nvPr userDrawn="1"/>
        </p:nvSpPr>
        <p:spPr>
          <a:xfrm>
            <a:off x="547181" y="1761846"/>
            <a:ext cx="11097638" cy="3334311"/>
          </a:xfrm>
          <a:prstGeom prst="frame">
            <a:avLst>
              <a:gd name="adj1" fmla="val 2412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solidFill>
                <a:schemeClr val="tx1"/>
              </a:solidFill>
            </a:endParaRP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91762B-49EB-48A3-A86B-198F2A9709B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0352" y="569068"/>
            <a:ext cx="3661647" cy="5719864"/>
          </a:xfrm>
          <a:prstGeom prst="rect">
            <a:avLst/>
          </a:prstGeom>
          <a:solidFill>
            <a:schemeClr val="bg1">
              <a:lumMod val="95000"/>
            </a:schemeClr>
          </a:solidFill>
          <a:ln w="152400">
            <a:noFill/>
          </a:ln>
          <a:effectLst/>
        </p:spPr>
        <p:txBody>
          <a:bodyPr anchor="ctr"/>
          <a:lstStyle>
            <a:lvl1pPr marL="0" indent="0" algn="ctr">
              <a:buFontTx/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/>
              <a:t>Place Your Picture Here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525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3399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aixaDeTexto 13">
            <a:extLst>
              <a:ext uri="{FF2B5EF4-FFF2-40B4-BE49-F238E27FC236}">
                <a16:creationId xmlns:a16="http://schemas.microsoft.com/office/drawing/2014/main" id="{BABCA8DC-CF0E-430A-AF5D-4A855026AB33}"/>
              </a:ext>
            </a:extLst>
          </p:cNvPr>
          <p:cNvSpPr txBox="1"/>
          <p:nvPr/>
        </p:nvSpPr>
        <p:spPr>
          <a:xfrm>
            <a:off x="5633720" y="2540794"/>
            <a:ext cx="553810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6000">
                <a:solidFill>
                  <a:srgbClr val="666666"/>
                </a:solidFill>
                <a:latin typeface="Bahnschrift Condensed" panose="020B0502040204020203" pitchFamily="34" charset="0"/>
                <a:ea typeface="MS PGothic"/>
              </a:rPr>
              <a:t>Data Engineering</a:t>
            </a:r>
            <a:endParaRPr kumimoji="0" lang="pt-BR" sz="6000" b="0" i="0" u="none" strike="noStrike" kern="1200" cap="none" spc="0" normalizeH="0" baseline="0" noProof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Bahnschrift Condensed" panose="020B0502040204020203" pitchFamily="34" charset="0"/>
              <a:ea typeface="MS PGothic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400" b="0" i="0" u="none" strike="noStrike" kern="1200" cap="none" spc="0" normalizeH="0" baseline="0" noProof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Bahnschrift Condensed" panose="020B0502040204020203" pitchFamily="34" charset="0"/>
                <a:ea typeface="MS PGothic"/>
                <a:cs typeface="+mn-cs"/>
              </a:rPr>
              <a:t>Capstone Project </a:t>
            </a:r>
            <a:r>
              <a:rPr lang="pt-BR" sz="2400">
                <a:solidFill>
                  <a:srgbClr val="000000">
                    <a:lumMod val="65000"/>
                    <a:lumOff val="35000"/>
                  </a:srgbClr>
                </a:solidFill>
                <a:latin typeface="Bahnschrift Condensed" panose="020B0502040204020203" pitchFamily="34" charset="0"/>
                <a:ea typeface="MS PGothic"/>
              </a:rPr>
              <a:t>THIERRY JOEL MELI TCHIN DA</a:t>
            </a:r>
            <a:endParaRPr kumimoji="0" lang="pt-BR" sz="24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MS PGothic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0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MS PGothic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MS PGothic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Bahnschrift Condensed" panose="020B0502040204020203" pitchFamily="34" charset="0"/>
              <a:ea typeface="MS PGothic"/>
              <a:cs typeface="+mn-cs"/>
            </a:endParaRPr>
          </a:p>
        </p:txBody>
      </p:sp>
      <p:sp>
        <p:nvSpPr>
          <p:cNvPr id="22" name="Forma Livre: Forma 21">
            <a:extLst>
              <a:ext uri="{FF2B5EF4-FFF2-40B4-BE49-F238E27FC236}">
                <a16:creationId xmlns:a16="http://schemas.microsoft.com/office/drawing/2014/main" id="{6951BB2C-3E84-4678-81A8-54DEA9D68ED1}"/>
              </a:ext>
            </a:extLst>
          </p:cNvPr>
          <p:cNvSpPr/>
          <p:nvPr/>
        </p:nvSpPr>
        <p:spPr>
          <a:xfrm>
            <a:off x="1727200" y="1"/>
            <a:ext cx="10464800" cy="6858000"/>
          </a:xfrm>
          <a:custGeom>
            <a:avLst/>
            <a:gdLst>
              <a:gd name="connsiteX0" fmla="*/ 3596640 w 10464800"/>
              <a:gd name="connsiteY0" fmla="*/ 0 h 6858000"/>
              <a:gd name="connsiteX1" fmla="*/ 10312400 w 10464800"/>
              <a:gd name="connsiteY1" fmla="*/ 0 h 6858000"/>
              <a:gd name="connsiteX2" fmla="*/ 10464800 w 10464800"/>
              <a:gd name="connsiteY2" fmla="*/ 0 h 6858000"/>
              <a:gd name="connsiteX3" fmla="*/ 10464800 w 10464800"/>
              <a:gd name="connsiteY3" fmla="*/ 6858000 h 6858000"/>
              <a:gd name="connsiteX4" fmla="*/ 10312400 w 10464800"/>
              <a:gd name="connsiteY4" fmla="*/ 6858000 h 6858000"/>
              <a:gd name="connsiteX5" fmla="*/ 0 w 10464800"/>
              <a:gd name="connsiteY5" fmla="*/ 6858000 h 6858000"/>
              <a:gd name="connsiteX6" fmla="*/ 0 w 10464800"/>
              <a:gd name="connsiteY6" fmla="*/ 6857999 h 6858000"/>
              <a:gd name="connsiteX7" fmla="*/ 1882140 w 10464800"/>
              <a:gd name="connsiteY7" fmla="*/ 6857999 h 6858000"/>
              <a:gd name="connsiteX8" fmla="*/ 1920240 w 10464800"/>
              <a:gd name="connsiteY8" fmla="*/ 6705600 h 6858000"/>
              <a:gd name="connsiteX9" fmla="*/ 10312400 w 10464800"/>
              <a:gd name="connsiteY9" fmla="*/ 6705600 h 6858000"/>
              <a:gd name="connsiteX10" fmla="*/ 10312400 w 10464800"/>
              <a:gd name="connsiteY10" fmla="*/ 152400 h 6858000"/>
              <a:gd name="connsiteX11" fmla="*/ 3558540 w 10464800"/>
              <a:gd name="connsiteY11" fmla="*/ 152400 h 6858000"/>
              <a:gd name="connsiteX12" fmla="*/ 3596640 w 1046480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64800" h="6858000">
                <a:moveTo>
                  <a:pt x="3596640" y="0"/>
                </a:moveTo>
                <a:lnTo>
                  <a:pt x="10312400" y="0"/>
                </a:lnTo>
                <a:lnTo>
                  <a:pt x="10464800" y="0"/>
                </a:lnTo>
                <a:lnTo>
                  <a:pt x="10464800" y="6858000"/>
                </a:lnTo>
                <a:lnTo>
                  <a:pt x="10312400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1882140" y="6857999"/>
                </a:lnTo>
                <a:lnTo>
                  <a:pt x="1920240" y="6705600"/>
                </a:lnTo>
                <a:lnTo>
                  <a:pt x="10312400" y="6705600"/>
                </a:lnTo>
                <a:lnTo>
                  <a:pt x="10312400" y="152400"/>
                </a:lnTo>
                <a:lnTo>
                  <a:pt x="3558540" y="152400"/>
                </a:lnTo>
                <a:lnTo>
                  <a:pt x="3596640" y="0"/>
                </a:lnTo>
                <a:close/>
              </a:path>
            </a:pathLst>
          </a:custGeom>
          <a:solidFill>
            <a:srgbClr val="45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2">
            <a:extLst>
              <a:ext uri="{FF2B5EF4-FFF2-40B4-BE49-F238E27FC236}">
                <a16:creationId xmlns:a16="http://schemas.microsoft.com/office/drawing/2014/main" id="{7F345936-D563-4D47-B77D-BB46915A0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202" y="6687794"/>
            <a:ext cx="3545840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pt-BR" sz="9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 691 	| 218 494517601 | 	            5148 133</a:t>
            </a:r>
            <a:endParaRPr kumimoji="0" lang="pt-BR" sz="9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22" y="2362201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187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88B3987-FBC9-5905-8F1D-72E4DA538628}"/>
              </a:ext>
            </a:extLst>
          </p:cNvPr>
          <p:cNvSpPr txBox="1"/>
          <p:nvPr/>
        </p:nvSpPr>
        <p:spPr>
          <a:xfrm>
            <a:off x="10099459" y="312077"/>
            <a:ext cx="25421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Clod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chemeClr val="bg1"/>
                </a:solidFill>
                <a:latin typeface="Arial"/>
                <a:cs typeface="Arial" pitchFamily="34" charset="0"/>
              </a:rPr>
              <a:t>Security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193F4A-55C2-D59B-34CC-BEABF243A05C}"/>
              </a:ext>
            </a:extLst>
          </p:cNvPr>
          <p:cNvSpPr txBox="1">
            <a:spLocks/>
          </p:cNvSpPr>
          <p:nvPr/>
        </p:nvSpPr>
        <p:spPr>
          <a:xfrm>
            <a:off x="402657" y="555833"/>
            <a:ext cx="11572077" cy="93483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>
                <a:solidFill>
                  <a:schemeClr val="bg1">
                    <a:lumMod val="50000"/>
                  </a:schemeClr>
                </a:solidFill>
              </a:rPr>
              <a:t>COVID-19 Pandemic: Determine the factors influencing COVID-19 deaths 2020-2023</a:t>
            </a:r>
          </a:p>
          <a:p>
            <a:pPr marL="0" indent="0" algn="ctr">
              <a:buNone/>
            </a:pPr>
            <a:endParaRPr lang="en-US" sz="1800" i="1">
              <a:solidFill>
                <a:srgbClr val="1D2125"/>
              </a:solidFill>
              <a:latin typeface="-apple-system"/>
            </a:endParaRPr>
          </a:p>
        </p:txBody>
      </p:sp>
      <p:sp>
        <p:nvSpPr>
          <p:cNvPr id="15" name="Forma Livre: Forma 46">
            <a:extLst>
              <a:ext uri="{FF2B5EF4-FFF2-40B4-BE49-F238E27FC236}">
                <a16:creationId xmlns:a16="http://schemas.microsoft.com/office/drawing/2014/main" id="{B0A60076-0B2A-35A9-6CC4-52D598A3C167}"/>
              </a:ext>
            </a:extLst>
          </p:cNvPr>
          <p:cNvSpPr/>
          <p:nvPr/>
        </p:nvSpPr>
        <p:spPr>
          <a:xfrm>
            <a:off x="1727200" y="1"/>
            <a:ext cx="10464800" cy="6858000"/>
          </a:xfrm>
          <a:custGeom>
            <a:avLst/>
            <a:gdLst>
              <a:gd name="connsiteX0" fmla="*/ 3596640 w 10464800"/>
              <a:gd name="connsiteY0" fmla="*/ 0 h 6858000"/>
              <a:gd name="connsiteX1" fmla="*/ 10312400 w 10464800"/>
              <a:gd name="connsiteY1" fmla="*/ 0 h 6858000"/>
              <a:gd name="connsiteX2" fmla="*/ 10464800 w 10464800"/>
              <a:gd name="connsiteY2" fmla="*/ 0 h 6858000"/>
              <a:gd name="connsiteX3" fmla="*/ 10464800 w 10464800"/>
              <a:gd name="connsiteY3" fmla="*/ 6858000 h 6858000"/>
              <a:gd name="connsiteX4" fmla="*/ 10312400 w 10464800"/>
              <a:gd name="connsiteY4" fmla="*/ 6858000 h 6858000"/>
              <a:gd name="connsiteX5" fmla="*/ 0 w 10464800"/>
              <a:gd name="connsiteY5" fmla="*/ 6858000 h 6858000"/>
              <a:gd name="connsiteX6" fmla="*/ 0 w 10464800"/>
              <a:gd name="connsiteY6" fmla="*/ 6857999 h 6858000"/>
              <a:gd name="connsiteX7" fmla="*/ 1882140 w 10464800"/>
              <a:gd name="connsiteY7" fmla="*/ 6857999 h 6858000"/>
              <a:gd name="connsiteX8" fmla="*/ 1920240 w 10464800"/>
              <a:gd name="connsiteY8" fmla="*/ 6705600 h 6858000"/>
              <a:gd name="connsiteX9" fmla="*/ 10312400 w 10464800"/>
              <a:gd name="connsiteY9" fmla="*/ 6705600 h 6858000"/>
              <a:gd name="connsiteX10" fmla="*/ 10312400 w 10464800"/>
              <a:gd name="connsiteY10" fmla="*/ 152400 h 6858000"/>
              <a:gd name="connsiteX11" fmla="*/ 3558540 w 10464800"/>
              <a:gd name="connsiteY11" fmla="*/ 152400 h 6858000"/>
              <a:gd name="connsiteX12" fmla="*/ 3596640 w 1046480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64800" h="6858000">
                <a:moveTo>
                  <a:pt x="3596640" y="0"/>
                </a:moveTo>
                <a:lnTo>
                  <a:pt x="10312400" y="0"/>
                </a:lnTo>
                <a:lnTo>
                  <a:pt x="10464800" y="0"/>
                </a:lnTo>
                <a:lnTo>
                  <a:pt x="10464800" y="6858000"/>
                </a:lnTo>
                <a:lnTo>
                  <a:pt x="10312400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1882140" y="6857999"/>
                </a:lnTo>
                <a:lnTo>
                  <a:pt x="1920240" y="6705600"/>
                </a:lnTo>
                <a:lnTo>
                  <a:pt x="10312400" y="6705600"/>
                </a:lnTo>
                <a:lnTo>
                  <a:pt x="10312400" y="152400"/>
                </a:lnTo>
                <a:lnTo>
                  <a:pt x="3558540" y="152400"/>
                </a:lnTo>
                <a:lnTo>
                  <a:pt x="3596640" y="0"/>
                </a:lnTo>
                <a:close/>
              </a:path>
            </a:pathLst>
          </a:custGeom>
          <a:solidFill>
            <a:srgbClr val="45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EC21F-AF39-02F8-334E-F7CB0510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3113" y="5413250"/>
            <a:ext cx="1209680" cy="12096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21000000">
            <a:off x="-432001" y="-3575"/>
            <a:ext cx="2964330" cy="6290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Project Title and Description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4680" y="2511779"/>
            <a:ext cx="9968030" cy="21185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>
                <a:solidFill>
                  <a:schemeClr val="bg1">
                    <a:lumMod val="50000"/>
                  </a:schemeClr>
                </a:solidFill>
              </a:rPr>
              <a:t>Analyze the data to find the conditions contributing to COVID-19 deaths by state and age for the years 2020-2023.</a:t>
            </a:r>
          </a:p>
          <a:p>
            <a:pPr>
              <a:lnSpc>
                <a:spcPct val="150000"/>
              </a:lnSpc>
            </a:pPr>
            <a:endParaRPr lang="en-US" b="1" i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b="1" i="1">
                <a:solidFill>
                  <a:schemeClr val="bg1">
                    <a:lumMod val="50000"/>
                  </a:schemeClr>
                </a:solidFill>
              </a:rPr>
              <a:t>Gather relevant datasets including information on COVID-19 deaths, underlying health conditions, conditions groups, age groups, and geographic locations(states).</a:t>
            </a:r>
            <a:endParaRPr lang="en-US" b="1" i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3E457D-8130-1ED6-ACD0-B89D24D438C4}"/>
              </a:ext>
            </a:extLst>
          </p:cNvPr>
          <p:cNvSpPr/>
          <p:nvPr/>
        </p:nvSpPr>
        <p:spPr>
          <a:xfrm>
            <a:off x="882544" y="1728836"/>
            <a:ext cx="10197471" cy="46559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184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88B3987-FBC9-5905-8F1D-72E4DA538628}"/>
              </a:ext>
            </a:extLst>
          </p:cNvPr>
          <p:cNvSpPr txBox="1"/>
          <p:nvPr/>
        </p:nvSpPr>
        <p:spPr>
          <a:xfrm>
            <a:off x="10099459" y="312077"/>
            <a:ext cx="25421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Clod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chemeClr val="bg1"/>
                </a:solidFill>
                <a:latin typeface="Arial"/>
                <a:cs typeface="Arial" pitchFamily="34" charset="0"/>
              </a:rPr>
              <a:t>Security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193F4A-55C2-D59B-34CC-BEABF243A05C}"/>
              </a:ext>
            </a:extLst>
          </p:cNvPr>
          <p:cNvSpPr txBox="1">
            <a:spLocks/>
          </p:cNvSpPr>
          <p:nvPr/>
        </p:nvSpPr>
        <p:spPr>
          <a:xfrm>
            <a:off x="274320" y="541677"/>
            <a:ext cx="1157207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>
                <a:solidFill>
                  <a:schemeClr val="bg1">
                    <a:lumMod val="50000"/>
                  </a:schemeClr>
                </a:solidFill>
              </a:rPr>
              <a:t>Define the scope of your project</a:t>
            </a:r>
          </a:p>
          <a:p>
            <a:pPr marL="0" indent="0" algn="ctr">
              <a:buNone/>
            </a:pPr>
            <a:r>
              <a:rPr lang="en-US" sz="2000" i="1">
                <a:solidFill>
                  <a:schemeClr val="bg1">
                    <a:lumMod val="50000"/>
                  </a:schemeClr>
                </a:solidFill>
              </a:rPr>
              <a:t>and most importantly, the things you will not do (out of scope)</a:t>
            </a:r>
          </a:p>
          <a:p>
            <a:pPr marL="0" indent="0" algn="ctr">
              <a:buNone/>
            </a:pPr>
            <a:endParaRPr lang="en-US" sz="1800" i="1">
              <a:solidFill>
                <a:srgbClr val="1D2125"/>
              </a:solidFill>
              <a:latin typeface="-apple-system"/>
            </a:endParaRPr>
          </a:p>
        </p:txBody>
      </p:sp>
      <p:sp>
        <p:nvSpPr>
          <p:cNvPr id="15" name="Forma Livre: Forma 46">
            <a:extLst>
              <a:ext uri="{FF2B5EF4-FFF2-40B4-BE49-F238E27FC236}">
                <a16:creationId xmlns:a16="http://schemas.microsoft.com/office/drawing/2014/main" id="{B0A60076-0B2A-35A9-6CC4-52D598A3C167}"/>
              </a:ext>
            </a:extLst>
          </p:cNvPr>
          <p:cNvSpPr/>
          <p:nvPr/>
        </p:nvSpPr>
        <p:spPr>
          <a:xfrm>
            <a:off x="1727200" y="1"/>
            <a:ext cx="10464800" cy="6858000"/>
          </a:xfrm>
          <a:custGeom>
            <a:avLst/>
            <a:gdLst>
              <a:gd name="connsiteX0" fmla="*/ 3596640 w 10464800"/>
              <a:gd name="connsiteY0" fmla="*/ 0 h 6858000"/>
              <a:gd name="connsiteX1" fmla="*/ 10312400 w 10464800"/>
              <a:gd name="connsiteY1" fmla="*/ 0 h 6858000"/>
              <a:gd name="connsiteX2" fmla="*/ 10464800 w 10464800"/>
              <a:gd name="connsiteY2" fmla="*/ 0 h 6858000"/>
              <a:gd name="connsiteX3" fmla="*/ 10464800 w 10464800"/>
              <a:gd name="connsiteY3" fmla="*/ 6858000 h 6858000"/>
              <a:gd name="connsiteX4" fmla="*/ 10312400 w 10464800"/>
              <a:gd name="connsiteY4" fmla="*/ 6858000 h 6858000"/>
              <a:gd name="connsiteX5" fmla="*/ 0 w 10464800"/>
              <a:gd name="connsiteY5" fmla="*/ 6858000 h 6858000"/>
              <a:gd name="connsiteX6" fmla="*/ 0 w 10464800"/>
              <a:gd name="connsiteY6" fmla="*/ 6857999 h 6858000"/>
              <a:gd name="connsiteX7" fmla="*/ 1882140 w 10464800"/>
              <a:gd name="connsiteY7" fmla="*/ 6857999 h 6858000"/>
              <a:gd name="connsiteX8" fmla="*/ 1920240 w 10464800"/>
              <a:gd name="connsiteY8" fmla="*/ 6705600 h 6858000"/>
              <a:gd name="connsiteX9" fmla="*/ 10312400 w 10464800"/>
              <a:gd name="connsiteY9" fmla="*/ 6705600 h 6858000"/>
              <a:gd name="connsiteX10" fmla="*/ 10312400 w 10464800"/>
              <a:gd name="connsiteY10" fmla="*/ 152400 h 6858000"/>
              <a:gd name="connsiteX11" fmla="*/ 3558540 w 10464800"/>
              <a:gd name="connsiteY11" fmla="*/ 152400 h 6858000"/>
              <a:gd name="connsiteX12" fmla="*/ 3596640 w 1046480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64800" h="6858000">
                <a:moveTo>
                  <a:pt x="3596640" y="0"/>
                </a:moveTo>
                <a:lnTo>
                  <a:pt x="10312400" y="0"/>
                </a:lnTo>
                <a:lnTo>
                  <a:pt x="10464800" y="0"/>
                </a:lnTo>
                <a:lnTo>
                  <a:pt x="10464800" y="6858000"/>
                </a:lnTo>
                <a:lnTo>
                  <a:pt x="10312400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1882140" y="6857999"/>
                </a:lnTo>
                <a:lnTo>
                  <a:pt x="1920240" y="6705600"/>
                </a:lnTo>
                <a:lnTo>
                  <a:pt x="10312400" y="6705600"/>
                </a:lnTo>
                <a:lnTo>
                  <a:pt x="10312400" y="152400"/>
                </a:lnTo>
                <a:lnTo>
                  <a:pt x="3558540" y="152400"/>
                </a:lnTo>
                <a:lnTo>
                  <a:pt x="3596640" y="0"/>
                </a:lnTo>
                <a:close/>
              </a:path>
            </a:pathLst>
          </a:custGeom>
          <a:solidFill>
            <a:srgbClr val="45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EC21F-AF39-02F8-334E-F7CB0510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4823" y="289556"/>
            <a:ext cx="1209680" cy="120968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 rot="20693985">
            <a:off x="-330059" y="265003"/>
            <a:ext cx="3215341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Project Scope </a:t>
            </a:r>
          </a:p>
        </p:txBody>
      </p:sp>
      <p:sp>
        <p:nvSpPr>
          <p:cNvPr id="2" name="Rectangle 1"/>
          <p:cNvSpPr/>
          <p:nvPr/>
        </p:nvSpPr>
        <p:spPr>
          <a:xfrm>
            <a:off x="882544" y="1728836"/>
            <a:ext cx="5069305" cy="46559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In the Scope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301218" y="1728836"/>
            <a:ext cx="5069305" cy="4655922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>
                <a:solidFill>
                  <a:schemeClr val="tx1"/>
                </a:solidFill>
              </a:rPr>
              <a:t>Out of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651328" y="2641075"/>
            <a:ext cx="1847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  <a:p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824458" y="2463873"/>
            <a:ext cx="4061326" cy="3365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i="1">
                <a:solidFill>
                  <a:schemeClr val="bg1">
                    <a:lumMod val="50000"/>
                  </a:schemeClr>
                </a:solidFill>
              </a:rPr>
              <a:t>Name of deacesed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i="1">
                <a:solidFill>
                  <a:schemeClr val="bg1">
                    <a:lumMod val="50000"/>
                  </a:schemeClr>
                </a:solidFill>
              </a:rPr>
              <a:t>Analysis per condition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i="1">
                <a:solidFill>
                  <a:schemeClr val="bg1">
                    <a:lumMod val="50000"/>
                  </a:schemeClr>
                </a:solidFill>
              </a:rPr>
              <a:t>Date of death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i="1">
                <a:solidFill>
                  <a:schemeClr val="bg1">
                    <a:lumMod val="50000"/>
                  </a:schemeClr>
                </a:solidFill>
              </a:rPr>
              <a:t>Analysis the rates in every city by state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i="1">
                <a:solidFill>
                  <a:schemeClr val="bg1">
                    <a:lumMod val="50000"/>
                  </a:schemeClr>
                </a:solidFill>
              </a:rPr>
              <a:t>Analysis per gender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b="1" i="1">
                <a:solidFill>
                  <a:schemeClr val="bg1">
                    <a:lumMod val="50000"/>
                  </a:schemeClr>
                </a:solidFill>
              </a:rPr>
              <a:t>Analysis in the world</a:t>
            </a:r>
          </a:p>
          <a:p>
            <a:pPr>
              <a:lnSpc>
                <a:spcPct val="150000"/>
              </a:lnSpc>
            </a:pPr>
            <a:r>
              <a:rPr lang="pt-BR" b="1" i="1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b="1" i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6704AD-74C6-DB6E-92EB-CCA51F3CC675}"/>
              </a:ext>
            </a:extLst>
          </p:cNvPr>
          <p:cNvSpPr txBox="1"/>
          <p:nvPr/>
        </p:nvSpPr>
        <p:spPr>
          <a:xfrm>
            <a:off x="1132084" y="2463873"/>
            <a:ext cx="4239494" cy="41960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Analysis covid-19 deaths 2020-2023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Analysis per state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Analysis the state with the highest death rates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Analysis the most common contributing condition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pt-BR" sz="1800" b="1" i="1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Analysis the most vulnerable age group</a:t>
            </a:r>
            <a:endParaRPr lang="pt-BR" b="1" i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i="1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2588504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" name="Picture 2" descr="A screenshot of a project objectives&#10;&#10;Description automatically generated">
            <a:extLst>
              <a:ext uri="{FF2B5EF4-FFF2-40B4-BE49-F238E27FC236}">
                <a16:creationId xmlns:a16="http://schemas.microsoft.com/office/drawing/2014/main" id="{03BFFFF3-FAD8-70DC-D4A6-CB32BFA54D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50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88B3987-FBC9-5905-8F1D-72E4DA538628}"/>
              </a:ext>
            </a:extLst>
          </p:cNvPr>
          <p:cNvSpPr txBox="1"/>
          <p:nvPr/>
        </p:nvSpPr>
        <p:spPr>
          <a:xfrm>
            <a:off x="10099459" y="312077"/>
            <a:ext cx="25421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Clod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chemeClr val="bg1"/>
                </a:solidFill>
                <a:latin typeface="Arial"/>
                <a:cs typeface="Arial" pitchFamily="34" charset="0"/>
              </a:rPr>
              <a:t>Security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193F4A-55C2-D59B-34CC-BEABF243A05C}"/>
              </a:ext>
            </a:extLst>
          </p:cNvPr>
          <p:cNvSpPr txBox="1">
            <a:spLocks/>
          </p:cNvSpPr>
          <p:nvPr/>
        </p:nvSpPr>
        <p:spPr>
          <a:xfrm>
            <a:off x="274320" y="273027"/>
            <a:ext cx="1157207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/>
              <a:t>Build an HLD – High Level Design</a:t>
            </a:r>
          </a:p>
          <a:p>
            <a:pPr marL="0" indent="0" algn="ctr">
              <a:buNone/>
            </a:pPr>
            <a:r>
              <a:rPr lang="en-US" sz="1800" i="1">
                <a:solidFill>
                  <a:srgbClr val="1D2125"/>
                </a:solidFill>
                <a:latin typeface="-apple-system"/>
              </a:rPr>
              <a:t>Your HLD should contain the technical stack you`ll use to build your project</a:t>
            </a:r>
          </a:p>
        </p:txBody>
      </p:sp>
      <p:sp>
        <p:nvSpPr>
          <p:cNvPr id="15" name="Forma Livre: Forma 46">
            <a:extLst>
              <a:ext uri="{FF2B5EF4-FFF2-40B4-BE49-F238E27FC236}">
                <a16:creationId xmlns:a16="http://schemas.microsoft.com/office/drawing/2014/main" id="{B0A60076-0B2A-35A9-6CC4-52D598A3C167}"/>
              </a:ext>
            </a:extLst>
          </p:cNvPr>
          <p:cNvSpPr/>
          <p:nvPr/>
        </p:nvSpPr>
        <p:spPr>
          <a:xfrm>
            <a:off x="1635760" y="-132079"/>
            <a:ext cx="10464800" cy="6858000"/>
          </a:xfrm>
          <a:custGeom>
            <a:avLst/>
            <a:gdLst>
              <a:gd name="connsiteX0" fmla="*/ 3596640 w 10464800"/>
              <a:gd name="connsiteY0" fmla="*/ 0 h 6858000"/>
              <a:gd name="connsiteX1" fmla="*/ 10312400 w 10464800"/>
              <a:gd name="connsiteY1" fmla="*/ 0 h 6858000"/>
              <a:gd name="connsiteX2" fmla="*/ 10464800 w 10464800"/>
              <a:gd name="connsiteY2" fmla="*/ 0 h 6858000"/>
              <a:gd name="connsiteX3" fmla="*/ 10464800 w 10464800"/>
              <a:gd name="connsiteY3" fmla="*/ 6858000 h 6858000"/>
              <a:gd name="connsiteX4" fmla="*/ 10312400 w 10464800"/>
              <a:gd name="connsiteY4" fmla="*/ 6858000 h 6858000"/>
              <a:gd name="connsiteX5" fmla="*/ 0 w 10464800"/>
              <a:gd name="connsiteY5" fmla="*/ 6858000 h 6858000"/>
              <a:gd name="connsiteX6" fmla="*/ 0 w 10464800"/>
              <a:gd name="connsiteY6" fmla="*/ 6857999 h 6858000"/>
              <a:gd name="connsiteX7" fmla="*/ 1882140 w 10464800"/>
              <a:gd name="connsiteY7" fmla="*/ 6857999 h 6858000"/>
              <a:gd name="connsiteX8" fmla="*/ 1920240 w 10464800"/>
              <a:gd name="connsiteY8" fmla="*/ 6705600 h 6858000"/>
              <a:gd name="connsiteX9" fmla="*/ 10312400 w 10464800"/>
              <a:gd name="connsiteY9" fmla="*/ 6705600 h 6858000"/>
              <a:gd name="connsiteX10" fmla="*/ 10312400 w 10464800"/>
              <a:gd name="connsiteY10" fmla="*/ 152400 h 6858000"/>
              <a:gd name="connsiteX11" fmla="*/ 3558540 w 10464800"/>
              <a:gd name="connsiteY11" fmla="*/ 152400 h 6858000"/>
              <a:gd name="connsiteX12" fmla="*/ 3596640 w 1046480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64800" h="6858000">
                <a:moveTo>
                  <a:pt x="3596640" y="0"/>
                </a:moveTo>
                <a:lnTo>
                  <a:pt x="10312400" y="0"/>
                </a:lnTo>
                <a:lnTo>
                  <a:pt x="10464800" y="0"/>
                </a:lnTo>
                <a:lnTo>
                  <a:pt x="10464800" y="6858000"/>
                </a:lnTo>
                <a:lnTo>
                  <a:pt x="10312400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1882140" y="6857999"/>
                </a:lnTo>
                <a:lnTo>
                  <a:pt x="1920240" y="6705600"/>
                </a:lnTo>
                <a:lnTo>
                  <a:pt x="10312400" y="6705600"/>
                </a:lnTo>
                <a:lnTo>
                  <a:pt x="10312400" y="152400"/>
                </a:lnTo>
                <a:lnTo>
                  <a:pt x="3558540" y="152400"/>
                </a:lnTo>
                <a:lnTo>
                  <a:pt x="3596640" y="0"/>
                </a:lnTo>
                <a:close/>
              </a:path>
            </a:pathLst>
          </a:custGeom>
          <a:solidFill>
            <a:srgbClr val="45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EC21F-AF39-02F8-334E-F7CB0510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717" y="5464318"/>
            <a:ext cx="1209680" cy="1209680"/>
          </a:xfrm>
          <a:prstGeom prst="rect">
            <a:avLst/>
          </a:prstGeom>
        </p:spPr>
      </p:pic>
      <p:sp>
        <p:nvSpPr>
          <p:cNvPr id="34" name="Rectangle 33"/>
          <p:cNvSpPr/>
          <p:nvPr/>
        </p:nvSpPr>
        <p:spPr>
          <a:xfrm rot="20693985">
            <a:off x="50089" y="304975"/>
            <a:ext cx="2158770" cy="5558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Application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6E41C4-0DB2-C1C4-1B8B-312C84E5D679}"/>
              </a:ext>
            </a:extLst>
          </p:cNvPr>
          <p:cNvSpPr/>
          <p:nvPr/>
        </p:nvSpPr>
        <p:spPr>
          <a:xfrm>
            <a:off x="1183271" y="1777786"/>
            <a:ext cx="9754173" cy="420102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D833D-BC99-ECD2-1B05-4C7349ACB17F}"/>
              </a:ext>
            </a:extLst>
          </p:cNvPr>
          <p:cNvSpPr txBox="1"/>
          <p:nvPr/>
        </p:nvSpPr>
        <p:spPr>
          <a:xfrm>
            <a:off x="1462503" y="2010544"/>
            <a:ext cx="9174214" cy="1287532"/>
          </a:xfrm>
          <a:prstGeom prst="rect">
            <a:avLst/>
          </a:prstGeom>
          <a:solidFill>
            <a:schemeClr val="bg1"/>
          </a:solidFill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lnSpc>
                <a:spcPct val="150000"/>
              </a:lnSpc>
            </a:pPr>
            <a:endParaRPr lang="pt-BR" i="1">
              <a:solidFill>
                <a:schemeClr val="bg1">
                  <a:lumMod val="50000"/>
                </a:schemeClr>
              </a:solidFill>
              <a:cs typeface="Arial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i="1">
              <a:solidFill>
                <a:schemeClr val="bg1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pt-BR" i="1">
                <a:solidFill>
                  <a:schemeClr val="bg1">
                    <a:lumMod val="50000"/>
                  </a:schemeClr>
                </a:solidFill>
              </a:rPr>
              <a:t> </a:t>
            </a:r>
            <a:endParaRPr lang="en-US" i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4271F99-5BA7-F2AA-98A0-D84BA0E7B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9037" y="5616718"/>
            <a:ext cx="1209680" cy="1209680"/>
          </a:xfrm>
          <a:prstGeom prst="rect">
            <a:avLst/>
          </a:prstGeom>
        </p:spPr>
      </p:pic>
      <p:pic>
        <p:nvPicPr>
          <p:cNvPr id="11" name="Picture 2" descr="S3 Bucket with Objects | AWS Storage">
            <a:extLst>
              <a:ext uri="{FF2B5EF4-FFF2-40B4-BE49-F238E27FC236}">
                <a16:creationId xmlns:a16="http://schemas.microsoft.com/office/drawing/2014/main" id="{A0DFF2AA-D41F-ADBE-8C9A-8DEB44C3AC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1747" y="2459734"/>
            <a:ext cx="780984" cy="78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50EF2A-C1CC-AD4C-DE3B-803AA8218073}"/>
              </a:ext>
            </a:extLst>
          </p:cNvPr>
          <p:cNvSpPr txBox="1"/>
          <p:nvPr/>
        </p:nvSpPr>
        <p:spPr>
          <a:xfrm>
            <a:off x="3166014" y="3184925"/>
            <a:ext cx="3722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S3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4008F0B-D831-19F7-6AAE-E636EF808754}"/>
              </a:ext>
            </a:extLst>
          </p:cNvPr>
          <p:cNvSpPr/>
          <p:nvPr/>
        </p:nvSpPr>
        <p:spPr>
          <a:xfrm>
            <a:off x="3186791" y="3542470"/>
            <a:ext cx="310896" cy="310896"/>
          </a:xfrm>
          <a:prstGeom prst="ellipse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rPr>
              <a:t>1</a:t>
            </a:r>
          </a:p>
        </p:txBody>
      </p:sp>
      <p:pic>
        <p:nvPicPr>
          <p:cNvPr id="20" name="Picture 19" descr="A computer screen with a computer code&#10;&#10;Description automatically generated">
            <a:extLst>
              <a:ext uri="{FF2B5EF4-FFF2-40B4-BE49-F238E27FC236}">
                <a16:creationId xmlns:a16="http://schemas.microsoft.com/office/drawing/2014/main" id="{05917C0F-84DE-0B36-1CFD-AF595D6067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63" y="2393192"/>
            <a:ext cx="1259184" cy="1222761"/>
          </a:xfrm>
          <a:prstGeom prst="rect">
            <a:avLst/>
          </a:prstGeom>
        </p:spPr>
      </p:pic>
      <p:pic>
        <p:nvPicPr>
          <p:cNvPr id="22" name="Picture 2" descr="Introduction To Boto3 And It's Installation - Knoldus Blogs %">
            <a:extLst>
              <a:ext uri="{FF2B5EF4-FFF2-40B4-BE49-F238E27FC236}">
                <a16:creationId xmlns:a16="http://schemas.microsoft.com/office/drawing/2014/main" id="{C1BDA41A-11D7-B226-6AB4-38D0225B1E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257" y="4248193"/>
            <a:ext cx="1226022" cy="1226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D39D2FE-D7AD-4871-B04E-3D9E7F2E1F5F}"/>
              </a:ext>
            </a:extLst>
          </p:cNvPr>
          <p:cNvCxnSpPr>
            <a:cxnSpLocks/>
          </p:cNvCxnSpPr>
          <p:nvPr/>
        </p:nvCxnSpPr>
        <p:spPr>
          <a:xfrm flipH="1">
            <a:off x="969268" y="3615953"/>
            <a:ext cx="3187" cy="63224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4" descr="Configure AWS Lake Formation connector on Privacera Platform">
            <a:extLst>
              <a:ext uri="{FF2B5EF4-FFF2-40B4-BE49-F238E27FC236}">
                <a16:creationId xmlns:a16="http://schemas.microsoft.com/office/drawing/2014/main" id="{F80DFE19-EE46-279C-A948-73BEBC83B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2587" y="2514645"/>
            <a:ext cx="764115" cy="86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8CD9A293-FC52-E42C-C8D9-809FEFB636CF}"/>
              </a:ext>
            </a:extLst>
          </p:cNvPr>
          <p:cNvSpPr txBox="1"/>
          <p:nvPr/>
        </p:nvSpPr>
        <p:spPr>
          <a:xfrm>
            <a:off x="4817546" y="3394640"/>
            <a:ext cx="12506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Lake Formation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35" name="Picture 6" descr="Analytics AWS Glue&quot; Icon - Download for free – Iconduck">
            <a:extLst>
              <a:ext uri="{FF2B5EF4-FFF2-40B4-BE49-F238E27FC236}">
                <a16:creationId xmlns:a16="http://schemas.microsoft.com/office/drawing/2014/main" id="{43FDCD55-2B61-0621-B7B6-BDF992117E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381" y="4472056"/>
            <a:ext cx="644525" cy="778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736A3536-F3C4-5385-6B17-4EE1994592E0}"/>
              </a:ext>
            </a:extLst>
          </p:cNvPr>
          <p:cNvSpPr txBox="1"/>
          <p:nvPr/>
        </p:nvSpPr>
        <p:spPr>
          <a:xfrm>
            <a:off x="5005057" y="5359915"/>
            <a:ext cx="8971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/>
              <a:t>AWS Glue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0C20BC3-402B-1669-3977-3B2C011790A7}"/>
              </a:ext>
            </a:extLst>
          </p:cNvPr>
          <p:cNvSpPr txBox="1"/>
          <p:nvPr/>
        </p:nvSpPr>
        <p:spPr>
          <a:xfrm>
            <a:off x="592927" y="173366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C0C6C86-03E4-5DB7-A3B9-51FE061A6B03}"/>
              </a:ext>
            </a:extLst>
          </p:cNvPr>
          <p:cNvSpPr txBox="1"/>
          <p:nvPr/>
        </p:nvSpPr>
        <p:spPr>
          <a:xfrm>
            <a:off x="5278524" y="1714438"/>
            <a:ext cx="7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Cloud</a:t>
            </a:r>
          </a:p>
        </p:txBody>
      </p:sp>
      <p:pic>
        <p:nvPicPr>
          <p:cNvPr id="52" name="Picture 2" descr="File:Amazon-Redshift-Logo.svg - Wikipedia">
            <a:extLst>
              <a:ext uri="{FF2B5EF4-FFF2-40B4-BE49-F238E27FC236}">
                <a16:creationId xmlns:a16="http://schemas.microsoft.com/office/drawing/2014/main" id="{079DA6F6-E461-07CA-E8A6-566F3C94C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5987" y="2513238"/>
            <a:ext cx="755600" cy="831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D9EAC6D-8C71-2CC5-DC4E-72EC6B0A0BBF}"/>
              </a:ext>
            </a:extLst>
          </p:cNvPr>
          <p:cNvSpPr txBox="1"/>
          <p:nvPr/>
        </p:nvSpPr>
        <p:spPr>
          <a:xfrm>
            <a:off x="7660127" y="3376397"/>
            <a:ext cx="7473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cs typeface="+mn-cs"/>
              </a:rPr>
              <a:t>Redshift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pic>
        <p:nvPicPr>
          <p:cNvPr id="58" name="Picture 8" descr="Project Jupyter - Wikipedia">
            <a:extLst>
              <a:ext uri="{FF2B5EF4-FFF2-40B4-BE49-F238E27FC236}">
                <a16:creationId xmlns:a16="http://schemas.microsoft.com/office/drawing/2014/main" id="{7FFB67E0-E7A2-4EE1-E0D5-69BBB0D17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8438" y="2407896"/>
            <a:ext cx="898625" cy="1041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56B7C92E-A658-BAFC-08C9-F2353DC160BD}"/>
              </a:ext>
            </a:extLst>
          </p:cNvPr>
          <p:cNvSpPr txBox="1"/>
          <p:nvPr/>
        </p:nvSpPr>
        <p:spPr>
          <a:xfrm>
            <a:off x="9740791" y="1714438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Local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E9FC7D24-8B9D-0DAA-D2AA-C84469125A0B}"/>
              </a:ext>
            </a:extLst>
          </p:cNvPr>
          <p:cNvSpPr txBox="1"/>
          <p:nvPr/>
        </p:nvSpPr>
        <p:spPr>
          <a:xfrm>
            <a:off x="1550092" y="2630140"/>
            <a:ext cx="13292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Data ingestion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225A6F1-9A7B-7814-6A7B-0AE550F48C26}"/>
              </a:ext>
            </a:extLst>
          </p:cNvPr>
          <p:cNvSpPr txBox="1"/>
          <p:nvPr/>
        </p:nvSpPr>
        <p:spPr>
          <a:xfrm>
            <a:off x="1699594" y="2952201"/>
            <a:ext cx="8418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/>
              <a:t>In Batch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3572FF8-DC2E-88AA-6FE9-6E5E046B2FC9}"/>
              </a:ext>
            </a:extLst>
          </p:cNvPr>
          <p:cNvCxnSpPr/>
          <p:nvPr/>
        </p:nvCxnSpPr>
        <p:spPr>
          <a:xfrm>
            <a:off x="1635760" y="2952201"/>
            <a:ext cx="13159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22A0C5-2E15-0F75-2CBE-ECE291DD5C8B}"/>
              </a:ext>
            </a:extLst>
          </p:cNvPr>
          <p:cNvCxnSpPr>
            <a:cxnSpLocks/>
          </p:cNvCxnSpPr>
          <p:nvPr/>
        </p:nvCxnSpPr>
        <p:spPr>
          <a:xfrm>
            <a:off x="3625898" y="2955352"/>
            <a:ext cx="13791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4B7B89C-1923-6243-305B-4EF5BE18BA31}"/>
              </a:ext>
            </a:extLst>
          </p:cNvPr>
          <p:cNvCxnSpPr/>
          <p:nvPr/>
        </p:nvCxnSpPr>
        <p:spPr>
          <a:xfrm flipV="1">
            <a:off x="5902162" y="2945521"/>
            <a:ext cx="1753825" cy="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904E8D1-64D9-77FE-2C6B-999A848DB2C6}"/>
              </a:ext>
            </a:extLst>
          </p:cNvPr>
          <p:cNvCxnSpPr>
            <a:endCxn id="58" idx="1"/>
          </p:cNvCxnSpPr>
          <p:nvPr/>
        </p:nvCxnSpPr>
        <p:spPr>
          <a:xfrm>
            <a:off x="8407447" y="2928818"/>
            <a:ext cx="13909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5905562-1405-1B94-0459-A749179C07FA}"/>
              </a:ext>
            </a:extLst>
          </p:cNvPr>
          <p:cNvCxnSpPr>
            <a:cxnSpLocks/>
          </p:cNvCxnSpPr>
          <p:nvPr/>
        </p:nvCxnSpPr>
        <p:spPr>
          <a:xfrm>
            <a:off x="5442390" y="3651503"/>
            <a:ext cx="11219" cy="659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1903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>
            <a:extLst>
              <a:ext uri="{FF2B5EF4-FFF2-40B4-BE49-F238E27FC236}">
                <a16:creationId xmlns:a16="http://schemas.microsoft.com/office/drawing/2014/main" id="{988B3987-FBC9-5905-8F1D-72E4DA538628}"/>
              </a:ext>
            </a:extLst>
          </p:cNvPr>
          <p:cNvSpPr txBox="1"/>
          <p:nvPr/>
        </p:nvSpPr>
        <p:spPr>
          <a:xfrm>
            <a:off x="10099459" y="312077"/>
            <a:ext cx="2542129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cs typeface="Arial" pitchFamily="34" charset="0"/>
              </a:rPr>
              <a:t>Clod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b="1">
                <a:solidFill>
                  <a:schemeClr val="bg1"/>
                </a:solidFill>
                <a:latin typeface="Arial"/>
                <a:cs typeface="Arial" pitchFamily="34" charset="0"/>
              </a:rPr>
              <a:t>Security</a:t>
            </a:r>
            <a:endParaRPr kumimoji="0" lang="ko-KR" altLang="en-US" sz="1200" b="1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cs typeface="Arial" pitchFamily="34" charset="0"/>
            </a:endParaRPr>
          </a:p>
        </p:txBody>
      </p:sp>
      <p:sp>
        <p:nvSpPr>
          <p:cNvPr id="18" name="Text Placeholder 1">
            <a:extLst>
              <a:ext uri="{FF2B5EF4-FFF2-40B4-BE49-F238E27FC236}">
                <a16:creationId xmlns:a16="http://schemas.microsoft.com/office/drawing/2014/main" id="{D8193F4A-55C2-D59B-34CC-BEABF243A05C}"/>
              </a:ext>
            </a:extLst>
          </p:cNvPr>
          <p:cNvSpPr txBox="1">
            <a:spLocks/>
          </p:cNvSpPr>
          <p:nvPr/>
        </p:nvSpPr>
        <p:spPr>
          <a:xfrm>
            <a:off x="274320" y="2394782"/>
            <a:ext cx="11572077" cy="7242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4000"/>
              <a:t>Thank you!</a:t>
            </a:r>
          </a:p>
        </p:txBody>
      </p:sp>
      <p:sp>
        <p:nvSpPr>
          <p:cNvPr id="15" name="Forma Livre: Forma 46">
            <a:extLst>
              <a:ext uri="{FF2B5EF4-FFF2-40B4-BE49-F238E27FC236}">
                <a16:creationId xmlns:a16="http://schemas.microsoft.com/office/drawing/2014/main" id="{B0A60076-0B2A-35A9-6CC4-52D598A3C167}"/>
              </a:ext>
            </a:extLst>
          </p:cNvPr>
          <p:cNvSpPr/>
          <p:nvPr/>
        </p:nvSpPr>
        <p:spPr>
          <a:xfrm>
            <a:off x="1727200" y="1"/>
            <a:ext cx="10464800" cy="6858000"/>
          </a:xfrm>
          <a:custGeom>
            <a:avLst/>
            <a:gdLst>
              <a:gd name="connsiteX0" fmla="*/ 3596640 w 10464800"/>
              <a:gd name="connsiteY0" fmla="*/ 0 h 6858000"/>
              <a:gd name="connsiteX1" fmla="*/ 10312400 w 10464800"/>
              <a:gd name="connsiteY1" fmla="*/ 0 h 6858000"/>
              <a:gd name="connsiteX2" fmla="*/ 10464800 w 10464800"/>
              <a:gd name="connsiteY2" fmla="*/ 0 h 6858000"/>
              <a:gd name="connsiteX3" fmla="*/ 10464800 w 10464800"/>
              <a:gd name="connsiteY3" fmla="*/ 6858000 h 6858000"/>
              <a:gd name="connsiteX4" fmla="*/ 10312400 w 10464800"/>
              <a:gd name="connsiteY4" fmla="*/ 6858000 h 6858000"/>
              <a:gd name="connsiteX5" fmla="*/ 0 w 10464800"/>
              <a:gd name="connsiteY5" fmla="*/ 6858000 h 6858000"/>
              <a:gd name="connsiteX6" fmla="*/ 0 w 10464800"/>
              <a:gd name="connsiteY6" fmla="*/ 6857999 h 6858000"/>
              <a:gd name="connsiteX7" fmla="*/ 1882140 w 10464800"/>
              <a:gd name="connsiteY7" fmla="*/ 6857999 h 6858000"/>
              <a:gd name="connsiteX8" fmla="*/ 1920240 w 10464800"/>
              <a:gd name="connsiteY8" fmla="*/ 6705600 h 6858000"/>
              <a:gd name="connsiteX9" fmla="*/ 10312400 w 10464800"/>
              <a:gd name="connsiteY9" fmla="*/ 6705600 h 6858000"/>
              <a:gd name="connsiteX10" fmla="*/ 10312400 w 10464800"/>
              <a:gd name="connsiteY10" fmla="*/ 152400 h 6858000"/>
              <a:gd name="connsiteX11" fmla="*/ 3558540 w 10464800"/>
              <a:gd name="connsiteY11" fmla="*/ 152400 h 6858000"/>
              <a:gd name="connsiteX12" fmla="*/ 3596640 w 10464800"/>
              <a:gd name="connsiteY12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464800" h="6858000">
                <a:moveTo>
                  <a:pt x="3596640" y="0"/>
                </a:moveTo>
                <a:lnTo>
                  <a:pt x="10312400" y="0"/>
                </a:lnTo>
                <a:lnTo>
                  <a:pt x="10464800" y="0"/>
                </a:lnTo>
                <a:lnTo>
                  <a:pt x="10464800" y="6858000"/>
                </a:lnTo>
                <a:lnTo>
                  <a:pt x="10312400" y="6858000"/>
                </a:lnTo>
                <a:lnTo>
                  <a:pt x="0" y="6858000"/>
                </a:lnTo>
                <a:lnTo>
                  <a:pt x="0" y="6857999"/>
                </a:lnTo>
                <a:lnTo>
                  <a:pt x="1882140" y="6857999"/>
                </a:lnTo>
                <a:lnTo>
                  <a:pt x="1920240" y="6705600"/>
                </a:lnTo>
                <a:lnTo>
                  <a:pt x="10312400" y="6705600"/>
                </a:lnTo>
                <a:lnTo>
                  <a:pt x="10312400" y="152400"/>
                </a:lnTo>
                <a:lnTo>
                  <a:pt x="3558540" y="152400"/>
                </a:lnTo>
                <a:lnTo>
                  <a:pt x="3596640" y="0"/>
                </a:lnTo>
                <a:close/>
              </a:path>
            </a:pathLst>
          </a:custGeom>
          <a:solidFill>
            <a:srgbClr val="45D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E7EC21F-AF39-02F8-334E-F7CB05105A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6717" y="5464318"/>
            <a:ext cx="1209680" cy="1209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623855"/>
      </p:ext>
    </p:extLst>
  </p:cSld>
  <p:clrMapOvr>
    <a:masterClrMapping/>
  </p:clrMapOvr>
</p:sld>
</file>

<file path=ppt/theme/theme1.xml><?xml version="1.0" encoding="utf-8"?>
<a:theme xmlns:a="http://schemas.openxmlformats.org/drawingml/2006/main" name="Contents Slide Master">
  <a:themeElements>
    <a:clrScheme name="ALLPPT-616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BDFB"/>
      </a:accent1>
      <a:accent2>
        <a:srgbClr val="1ED0A6"/>
      </a:accent2>
      <a:accent3>
        <a:srgbClr val="1C82FF"/>
      </a:accent3>
      <a:accent4>
        <a:srgbClr val="595959"/>
      </a:accent4>
      <a:accent5>
        <a:srgbClr val="00BDFB"/>
      </a:accent5>
      <a:accent6>
        <a:srgbClr val="1ED0A6"/>
      </a:accent6>
      <a:hlink>
        <a:srgbClr val="262626"/>
      </a:hlink>
      <a:folHlink>
        <a:srgbClr val="262626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Contents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Tiago Brasil - MILA Miami</dc:creator>
  <cp:revision>1</cp:revision>
  <dcterms:created xsi:type="dcterms:W3CDTF">2024-02-06T17:24:21Z</dcterms:created>
  <dcterms:modified xsi:type="dcterms:W3CDTF">2024-06-13T19:28:53Z</dcterms:modified>
</cp:coreProperties>
</file>