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1" r:id="rId5"/>
    <p:sldId id="273" r:id="rId6"/>
    <p:sldId id="260" r:id="rId7"/>
    <p:sldId id="272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5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CFCE-CCF4-4BEA-8DA1-0DCFE03AA28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7699-B7CF-4F78-B2C7-5F8F793028D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034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CFCE-CCF4-4BEA-8DA1-0DCFE03AA28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7699-B7CF-4F78-B2C7-5F8F79302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3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CFCE-CCF4-4BEA-8DA1-0DCFE03AA28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7699-B7CF-4F78-B2C7-5F8F79302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86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CFCE-CCF4-4BEA-8DA1-0DCFE03AA28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7699-B7CF-4F78-B2C7-5F8F793028D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917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CFCE-CCF4-4BEA-8DA1-0DCFE03AA28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7699-B7CF-4F78-B2C7-5F8F79302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63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CFCE-CCF4-4BEA-8DA1-0DCFE03AA28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7699-B7CF-4F78-B2C7-5F8F793028D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0791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CFCE-CCF4-4BEA-8DA1-0DCFE03AA28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7699-B7CF-4F78-B2C7-5F8F79302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23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CFCE-CCF4-4BEA-8DA1-0DCFE03AA28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7699-B7CF-4F78-B2C7-5F8F79302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84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CFCE-CCF4-4BEA-8DA1-0DCFE03AA28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7699-B7CF-4F78-B2C7-5F8F79302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3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CFCE-CCF4-4BEA-8DA1-0DCFE03AA28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7699-B7CF-4F78-B2C7-5F8F79302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7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CFCE-CCF4-4BEA-8DA1-0DCFE03AA28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7699-B7CF-4F78-B2C7-5F8F79302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1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CFCE-CCF4-4BEA-8DA1-0DCFE03AA28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7699-B7CF-4F78-B2C7-5F8F79302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6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CFCE-CCF4-4BEA-8DA1-0DCFE03AA28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7699-B7CF-4F78-B2C7-5F8F79302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2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CFCE-CCF4-4BEA-8DA1-0DCFE03AA28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7699-B7CF-4F78-B2C7-5F8F79302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5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CFCE-CCF4-4BEA-8DA1-0DCFE03AA28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7699-B7CF-4F78-B2C7-5F8F79302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8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CFCE-CCF4-4BEA-8DA1-0DCFE03AA28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7699-B7CF-4F78-B2C7-5F8F79302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37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CFCE-CCF4-4BEA-8DA1-0DCFE03AA28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7699-B7CF-4F78-B2C7-5F8F79302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8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980CFCE-CCF4-4BEA-8DA1-0DCFE03AA282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9DC7699-B7CF-4F78-B2C7-5F8F79302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68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higan.gov/documents/msp/BrakeTesting-MSP_VehicleEval08_Web_221473_7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0E589-505D-4DBB-8F68-FA56B47BFC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Traffic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B6393-373E-42FD-8C89-B1471E07B6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1: Constant Lambda</a:t>
            </a:r>
          </a:p>
          <a:p>
            <a:r>
              <a:rPr lang="en-US" dirty="0"/>
              <a:t>Joel Chavali</a:t>
            </a:r>
          </a:p>
          <a:p>
            <a:r>
              <a:rPr lang="en-US" dirty="0"/>
              <a:t>Vistas In Advanced Computing</a:t>
            </a:r>
          </a:p>
          <a:p>
            <a:r>
              <a:rPr lang="en-US" dirty="0"/>
              <a:t>August 11, 2017</a:t>
            </a:r>
          </a:p>
        </p:txBody>
      </p:sp>
    </p:spTree>
    <p:extLst>
      <p:ext uri="{BB962C8B-B14F-4D97-AF65-F5344CB8AC3E}">
        <p14:creationId xmlns:p14="http://schemas.microsoft.com/office/powerpoint/2010/main" val="3436462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5BD1B1-F5AE-4DF8-9FA4-66D4AD098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B9B73-9D81-43F9-A52D-B95C9F125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979AAA-1EF5-413C-A772-488573174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1" y="2209799"/>
            <a:ext cx="3842633" cy="2091267"/>
          </a:xfrm>
        </p:spPr>
        <p:txBody>
          <a:bodyPr>
            <a:normAutofit/>
          </a:bodyPr>
          <a:lstStyle/>
          <a:p>
            <a:r>
              <a:rPr lang="en-US" dirty="0"/>
              <a:t>Vehicles accelerate 30% from a steady state.</a:t>
            </a:r>
          </a:p>
        </p:txBody>
      </p:sp>
    </p:spTree>
    <p:extLst>
      <p:ext uri="{BB962C8B-B14F-4D97-AF65-F5344CB8AC3E}">
        <p14:creationId xmlns:p14="http://schemas.microsoft.com/office/powerpoint/2010/main" val="2091567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BA801-1063-47CB-908F-0943323AD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accelerating from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824FC-3CEA-4F0F-86A2-9B17AE9D5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08B5B-6690-41A4-8FD8-E2CF73244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Lane of cars accelerate to 42 m/s from rest.</a:t>
            </a:r>
          </a:p>
        </p:txBody>
      </p:sp>
    </p:spTree>
    <p:extLst>
      <p:ext uri="{BB962C8B-B14F-4D97-AF65-F5344CB8AC3E}">
        <p14:creationId xmlns:p14="http://schemas.microsoft.com/office/powerpoint/2010/main" val="2941660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C73EE-DC16-4636-BEC0-5C32259C1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Decelerating to a stop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DDED8-AE58-4121-ABEE-E46740C17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AF43A-E84A-46D4-A255-C84245D14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Line of vehicles decelerates to rest at their maximum braking power. </a:t>
            </a:r>
          </a:p>
        </p:txBody>
      </p:sp>
    </p:spTree>
    <p:extLst>
      <p:ext uri="{BB962C8B-B14F-4D97-AF65-F5344CB8AC3E}">
        <p14:creationId xmlns:p14="http://schemas.microsoft.com/office/powerpoint/2010/main" val="3638549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CC30204-F1F9-4A99-B7C0-E1A2DFE9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initial position (Broad)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14A511-87A0-47B7-A024-F5A3FAE2D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33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9771C-91D4-42DA-9E52-F14FBE2A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initial position </a:t>
            </a:r>
            <a:br>
              <a:rPr lang="en-US" dirty="0"/>
            </a:br>
            <a:r>
              <a:rPr lang="en-US" dirty="0"/>
              <a:t>(fine)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4CCFC-5038-472C-A9C4-2DA130402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75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8C123-489C-44A0-885B-ED35D9A0A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0251E-B43B-4981-8EB4-53EB6550B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80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FBE6E-4197-4D36-915F-AA0E9B4B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conventional vs optimized traffic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830E0-2688-4DB4-BA59-7435E9459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39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25A7D-9B15-4F95-8A94-3FE6160A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and future goals for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BDB00-F0E4-47A4-9D6C-845975C00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1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C822-ACB5-4E4F-8D7D-36C91923B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12043"/>
            <a:ext cx="8534400" cy="1507067"/>
          </a:xfrm>
        </p:spPr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B9E11-83E9-45A6-A26C-F5F606A6F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79132"/>
            <a:ext cx="8534400" cy="361526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https://www.michigan.gov/documents/msp/BrakeTesting-MSP_VehicleEval08_Web_221473_7.pdf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56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F9AE-A0FD-401C-B623-F3277E869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0ABDA-C22E-4385-A6E5-BCA38C42B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of Traffic Flow along a single lane.</a:t>
            </a:r>
          </a:p>
          <a:p>
            <a:r>
              <a:rPr lang="en-US" dirty="0"/>
              <a:t>Only the first vehicle varies</a:t>
            </a:r>
          </a:p>
          <a:p>
            <a:r>
              <a:rPr lang="en-US" dirty="0"/>
              <a:t>Following vehicle’s are dependent on the previous vehicles speed and a constant</a:t>
            </a:r>
          </a:p>
          <a:p>
            <a:r>
              <a:rPr lang="en-US" dirty="0"/>
              <a:t>Constant determined by user.</a:t>
            </a:r>
          </a:p>
        </p:txBody>
      </p:sp>
    </p:spTree>
    <p:extLst>
      <p:ext uri="{BB962C8B-B14F-4D97-AF65-F5344CB8AC3E}">
        <p14:creationId xmlns:p14="http://schemas.microsoft.com/office/powerpoint/2010/main" val="185932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0319A-E87A-4C7A-BC0B-3620C1971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Mathematics and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E0B80-1D6B-45B9-993C-3FBE636BD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27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59330-1E98-49B4-8794-AA202D248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Runge-</a:t>
            </a:r>
            <a:r>
              <a:rPr lang="en-US" dirty="0" err="1"/>
              <a:t>kutta</a:t>
            </a:r>
            <a:r>
              <a:rPr lang="en-US" dirty="0"/>
              <a:t> 4</a:t>
            </a:r>
            <a:r>
              <a:rPr lang="en-US" baseline="30000" dirty="0"/>
              <a:t>th</a:t>
            </a:r>
            <a:r>
              <a:rPr lang="en-US" dirty="0"/>
              <a:t>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8BB66-8FDE-4AA5-92F8-BAD0F6E96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61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F4AEA-9AD5-4987-BC6F-212DE0DB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3C8B0-2037-4DC1-8B43-1FEF13EE7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92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2227C-2354-4896-9956-1B6D871C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405EC-FEF5-416E-96D7-2223B3088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94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F59ED-2DFD-4BB4-AB6E-3FF359554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– Create and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09D79-5553-4932-8475-DA725D46D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72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ACEF5-5019-489F-91F9-8F2113C0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overviews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FEBC-73F4-4F74-AE32-6B5676AF2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39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D256F-4708-488A-A266-1E2908ABB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 state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C4A3B-EF80-4B50-A046-DE6A721C3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91529-CA4F-4CBD-9C32-4A6C7A8CD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All vehicles remain at initial velocity for the entire interval.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0006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84</TotalTime>
  <Words>162</Words>
  <Application>Microsoft Office PowerPoint</Application>
  <PresentationFormat>Widescreen</PresentationFormat>
  <Paragraphs>31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Century Gothic</vt:lpstr>
      <vt:lpstr>Wingdings 3</vt:lpstr>
      <vt:lpstr>Slice</vt:lpstr>
      <vt:lpstr>Traffic flow</vt:lpstr>
      <vt:lpstr>Description</vt:lpstr>
      <vt:lpstr>Mathematics and equations</vt:lpstr>
      <vt:lpstr>Runge-kutta 4th Order</vt:lpstr>
      <vt:lpstr>Pseudocode </vt:lpstr>
      <vt:lpstr>Implementation</vt:lpstr>
      <vt:lpstr>Multi – Create and Run</vt:lpstr>
      <vt:lpstr>Scenario overviews</vt:lpstr>
      <vt:lpstr>Steady state</vt:lpstr>
      <vt:lpstr>Acceleration</vt:lpstr>
      <vt:lpstr>accelerating from Rest</vt:lpstr>
      <vt:lpstr>Decelerating to a stop</vt:lpstr>
      <vt:lpstr>Changing initial position (Broad)</vt:lpstr>
      <vt:lpstr>Changing initial position  (fine)</vt:lpstr>
      <vt:lpstr>Changing lambda</vt:lpstr>
      <vt:lpstr>Comparing conventional vs optimized traffic</vt:lpstr>
      <vt:lpstr>Applications and future goals for program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flow</dc:title>
  <dc:creator>Joel Chavali</dc:creator>
  <cp:lastModifiedBy>Chavali, Joel A</cp:lastModifiedBy>
  <cp:revision>12</cp:revision>
  <dcterms:created xsi:type="dcterms:W3CDTF">2017-08-03T13:26:05Z</dcterms:created>
  <dcterms:modified xsi:type="dcterms:W3CDTF">2017-08-10T20:32:15Z</dcterms:modified>
</cp:coreProperties>
</file>