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3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86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17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63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079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23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84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3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7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1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2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8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3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CFCE-CCF4-4BEA-8DA1-0DCFE03AA28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8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80CFCE-CCF4-4BEA-8DA1-0DCFE03AA282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DC7699-B7CF-4F78-B2C7-5F8F7930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6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higan.gov/documents/msp/BrakeTesting-MSP_VehicleEval08_Web_221473_7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E589-505D-4DBB-8F68-FA56B47BF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B6393-373E-42FD-8C89-B1471E07B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1: Constant Lambda</a:t>
            </a:r>
          </a:p>
          <a:p>
            <a:r>
              <a:rPr lang="en-US" dirty="0"/>
              <a:t>Joel Chavali</a:t>
            </a:r>
          </a:p>
          <a:p>
            <a:r>
              <a:rPr lang="en-US" dirty="0"/>
              <a:t>Vistas In Advanced Computing</a:t>
            </a:r>
          </a:p>
          <a:p>
            <a:r>
              <a:rPr lang="en-US" dirty="0"/>
              <a:t>August 11, 2017</a:t>
            </a:r>
          </a:p>
        </p:txBody>
      </p:sp>
    </p:spTree>
    <p:extLst>
      <p:ext uri="{BB962C8B-B14F-4D97-AF65-F5344CB8AC3E}">
        <p14:creationId xmlns:p14="http://schemas.microsoft.com/office/powerpoint/2010/main" val="34364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C822-ACB5-4E4F-8D7D-36C91923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9E11-83E9-45A6-A26C-F5F606A6F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https://www.michigan.gov/documents/msp/BrakeTesting-MSP_VehicleEval08_Web_221473_7.pdf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563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</TotalTime>
  <Words>39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Traffic flow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</dc:title>
  <dc:creator>Joel Chavali</dc:creator>
  <cp:lastModifiedBy>Joel Chavali</cp:lastModifiedBy>
  <cp:revision>2</cp:revision>
  <dcterms:created xsi:type="dcterms:W3CDTF">2017-08-03T13:26:05Z</dcterms:created>
  <dcterms:modified xsi:type="dcterms:W3CDTF">2017-08-03T13:31:50Z</dcterms:modified>
</cp:coreProperties>
</file>