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AB0E-8D05-48B0-A915-4AB2EBF874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054D-2E14-4725-B812-1AE51C4C2D3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992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AB0E-8D05-48B0-A915-4AB2EBF874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054D-2E14-4725-B812-1AE51C4C2D3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14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AB0E-8D05-48B0-A915-4AB2EBF874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054D-2E14-4725-B812-1AE51C4C2D3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063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AB0E-8D05-48B0-A915-4AB2EBF874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054D-2E14-4725-B812-1AE51C4C2D3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52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AB0E-8D05-48B0-A915-4AB2EBF874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054D-2E14-4725-B812-1AE51C4C2D3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36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AB0E-8D05-48B0-A915-4AB2EBF874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054D-2E14-4725-B812-1AE51C4C2D3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5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AB0E-8D05-48B0-A915-4AB2EBF874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054D-2E14-4725-B812-1AE51C4C2D3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48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AB0E-8D05-48B0-A915-4AB2EBF874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054D-2E14-4725-B812-1AE51C4C2D3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13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AB0E-8D05-48B0-A915-4AB2EBF874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054D-2E14-4725-B812-1AE51C4C2D3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4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AB0E-8D05-48B0-A915-4AB2EBF874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054D-2E14-4725-B812-1AE51C4C2D3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63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AB0E-8D05-48B0-A915-4AB2EBF874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054D-2E14-4725-B812-1AE51C4C2D3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04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AB0E-8D05-48B0-A915-4AB2EBF87480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4054D-2E14-4725-B812-1AE51C4C2D3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549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sandejoel@yahoo.c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Calendrier</a:t>
            </a:r>
            <a:r>
              <a:rPr lang="en-US" dirty="0" smtClean="0"/>
              <a:t> du festival </a:t>
            </a:r>
            <a:r>
              <a:rPr lang="en-US" dirty="0" err="1" smtClean="0"/>
              <a:t>d’été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139952" y="5733256"/>
            <a:ext cx="4352528" cy="553616"/>
          </a:xfrm>
        </p:spPr>
        <p:txBody>
          <a:bodyPr>
            <a:normAutofit fontScale="85000" lnSpcReduction="10000"/>
          </a:bodyPr>
          <a:lstStyle/>
          <a:p>
            <a:r>
              <a:rPr lang="en-CA" dirty="0" err="1" smtClean="0"/>
              <a:t>Projet</a:t>
            </a:r>
            <a:r>
              <a:rPr lang="en-CA" dirty="0" smtClean="0"/>
              <a:t> </a:t>
            </a:r>
            <a:r>
              <a:rPr lang="en-CA" dirty="0" err="1" smtClean="0"/>
              <a:t>réalisé</a:t>
            </a:r>
            <a:r>
              <a:rPr lang="en-CA" dirty="0" smtClean="0"/>
              <a:t> par Joel </a:t>
            </a:r>
            <a:r>
              <a:rPr lang="en-CA" dirty="0" err="1" smtClean="0"/>
              <a:t>Sandé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1222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Affichage</a:t>
            </a:r>
            <a:r>
              <a:rPr lang="en-CA" dirty="0" smtClean="0"/>
              <a:t> de la page PHP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3600401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On </a:t>
            </a:r>
            <a:r>
              <a:rPr lang="en-CA" dirty="0" err="1" smtClean="0"/>
              <a:t>va</a:t>
            </a:r>
            <a:r>
              <a:rPr lang="en-CA" dirty="0" smtClean="0"/>
              <a:t> </a:t>
            </a:r>
            <a:r>
              <a:rPr lang="en-CA" dirty="0" err="1" smtClean="0"/>
              <a:t>utiliser</a:t>
            </a:r>
            <a:r>
              <a:rPr lang="en-CA" dirty="0" smtClean="0"/>
              <a:t> du </a:t>
            </a:r>
            <a:r>
              <a:rPr lang="en-CA" dirty="0" err="1" smtClean="0"/>
              <a:t>JavaScipt</a:t>
            </a:r>
            <a:r>
              <a:rPr lang="en-CA" dirty="0" smtClean="0"/>
              <a:t> pour </a:t>
            </a:r>
            <a:r>
              <a:rPr lang="en-CA" dirty="0" err="1" smtClean="0"/>
              <a:t>afficher</a:t>
            </a:r>
            <a:r>
              <a:rPr lang="en-CA" dirty="0" smtClean="0"/>
              <a:t> </a:t>
            </a:r>
            <a:r>
              <a:rPr lang="en-CA" dirty="0" err="1" smtClean="0"/>
              <a:t>nos</a:t>
            </a:r>
            <a:r>
              <a:rPr lang="en-CA" dirty="0" smtClean="0"/>
              <a:t> </a:t>
            </a:r>
            <a:r>
              <a:rPr lang="en-CA" dirty="0" err="1" smtClean="0"/>
              <a:t>balises</a:t>
            </a:r>
            <a:r>
              <a:rPr lang="en-CA" dirty="0" smtClean="0"/>
              <a:t> de </a:t>
            </a:r>
            <a:r>
              <a:rPr lang="en-CA" dirty="0" err="1" smtClean="0"/>
              <a:t>façon</a:t>
            </a:r>
            <a:r>
              <a:rPr lang="en-CA" dirty="0" smtClean="0"/>
              <a:t> </a:t>
            </a:r>
            <a:r>
              <a:rPr lang="en-CA" dirty="0" err="1" smtClean="0"/>
              <a:t>propre</a:t>
            </a:r>
            <a:r>
              <a:rPr lang="en-CA" dirty="0" smtClean="0"/>
              <a:t> et </a:t>
            </a:r>
            <a:r>
              <a:rPr lang="en-CA" dirty="0" err="1" smtClean="0"/>
              <a:t>lisibles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dirty="0" smtClean="0"/>
              <a:t>Je ne </a:t>
            </a:r>
            <a:r>
              <a:rPr lang="en-CA" dirty="0" err="1" smtClean="0"/>
              <a:t>rentrerai</a:t>
            </a:r>
            <a:r>
              <a:rPr lang="en-CA" dirty="0" smtClean="0"/>
              <a:t> pas </a:t>
            </a:r>
            <a:r>
              <a:rPr lang="en-CA" dirty="0" err="1" smtClean="0"/>
              <a:t>dans</a:t>
            </a:r>
            <a:r>
              <a:rPr lang="en-CA" dirty="0" smtClean="0"/>
              <a:t> les </a:t>
            </a:r>
            <a:r>
              <a:rPr lang="en-CA" dirty="0" err="1" smtClean="0"/>
              <a:t>détails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dirty="0" smtClean="0"/>
              <a:t>Pour plus </a:t>
            </a:r>
            <a:r>
              <a:rPr lang="en-CA" dirty="0" err="1" smtClean="0"/>
              <a:t>d’informations</a:t>
            </a:r>
            <a:r>
              <a:rPr lang="en-CA" dirty="0" smtClean="0"/>
              <a:t>, </a:t>
            </a:r>
            <a:r>
              <a:rPr lang="en-CA" dirty="0" err="1" smtClean="0"/>
              <a:t>veuillez</a:t>
            </a:r>
            <a:r>
              <a:rPr lang="en-CA" dirty="0" smtClean="0"/>
              <a:t> ne </a:t>
            </a:r>
            <a:r>
              <a:rPr lang="en-CA" dirty="0" err="1" smtClean="0"/>
              <a:t>contacter</a:t>
            </a:r>
            <a:r>
              <a:rPr lang="en-CA" dirty="0" smtClean="0"/>
              <a:t> à  </a:t>
            </a:r>
            <a:r>
              <a:rPr lang="en-CA" dirty="0" smtClean="0">
                <a:hlinkClick r:id="rId2"/>
              </a:rPr>
              <a:t>sandejoel@yahoo.ca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349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/>
          <a:srcRect l="27910" t="11908" r="29346" b="5585"/>
          <a:stretch/>
        </p:blipFill>
        <p:spPr bwMode="auto">
          <a:xfrm>
            <a:off x="1475656" y="332657"/>
            <a:ext cx="5900641" cy="59766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392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CA" dirty="0" err="1" smtClean="0"/>
              <a:t>Merci</a:t>
            </a:r>
            <a:r>
              <a:rPr lang="en-CA" dirty="0" smtClean="0"/>
              <a:t> de </a:t>
            </a:r>
            <a:r>
              <a:rPr lang="en-CA" dirty="0" err="1" smtClean="0"/>
              <a:t>m’avoir</a:t>
            </a:r>
            <a:r>
              <a:rPr lang="en-CA" dirty="0" smtClean="0"/>
              <a:t> </a:t>
            </a:r>
            <a:r>
              <a:rPr lang="en-CA" dirty="0" err="1" smtClean="0"/>
              <a:t>suivi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892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/>
          <a:srcRect l="27910" t="11908" r="29346" b="5585"/>
          <a:stretch/>
        </p:blipFill>
        <p:spPr bwMode="auto">
          <a:xfrm>
            <a:off x="1475656" y="701988"/>
            <a:ext cx="5616624" cy="58233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691680" y="332656"/>
            <a:ext cx="5256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Voici le </a:t>
            </a:r>
            <a:r>
              <a:rPr lang="en-CA" dirty="0" err="1" smtClean="0"/>
              <a:t>résultat</a:t>
            </a:r>
            <a:r>
              <a:rPr lang="en-CA" dirty="0" smtClean="0"/>
              <a:t> final du </a:t>
            </a:r>
            <a:r>
              <a:rPr lang="en-CA" dirty="0" err="1" smtClean="0"/>
              <a:t>projet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860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Nous </a:t>
            </a:r>
            <a:r>
              <a:rPr lang="en-CA" dirty="0" err="1" smtClean="0"/>
              <a:t>devons</a:t>
            </a:r>
            <a:r>
              <a:rPr lang="en-CA" dirty="0" smtClean="0"/>
              <a:t> </a:t>
            </a:r>
            <a:r>
              <a:rPr lang="en-CA" dirty="0" err="1" smtClean="0"/>
              <a:t>procéder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2 </a:t>
            </a:r>
            <a:r>
              <a:rPr lang="en-CA" dirty="0" err="1" smtClean="0"/>
              <a:t>étapes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3888432"/>
          </a:xfrm>
        </p:spPr>
        <p:txBody>
          <a:bodyPr/>
          <a:lstStyle/>
          <a:p>
            <a:r>
              <a:rPr lang="en-CA" dirty="0" err="1" smtClean="0"/>
              <a:t>L’étape</a:t>
            </a:r>
            <a:r>
              <a:rPr lang="en-CA" dirty="0" smtClean="0"/>
              <a:t> de la procedure des </a:t>
            </a:r>
            <a:r>
              <a:rPr lang="en-CA" dirty="0" err="1" smtClean="0"/>
              <a:t>calculs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un </a:t>
            </a:r>
            <a:r>
              <a:rPr lang="en-CA" dirty="0" err="1" smtClean="0"/>
              <a:t>fichier</a:t>
            </a:r>
            <a:r>
              <a:rPr lang="en-CA" dirty="0" smtClean="0"/>
              <a:t> PHP qui nous </a:t>
            </a:r>
            <a:r>
              <a:rPr lang="en-CA" dirty="0" err="1" smtClean="0"/>
              <a:t>permetra</a:t>
            </a:r>
            <a:r>
              <a:rPr lang="en-CA" dirty="0" smtClean="0"/>
              <a:t> </a:t>
            </a:r>
            <a:r>
              <a:rPr lang="en-CA" dirty="0" err="1" smtClean="0"/>
              <a:t>d’extraire</a:t>
            </a:r>
            <a:r>
              <a:rPr lang="en-CA" dirty="0" smtClean="0"/>
              <a:t> les </a:t>
            </a:r>
            <a:r>
              <a:rPr lang="en-CA" dirty="0" err="1" smtClean="0"/>
              <a:t>données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 err="1" smtClean="0"/>
              <a:t>L’étape</a:t>
            </a:r>
            <a:r>
              <a:rPr lang="en-CA" dirty="0" smtClean="0"/>
              <a:t> du design du tableau sur </a:t>
            </a:r>
            <a:r>
              <a:rPr lang="en-CA" dirty="0" err="1" smtClean="0"/>
              <a:t>l’interface</a:t>
            </a:r>
            <a:r>
              <a:rPr lang="en-CA" dirty="0" smtClean="0"/>
              <a:t> HTML avec du CSS.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228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" t="10583" r="34442" b="6920"/>
          <a:stretch/>
        </p:blipFill>
        <p:spPr bwMode="auto">
          <a:xfrm>
            <a:off x="401418" y="1052736"/>
            <a:ext cx="7708846" cy="52614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55576" y="332656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Voici un </a:t>
            </a:r>
            <a:r>
              <a:rPr lang="en-CA" dirty="0" err="1" smtClean="0"/>
              <a:t>aperçu</a:t>
            </a:r>
            <a:r>
              <a:rPr lang="en-CA" dirty="0" smtClean="0"/>
              <a:t> du </a:t>
            </a:r>
            <a:r>
              <a:rPr lang="en-CA" dirty="0" err="1" smtClean="0"/>
              <a:t>fichier</a:t>
            </a:r>
            <a:r>
              <a:rPr lang="en-CA" dirty="0" smtClean="0"/>
              <a:t> XML </a:t>
            </a:r>
            <a:r>
              <a:rPr lang="en-CA" dirty="0" err="1" smtClean="0"/>
              <a:t>d’où</a:t>
            </a:r>
            <a:r>
              <a:rPr lang="en-CA" dirty="0" smtClean="0"/>
              <a:t> les </a:t>
            </a:r>
            <a:r>
              <a:rPr lang="en-CA" dirty="0" err="1" smtClean="0"/>
              <a:t>données</a:t>
            </a:r>
            <a:r>
              <a:rPr lang="en-CA" dirty="0" smtClean="0"/>
              <a:t> </a:t>
            </a:r>
            <a:r>
              <a:rPr lang="en-CA" dirty="0" err="1" smtClean="0"/>
              <a:t>seront</a:t>
            </a:r>
            <a:r>
              <a:rPr lang="en-CA" dirty="0" smtClean="0"/>
              <a:t> </a:t>
            </a:r>
            <a:r>
              <a:rPr lang="en-CA" dirty="0" err="1" smtClean="0"/>
              <a:t>extraites</a:t>
            </a:r>
            <a:endParaRPr lang="en-CA" dirty="0"/>
          </a:p>
        </p:txBody>
      </p:sp>
      <p:sp>
        <p:nvSpPr>
          <p:cNvPr id="6" name="ZoneTexte 5"/>
          <p:cNvSpPr txBox="1"/>
          <p:nvPr/>
        </p:nvSpPr>
        <p:spPr>
          <a:xfrm>
            <a:off x="7524328" y="14127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" name="Accolade fermante 6"/>
          <p:cNvSpPr/>
          <p:nvPr/>
        </p:nvSpPr>
        <p:spPr>
          <a:xfrm>
            <a:off x="6344411" y="1232754"/>
            <a:ext cx="315821" cy="151600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ZoneTexte 7"/>
          <p:cNvSpPr txBox="1"/>
          <p:nvPr/>
        </p:nvSpPr>
        <p:spPr>
          <a:xfrm>
            <a:off x="6742856" y="1390592"/>
            <a:ext cx="1944216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Voici un block de </a:t>
            </a:r>
            <a:r>
              <a:rPr lang="en-CA" dirty="0" err="1" smtClean="0"/>
              <a:t>données</a:t>
            </a:r>
            <a:r>
              <a:rPr lang="en-CA" dirty="0" smtClean="0"/>
              <a:t> pour 1 </a:t>
            </a:r>
            <a:r>
              <a:rPr lang="en-CA" dirty="0" err="1" smtClean="0"/>
              <a:t>heure</a:t>
            </a:r>
            <a:r>
              <a:rPr lang="en-CA" dirty="0" smtClean="0"/>
              <a:t> </a:t>
            </a:r>
            <a:r>
              <a:rPr lang="en-CA" dirty="0" err="1" smtClean="0"/>
              <a:t>d’enregistrement</a:t>
            </a:r>
            <a:r>
              <a:rPr lang="en-CA" dirty="0" smtClean="0"/>
              <a:t> du </a:t>
            </a:r>
            <a:r>
              <a:rPr lang="en-CA" dirty="0" err="1" smtClean="0"/>
              <a:t>mois</a:t>
            </a:r>
            <a:r>
              <a:rPr lang="en-CA" dirty="0" smtClean="0"/>
              <a:t> de </a:t>
            </a:r>
            <a:r>
              <a:rPr lang="en-CA" dirty="0" err="1" smtClean="0"/>
              <a:t>Juillet</a:t>
            </a:r>
            <a:endParaRPr lang="en-CA" dirty="0" smtClean="0"/>
          </a:p>
          <a:p>
            <a:r>
              <a:rPr lang="en-CA" dirty="0" smtClean="0"/>
              <a:t>(month = 7)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397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CA" dirty="0" smtClean="0"/>
              <a:t>Data Processing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6" t="11243" r="947" b="39375"/>
          <a:stretch/>
        </p:blipFill>
        <p:spPr bwMode="auto">
          <a:xfrm>
            <a:off x="467544" y="2060848"/>
            <a:ext cx="8152568" cy="3253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67544" y="1285272"/>
            <a:ext cx="5840221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Voici </a:t>
            </a:r>
            <a:r>
              <a:rPr lang="en-CA" dirty="0" err="1" smtClean="0"/>
              <a:t>l’ensemble</a:t>
            </a:r>
            <a:r>
              <a:rPr lang="en-CA" dirty="0" smtClean="0"/>
              <a:t> des Variables </a:t>
            </a:r>
            <a:r>
              <a:rPr lang="en-CA" dirty="0" err="1" smtClean="0"/>
              <a:t>utiles</a:t>
            </a:r>
            <a:r>
              <a:rPr lang="en-CA" dirty="0" smtClean="0"/>
              <a:t> pour </a:t>
            </a:r>
            <a:r>
              <a:rPr lang="en-CA" dirty="0" err="1" smtClean="0"/>
              <a:t>effectuer</a:t>
            </a:r>
            <a:r>
              <a:rPr lang="en-CA" dirty="0" smtClean="0"/>
              <a:t> le travail</a:t>
            </a:r>
            <a:endParaRPr lang="en-CA" dirty="0"/>
          </a:p>
        </p:txBody>
      </p:sp>
      <p:sp>
        <p:nvSpPr>
          <p:cNvPr id="5" name="ZoneTexte 4"/>
          <p:cNvSpPr txBox="1"/>
          <p:nvPr/>
        </p:nvSpPr>
        <p:spPr>
          <a:xfrm>
            <a:off x="467544" y="5733256"/>
            <a:ext cx="813690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Nous </a:t>
            </a:r>
            <a:r>
              <a:rPr lang="en-CA" dirty="0" err="1" smtClean="0"/>
              <a:t>allons</a:t>
            </a:r>
            <a:r>
              <a:rPr lang="en-CA" dirty="0" smtClean="0"/>
              <a:t> passer au travers un certain </a:t>
            </a:r>
            <a:r>
              <a:rPr lang="en-CA" dirty="0" err="1" smtClean="0"/>
              <a:t>nombre</a:t>
            </a:r>
            <a:r>
              <a:rPr lang="en-CA" dirty="0" smtClean="0"/>
              <a:t> de </a:t>
            </a:r>
            <a:r>
              <a:rPr lang="en-CA" dirty="0" err="1" smtClean="0"/>
              <a:t>fonctions</a:t>
            </a:r>
            <a:r>
              <a:rPr lang="en-CA" dirty="0" smtClean="0"/>
              <a:t>. </a:t>
            </a:r>
            <a:r>
              <a:rPr lang="en-CA" dirty="0" err="1" smtClean="0"/>
              <a:t>En</a:t>
            </a:r>
            <a:r>
              <a:rPr lang="en-CA" dirty="0" smtClean="0"/>
              <a:t> fait… 2 </a:t>
            </a:r>
            <a:r>
              <a:rPr lang="en-CA" dirty="0" err="1" smtClean="0"/>
              <a:t>ou</a:t>
            </a:r>
            <a:r>
              <a:rPr lang="en-CA" dirty="0" smtClean="0"/>
              <a:t> 3 pour faire plus court.</a:t>
            </a:r>
            <a:endParaRPr lang="en-CA" dirty="0"/>
          </a:p>
        </p:txBody>
      </p:sp>
      <p:sp>
        <p:nvSpPr>
          <p:cNvPr id="6" name="ZoneTexte 5"/>
          <p:cNvSpPr txBox="1"/>
          <p:nvPr/>
        </p:nvSpPr>
        <p:spPr>
          <a:xfrm>
            <a:off x="4932040" y="2457805"/>
            <a:ext cx="3528392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Il </a:t>
            </a:r>
            <a:r>
              <a:rPr lang="en-CA" dirty="0" err="1" smtClean="0"/>
              <a:t>faut</a:t>
            </a:r>
            <a:r>
              <a:rPr lang="en-CA" dirty="0" smtClean="0"/>
              <a:t> </a:t>
            </a:r>
            <a:r>
              <a:rPr lang="en-CA" dirty="0" err="1" smtClean="0"/>
              <a:t>d’abord</a:t>
            </a:r>
            <a:r>
              <a:rPr lang="en-CA" dirty="0" smtClean="0"/>
              <a:t> charger le </a:t>
            </a:r>
            <a:r>
              <a:rPr lang="en-CA" dirty="0" err="1" smtClean="0"/>
              <a:t>fichier</a:t>
            </a:r>
            <a:r>
              <a:rPr lang="en-CA" dirty="0" smtClean="0"/>
              <a:t> data.xml que nous </a:t>
            </a:r>
            <a:r>
              <a:rPr lang="en-CA" dirty="0" err="1" smtClean="0"/>
              <a:t>allons</a:t>
            </a:r>
            <a:r>
              <a:rPr lang="en-CA" dirty="0" smtClean="0"/>
              <a:t> </a:t>
            </a:r>
            <a:r>
              <a:rPr lang="en-CA" dirty="0" err="1" smtClean="0"/>
              <a:t>parcourir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162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6" t="19242" r="31299" b="26643"/>
          <a:stretch/>
        </p:blipFill>
        <p:spPr bwMode="auto">
          <a:xfrm>
            <a:off x="611560" y="620688"/>
            <a:ext cx="7872479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8712" y="1617204"/>
            <a:ext cx="280831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Connecteur droit avec flèche 5"/>
          <p:cNvCxnSpPr>
            <a:stCxn id="4" idx="2"/>
          </p:cNvCxnSpPr>
          <p:nvPr/>
        </p:nvCxnSpPr>
        <p:spPr>
          <a:xfrm flipH="1">
            <a:off x="1835696" y="1833228"/>
            <a:ext cx="367172" cy="875692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540966" y="692696"/>
            <a:ext cx="3456384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Le </a:t>
            </a:r>
            <a:r>
              <a:rPr lang="en-CA" dirty="0" err="1" smtClean="0"/>
              <a:t>bilan</a:t>
            </a:r>
            <a:r>
              <a:rPr lang="en-CA" dirty="0" smtClean="0"/>
              <a:t> pour un jour </a:t>
            </a:r>
            <a:r>
              <a:rPr lang="en-CA" dirty="0" err="1" smtClean="0"/>
              <a:t>donné</a:t>
            </a:r>
            <a:endParaRPr lang="en-CA" dirty="0"/>
          </a:p>
        </p:txBody>
      </p:sp>
      <p:sp>
        <p:nvSpPr>
          <p:cNvPr id="10" name="ZoneTexte 9"/>
          <p:cNvSpPr txBox="1"/>
          <p:nvPr/>
        </p:nvSpPr>
        <p:spPr>
          <a:xfrm>
            <a:off x="4540966" y="2852936"/>
            <a:ext cx="381642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La </a:t>
            </a:r>
            <a:r>
              <a:rPr lang="en-CA" dirty="0" err="1" smtClean="0"/>
              <a:t>moyenne</a:t>
            </a:r>
            <a:r>
              <a:rPr lang="en-CA" dirty="0" smtClean="0"/>
              <a:t> du Jour pour un jour </a:t>
            </a:r>
            <a:r>
              <a:rPr lang="en-CA" dirty="0" err="1" smtClean="0"/>
              <a:t>donné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518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15594" r="28831" b="20429"/>
          <a:stretch/>
        </p:blipFill>
        <p:spPr bwMode="auto">
          <a:xfrm>
            <a:off x="683568" y="908720"/>
            <a:ext cx="7560839" cy="48137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067944" y="1090086"/>
            <a:ext cx="3456384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La </a:t>
            </a:r>
            <a:r>
              <a:rPr lang="en-CA" dirty="0" err="1" smtClean="0"/>
              <a:t>moyenne</a:t>
            </a:r>
            <a:r>
              <a:rPr lang="en-CA" dirty="0" smtClean="0"/>
              <a:t> de </a:t>
            </a:r>
            <a:r>
              <a:rPr lang="en-CA" dirty="0" err="1" smtClean="0"/>
              <a:t>tous</a:t>
            </a:r>
            <a:r>
              <a:rPr lang="en-CA" dirty="0" smtClean="0"/>
              <a:t> les matins</a:t>
            </a:r>
            <a:endParaRPr lang="en-CA" dirty="0"/>
          </a:p>
        </p:txBody>
      </p:sp>
      <p:sp>
        <p:nvSpPr>
          <p:cNvPr id="5" name="ZoneTexte 4"/>
          <p:cNvSpPr txBox="1"/>
          <p:nvPr/>
        </p:nvSpPr>
        <p:spPr>
          <a:xfrm>
            <a:off x="4067944" y="3212976"/>
            <a:ext cx="3816424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La </a:t>
            </a:r>
            <a:r>
              <a:rPr lang="en-CA" dirty="0" err="1" smtClean="0"/>
              <a:t>moyenne</a:t>
            </a:r>
            <a:r>
              <a:rPr lang="en-CA" dirty="0" smtClean="0"/>
              <a:t> de </a:t>
            </a:r>
            <a:r>
              <a:rPr lang="en-CA" dirty="0" err="1" smtClean="0"/>
              <a:t>tous</a:t>
            </a:r>
            <a:r>
              <a:rPr lang="en-CA" dirty="0" smtClean="0"/>
              <a:t> les après-midi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530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CA" dirty="0" err="1" smtClean="0"/>
              <a:t>Meilleur</a:t>
            </a:r>
            <a:r>
              <a:rPr lang="en-CA" dirty="0" smtClean="0"/>
              <a:t> jour du festival</a:t>
            </a:r>
            <a:endParaRPr lang="en-CA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3" t="21887" r="50677" b="35541"/>
          <a:stretch/>
        </p:blipFill>
        <p:spPr bwMode="auto">
          <a:xfrm>
            <a:off x="1403648" y="1268760"/>
            <a:ext cx="5851241" cy="3583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67544" y="515719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Le </a:t>
            </a:r>
            <a:r>
              <a:rPr lang="en-CA" dirty="0" err="1" smtClean="0"/>
              <a:t>meilleur</a:t>
            </a:r>
            <a:r>
              <a:rPr lang="en-CA" dirty="0" smtClean="0"/>
              <a:t> jour du festival est le jour qui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moyenne</a:t>
            </a:r>
            <a:r>
              <a:rPr lang="en-CA" dirty="0" smtClean="0"/>
              <a:t>, arrive </a:t>
            </a:r>
            <a:r>
              <a:rPr lang="en-CA" dirty="0" err="1" smtClean="0"/>
              <a:t>en</a:t>
            </a:r>
            <a:r>
              <a:rPr lang="en-CA" dirty="0" smtClean="0"/>
              <a:t> premier </a:t>
            </a:r>
            <a:r>
              <a:rPr lang="en-CA" dirty="0" err="1" smtClean="0"/>
              <a:t>quand</a:t>
            </a:r>
            <a:r>
              <a:rPr lang="en-CA" dirty="0" smtClean="0"/>
              <a:t> on met </a:t>
            </a:r>
            <a:r>
              <a:rPr lang="en-CA" dirty="0" err="1" smtClean="0"/>
              <a:t>tous</a:t>
            </a:r>
            <a:r>
              <a:rPr lang="en-CA" dirty="0" smtClean="0"/>
              <a:t> lea </a:t>
            </a:r>
            <a:r>
              <a:rPr lang="en-CA" dirty="0" err="1" smtClean="0"/>
              <a:t>facteurs</a:t>
            </a:r>
            <a:r>
              <a:rPr lang="en-CA" dirty="0" smtClean="0"/>
              <a:t> ensembles : </a:t>
            </a:r>
            <a:r>
              <a:rPr lang="en-CA" dirty="0" err="1"/>
              <a:t>c</a:t>
            </a:r>
            <a:r>
              <a:rPr lang="en-CA" dirty="0" err="1" smtClean="0"/>
              <a:t>larté</a:t>
            </a:r>
            <a:r>
              <a:rPr lang="en-CA" dirty="0" smtClean="0"/>
              <a:t>, </a:t>
            </a:r>
            <a:r>
              <a:rPr lang="en-CA" dirty="0" err="1" smtClean="0"/>
              <a:t>température</a:t>
            </a:r>
            <a:r>
              <a:rPr lang="en-CA" dirty="0" smtClean="0"/>
              <a:t>, </a:t>
            </a:r>
            <a:r>
              <a:rPr lang="en-CA" dirty="0" err="1" smtClean="0"/>
              <a:t>humidité</a:t>
            </a:r>
            <a:r>
              <a:rPr lang="en-CA" dirty="0" smtClean="0"/>
              <a:t>, </a:t>
            </a:r>
            <a:r>
              <a:rPr lang="en-CA" dirty="0" err="1" smtClean="0"/>
              <a:t>visibilité</a:t>
            </a:r>
            <a:r>
              <a:rPr lang="en-CA" dirty="0" smtClean="0"/>
              <a:t>, </a:t>
            </a:r>
            <a:r>
              <a:rPr lang="en-CA" dirty="0" err="1" smtClean="0"/>
              <a:t>vitesse</a:t>
            </a:r>
            <a:r>
              <a:rPr lang="en-CA" dirty="0" smtClean="0"/>
              <a:t> de vents. La </a:t>
            </a:r>
            <a:r>
              <a:rPr lang="en-CA" dirty="0" err="1" smtClean="0"/>
              <a:t>fonction</a:t>
            </a:r>
            <a:r>
              <a:rPr lang="en-CA" dirty="0" smtClean="0"/>
              <a:t> ne </a:t>
            </a:r>
            <a:r>
              <a:rPr lang="en-CA" dirty="0" err="1" smtClean="0"/>
              <a:t>s’arrête</a:t>
            </a:r>
            <a:r>
              <a:rPr lang="en-CA" dirty="0" smtClean="0"/>
              <a:t> pas </a:t>
            </a:r>
            <a:r>
              <a:rPr lang="en-CA" dirty="0" err="1" smtClean="0"/>
              <a:t>là</a:t>
            </a:r>
            <a:r>
              <a:rPr lang="en-CA" dirty="0" smtClean="0"/>
              <a:t>, </a:t>
            </a:r>
            <a:r>
              <a:rPr lang="en-CA" dirty="0" err="1" smtClean="0"/>
              <a:t>mais</a:t>
            </a:r>
            <a:r>
              <a:rPr lang="en-CA" dirty="0" smtClean="0"/>
              <a:t> </a:t>
            </a:r>
            <a:r>
              <a:rPr lang="en-CA" dirty="0" err="1" smtClean="0"/>
              <a:t>j’aime</a:t>
            </a:r>
            <a:r>
              <a:rPr lang="en-CA" dirty="0" smtClean="0"/>
              <a:t> </a:t>
            </a:r>
            <a:r>
              <a:rPr lang="en-CA" dirty="0" err="1" smtClean="0"/>
              <a:t>mieux</a:t>
            </a:r>
            <a:r>
              <a:rPr lang="en-CA" dirty="0" smtClean="0"/>
              <a:t> </a:t>
            </a:r>
            <a:r>
              <a:rPr lang="en-CA" dirty="0" err="1" smtClean="0"/>
              <a:t>m’arrêter</a:t>
            </a:r>
            <a:r>
              <a:rPr lang="en-CA" dirty="0" smtClean="0"/>
              <a:t> </a:t>
            </a:r>
            <a:r>
              <a:rPr lang="en-CA" dirty="0" err="1" smtClean="0"/>
              <a:t>là</a:t>
            </a:r>
            <a:r>
              <a:rPr lang="en-CA" dirty="0" smtClean="0"/>
              <a:t> car </a:t>
            </a:r>
            <a:r>
              <a:rPr lang="en-CA" dirty="0" err="1" smtClean="0"/>
              <a:t>c’est</a:t>
            </a:r>
            <a:r>
              <a:rPr lang="en-CA" dirty="0" smtClean="0"/>
              <a:t> </a:t>
            </a:r>
            <a:r>
              <a:rPr lang="en-CA" dirty="0" err="1" smtClean="0"/>
              <a:t>juste</a:t>
            </a:r>
            <a:r>
              <a:rPr lang="en-CA" dirty="0" smtClean="0"/>
              <a:t> un </a:t>
            </a:r>
            <a:r>
              <a:rPr lang="en-CA" dirty="0" err="1" smtClean="0"/>
              <a:t>aperçu</a:t>
            </a:r>
            <a:r>
              <a:rPr lang="en-CA" dirty="0" smtClean="0"/>
              <a:t> que je </a:t>
            </a:r>
            <a:r>
              <a:rPr lang="en-CA" dirty="0" err="1" smtClean="0"/>
              <a:t>voulais</a:t>
            </a:r>
            <a:r>
              <a:rPr lang="en-CA" dirty="0" smtClean="0"/>
              <a:t> vous donner.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711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23811" r="27541" b="16301"/>
          <a:stretch/>
        </p:blipFill>
        <p:spPr bwMode="auto">
          <a:xfrm>
            <a:off x="567313" y="1124744"/>
            <a:ext cx="7749103" cy="4176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11560" y="37642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Voici la première </a:t>
            </a:r>
            <a:r>
              <a:rPr lang="en-CA" dirty="0" err="1" smtClean="0"/>
              <a:t>étape</a:t>
            </a:r>
            <a:r>
              <a:rPr lang="en-CA" dirty="0" smtClean="0"/>
              <a:t> pour </a:t>
            </a:r>
            <a:r>
              <a:rPr lang="en-CA" dirty="0" err="1" smtClean="0"/>
              <a:t>l’extraction</a:t>
            </a:r>
            <a:r>
              <a:rPr lang="en-CA" dirty="0" smtClean="0"/>
              <a:t> des </a:t>
            </a:r>
            <a:r>
              <a:rPr lang="en-CA" dirty="0" err="1" smtClean="0"/>
              <a:t>températures</a:t>
            </a:r>
            <a:r>
              <a:rPr lang="en-CA" dirty="0" smtClean="0"/>
              <a:t> et </a:t>
            </a:r>
            <a:r>
              <a:rPr lang="en-CA" dirty="0" err="1" smtClean="0"/>
              <a:t>humidités</a:t>
            </a:r>
            <a:endParaRPr lang="en-CA" dirty="0"/>
          </a:p>
        </p:txBody>
      </p:sp>
      <p:sp>
        <p:nvSpPr>
          <p:cNvPr id="5" name="ZoneTexte 4"/>
          <p:cNvSpPr txBox="1"/>
          <p:nvPr/>
        </p:nvSpPr>
        <p:spPr>
          <a:xfrm>
            <a:off x="539552" y="566124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Par la suite nous </a:t>
            </a:r>
            <a:r>
              <a:rPr lang="en-CA" dirty="0" err="1" smtClean="0"/>
              <a:t>allons</a:t>
            </a:r>
            <a:r>
              <a:rPr lang="en-CA" dirty="0" smtClean="0"/>
              <a:t> les classer (</a:t>
            </a:r>
            <a:r>
              <a:rPr lang="en-CA" dirty="0" err="1" smtClean="0"/>
              <a:t>ordonner</a:t>
            </a:r>
            <a:r>
              <a:rPr lang="en-CA" dirty="0" smtClean="0"/>
              <a:t>) et </a:t>
            </a:r>
            <a:r>
              <a:rPr lang="en-CA" dirty="0" err="1" smtClean="0"/>
              <a:t>utiliser</a:t>
            </a:r>
            <a:r>
              <a:rPr lang="en-CA" dirty="0" smtClean="0"/>
              <a:t> la </a:t>
            </a:r>
            <a:r>
              <a:rPr lang="en-CA" dirty="0" err="1" smtClean="0"/>
              <a:t>fonction</a:t>
            </a:r>
            <a:r>
              <a:rPr lang="en-CA" dirty="0" smtClean="0"/>
              <a:t> </a:t>
            </a:r>
            <a:r>
              <a:rPr lang="en-CA" dirty="0" err="1" smtClean="0"/>
              <a:t>prévue</a:t>
            </a:r>
            <a:r>
              <a:rPr lang="en-CA" dirty="0" smtClean="0"/>
              <a:t> à </a:t>
            </a:r>
            <a:r>
              <a:rPr lang="en-CA" dirty="0" err="1" smtClean="0"/>
              <a:t>cet</a:t>
            </a:r>
            <a:r>
              <a:rPr lang="en-CA" dirty="0" smtClean="0"/>
              <a:t> </a:t>
            </a:r>
            <a:r>
              <a:rPr lang="en-CA" dirty="0" err="1" smtClean="0"/>
              <a:t>effet</a:t>
            </a:r>
            <a:r>
              <a:rPr lang="en-CA" dirty="0" smtClean="0"/>
              <a:t>. Je </a:t>
            </a:r>
            <a:r>
              <a:rPr lang="en-CA" dirty="0" err="1" smtClean="0"/>
              <a:t>vais</a:t>
            </a:r>
            <a:r>
              <a:rPr lang="en-CA" dirty="0" smtClean="0"/>
              <a:t> </a:t>
            </a:r>
            <a:r>
              <a:rPr lang="en-CA" dirty="0" err="1" smtClean="0"/>
              <a:t>m’arrêter</a:t>
            </a:r>
            <a:r>
              <a:rPr lang="en-CA" dirty="0" smtClean="0"/>
              <a:t> </a:t>
            </a:r>
            <a:r>
              <a:rPr lang="en-CA" dirty="0" err="1" smtClean="0"/>
              <a:t>là</a:t>
            </a:r>
            <a:r>
              <a:rPr lang="en-CA" dirty="0" smtClean="0"/>
              <a:t>. Bon </a:t>
            </a:r>
            <a:r>
              <a:rPr lang="en-CA" dirty="0" err="1" smtClean="0"/>
              <a:t>bên</a:t>
            </a:r>
            <a:r>
              <a:rPr lang="en-CA" dirty="0" smtClean="0"/>
              <a:t>.. Le </a:t>
            </a:r>
            <a:r>
              <a:rPr lang="en-CA" dirty="0" err="1" smtClean="0"/>
              <a:t>reste</a:t>
            </a:r>
            <a:r>
              <a:rPr lang="en-CA" dirty="0" smtClean="0"/>
              <a:t> est un </a:t>
            </a:r>
            <a:r>
              <a:rPr lang="en-CA" dirty="0" err="1" smtClean="0"/>
              <a:t>jeu</a:t>
            </a:r>
            <a:r>
              <a:rPr lang="en-CA" dirty="0" smtClean="0"/>
              <a:t> </a:t>
            </a:r>
            <a:r>
              <a:rPr lang="en-CA" dirty="0" err="1" smtClean="0"/>
              <a:t>d’enfants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41837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296</Words>
  <Application>Microsoft Office PowerPoint</Application>
  <PresentationFormat>Affichage à l'écran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Calendrier du festival d’été</vt:lpstr>
      <vt:lpstr>Présentation PowerPoint</vt:lpstr>
      <vt:lpstr>Nous devons procéder en 2 étapes</vt:lpstr>
      <vt:lpstr>Présentation PowerPoint</vt:lpstr>
      <vt:lpstr>Data Processing</vt:lpstr>
      <vt:lpstr>Présentation PowerPoint</vt:lpstr>
      <vt:lpstr>Présentation PowerPoint</vt:lpstr>
      <vt:lpstr>Meilleur jour du festival</vt:lpstr>
      <vt:lpstr>Présentation PowerPoint</vt:lpstr>
      <vt:lpstr>Affichage de la page PHP</vt:lpstr>
      <vt:lpstr>Présentation PowerPoint</vt:lpstr>
      <vt:lpstr>Merci de m’avoir suivi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Calendrier du festival d’été</dc:title>
  <dc:creator>Joel Sande</dc:creator>
  <cp:lastModifiedBy>Joel Sande</cp:lastModifiedBy>
  <cp:revision>9</cp:revision>
  <dcterms:created xsi:type="dcterms:W3CDTF">2018-03-17T16:03:00Z</dcterms:created>
  <dcterms:modified xsi:type="dcterms:W3CDTF">2018-03-17T17:40:42Z</dcterms:modified>
</cp:coreProperties>
</file>