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83" r:id="rId5"/>
    <p:sldId id="257" r:id="rId6"/>
    <p:sldId id="258" r:id="rId7"/>
    <p:sldId id="259" r:id="rId8"/>
    <p:sldId id="265" r:id="rId9"/>
    <p:sldId id="270" r:id="rId10"/>
    <p:sldId id="266" r:id="rId11"/>
    <p:sldId id="284" r:id="rId12"/>
    <p:sldId id="267" r:id="rId13"/>
    <p:sldId id="264" r:id="rId14"/>
    <p:sldId id="271" r:id="rId15"/>
    <p:sldId id="272" r:id="rId16"/>
    <p:sldId id="274" r:id="rId17"/>
    <p:sldId id="273" r:id="rId18"/>
    <p:sldId id="275" r:id="rId19"/>
    <p:sldId id="276" r:id="rId20"/>
    <p:sldId id="285" r:id="rId21"/>
    <p:sldId id="278" r:id="rId22"/>
    <p:sldId id="279" r:id="rId23"/>
    <p:sldId id="280" r:id="rId24"/>
    <p:sldId id="282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D033-B78D-444F-AEB0-0148A9CE8BE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6A-4368-4D4C-8339-1D503DDA4EE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735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D033-B78D-444F-AEB0-0148A9CE8BE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6A-4368-4D4C-8339-1D503DDA4EE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025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D033-B78D-444F-AEB0-0148A9CE8BE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6A-4368-4D4C-8339-1D503DDA4EE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089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D033-B78D-444F-AEB0-0148A9CE8BE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6A-4368-4D4C-8339-1D503DDA4EE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430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D033-B78D-444F-AEB0-0148A9CE8BE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6A-4368-4D4C-8339-1D503DDA4EE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464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D033-B78D-444F-AEB0-0148A9CE8BE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6A-4368-4D4C-8339-1D503DDA4EE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310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D033-B78D-444F-AEB0-0148A9CE8BE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6A-4368-4D4C-8339-1D503DDA4EE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306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D033-B78D-444F-AEB0-0148A9CE8BE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6A-4368-4D4C-8339-1D503DDA4EE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43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D033-B78D-444F-AEB0-0148A9CE8BE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6A-4368-4D4C-8339-1D503DDA4EE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534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D033-B78D-444F-AEB0-0148A9CE8BE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6A-4368-4D4C-8339-1D503DDA4EE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065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D033-B78D-444F-AEB0-0148A9CE8BE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6A-4368-4D4C-8339-1D503DDA4EE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178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FD033-B78D-444F-AEB0-0148A9CE8BE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CA16A-4368-4D4C-8339-1D503DDA4EE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308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ChurchManagement</a:t>
            </a:r>
            <a:endParaRPr lang="en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4293096"/>
            <a:ext cx="6400800" cy="1224136"/>
          </a:xfrm>
        </p:spPr>
        <p:txBody>
          <a:bodyPr/>
          <a:lstStyle/>
          <a:p>
            <a:r>
              <a:rPr lang="en-CA" dirty="0"/>
              <a:t>Software that I developed in 2014 for the accounting management of NGOs</a:t>
            </a:r>
          </a:p>
        </p:txBody>
      </p:sp>
    </p:spTree>
    <p:extLst>
      <p:ext uri="{BB962C8B-B14F-4D97-AF65-F5344CB8AC3E}">
        <p14:creationId xmlns:p14="http://schemas.microsoft.com/office/powerpoint/2010/main" val="2000623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5616" y="2636912"/>
            <a:ext cx="7056784" cy="1108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 do not want to roll all the code. I prefer to keep some things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539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792087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Recording of </a:t>
            </a:r>
            <a:r>
              <a:rPr lang="en-CA" dirty="0" smtClean="0"/>
              <a:t>expenditures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3736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4" t="10893" r="26460" b="14858"/>
          <a:stretch/>
        </p:blipFill>
        <p:spPr bwMode="auto">
          <a:xfrm>
            <a:off x="1243834" y="980728"/>
            <a:ext cx="6733435" cy="53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6444208" y="1493751"/>
            <a:ext cx="1512168" cy="79208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ZoneTexte 4"/>
          <p:cNvSpPr txBox="1"/>
          <p:nvPr/>
        </p:nvSpPr>
        <p:spPr>
          <a:xfrm>
            <a:off x="683568" y="404664"/>
            <a:ext cx="806489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Same principle: the accountant must enter his first name before starting</a:t>
            </a:r>
          </a:p>
        </p:txBody>
      </p:sp>
      <p:cxnSp>
        <p:nvCxnSpPr>
          <p:cNvPr id="7" name="Connecteur droit avec flèche 6"/>
          <p:cNvCxnSpPr>
            <a:stCxn id="5" idx="2"/>
            <a:endCxn id="4" idx="1"/>
          </p:cNvCxnSpPr>
          <p:nvPr/>
        </p:nvCxnSpPr>
        <p:spPr>
          <a:xfrm>
            <a:off x="4716016" y="773996"/>
            <a:ext cx="1949644" cy="83575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00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3" t="18008" r="17845" b="7841"/>
          <a:stretch/>
        </p:blipFill>
        <p:spPr bwMode="auto">
          <a:xfrm>
            <a:off x="1175657" y="936171"/>
            <a:ext cx="6548593" cy="515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616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5" t="18038" r="17800" b="7882"/>
          <a:stretch/>
        </p:blipFill>
        <p:spPr bwMode="auto">
          <a:xfrm>
            <a:off x="1115616" y="1052736"/>
            <a:ext cx="6624736" cy="52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214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7" t="17798" r="17776" b="7882"/>
          <a:stretch/>
        </p:blipFill>
        <p:spPr bwMode="auto">
          <a:xfrm>
            <a:off x="1187624" y="1412776"/>
            <a:ext cx="6048672" cy="476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785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5" t="18038" r="17800" b="8123"/>
          <a:stretch/>
        </p:blipFill>
        <p:spPr bwMode="auto">
          <a:xfrm>
            <a:off x="1259632" y="1135398"/>
            <a:ext cx="6336704" cy="496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887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5" t="17798" r="17800" b="7642"/>
          <a:stretch/>
        </p:blipFill>
        <p:spPr bwMode="auto">
          <a:xfrm>
            <a:off x="1331640" y="1158176"/>
            <a:ext cx="6408712" cy="5068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037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6" t="18039" r="17665" b="7881"/>
          <a:stretch/>
        </p:blipFill>
        <p:spPr bwMode="auto">
          <a:xfrm>
            <a:off x="1259632" y="1268760"/>
            <a:ext cx="6382983" cy="500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844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9" t="17771" r="17736" b="8058"/>
          <a:stretch/>
        </p:blipFill>
        <p:spPr bwMode="auto">
          <a:xfrm>
            <a:off x="1259632" y="1254799"/>
            <a:ext cx="6192688" cy="494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96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2"/>
          <a:srcRect l="312" r="70790" b="57841"/>
          <a:stretch/>
        </p:blipFill>
        <p:spPr bwMode="auto">
          <a:xfrm>
            <a:off x="4139952" y="3429000"/>
            <a:ext cx="3539959" cy="24619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67544" y="1628800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 will not go into detail for reasons of confidentiality. I will show you the outline.</a:t>
            </a:r>
          </a:p>
          <a:p>
            <a:endParaRPr lang="en-CA" dirty="0"/>
          </a:p>
          <a:p>
            <a:r>
              <a:rPr lang="en-CA" dirty="0"/>
              <a:t>Obviously, for questions of traceability, we must enter his name and password to know what agent was in office that day.</a:t>
            </a:r>
          </a:p>
        </p:txBody>
      </p:sp>
    </p:spTree>
    <p:extLst>
      <p:ext uri="{BB962C8B-B14F-4D97-AF65-F5344CB8AC3E}">
        <p14:creationId xmlns:p14="http://schemas.microsoft.com/office/powerpoint/2010/main" val="1594750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212977"/>
            <a:ext cx="8229600" cy="864096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Accounting queries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9069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" t="2386" r="36250" b="21886"/>
          <a:stretch/>
        </p:blipFill>
        <p:spPr bwMode="auto">
          <a:xfrm>
            <a:off x="729343" y="816429"/>
            <a:ext cx="7779038" cy="5528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267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" t="2254" r="36199" b="21743"/>
          <a:stretch/>
        </p:blipFill>
        <p:spPr bwMode="auto">
          <a:xfrm>
            <a:off x="683568" y="980728"/>
            <a:ext cx="7785518" cy="553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997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" t="-780" r="39445" b="21891"/>
          <a:stretch/>
        </p:blipFill>
        <p:spPr bwMode="auto">
          <a:xfrm>
            <a:off x="729856" y="908720"/>
            <a:ext cx="7303679" cy="538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201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5616" y="2636912"/>
            <a:ext cx="7056784" cy="1108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For reasons of confidentiality, I will stop there for this section.</a:t>
            </a:r>
          </a:p>
        </p:txBody>
      </p:sp>
    </p:spTree>
    <p:extLst>
      <p:ext uri="{BB962C8B-B14F-4D97-AF65-F5344CB8AC3E}">
        <p14:creationId xmlns:p14="http://schemas.microsoft.com/office/powerpoint/2010/main" val="1498201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" r="62176" b="34338"/>
          <a:stretch/>
        </p:blipFill>
        <p:spPr bwMode="auto">
          <a:xfrm>
            <a:off x="1619672" y="987537"/>
            <a:ext cx="5280315" cy="5208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99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0" t="24052" r="39041" b="31933"/>
          <a:stretch/>
        </p:blipFill>
        <p:spPr bwMode="auto">
          <a:xfrm>
            <a:off x="2843808" y="1700808"/>
            <a:ext cx="5688631" cy="411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82486" y="4229217"/>
            <a:ext cx="1973290" cy="20313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The interface is also available in English</a:t>
            </a:r>
            <a:r>
              <a:rPr lang="en-CA" dirty="0" smtClean="0"/>
              <a:t>. I do not </a:t>
            </a:r>
            <a:r>
              <a:rPr lang="en-CA" dirty="0" smtClean="0"/>
              <a:t>want to </a:t>
            </a:r>
            <a:r>
              <a:rPr lang="en-CA" dirty="0" err="1" smtClean="0"/>
              <a:t>scann</a:t>
            </a:r>
            <a:r>
              <a:rPr lang="en-CA" dirty="0" smtClean="0"/>
              <a:t> the whole demonstration once again</a:t>
            </a:r>
            <a:endParaRPr lang="en-CA" dirty="0"/>
          </a:p>
        </p:txBody>
      </p:sp>
      <p:cxnSp>
        <p:nvCxnSpPr>
          <p:cNvPr id="6" name="Connecteur droit avec flèche 5"/>
          <p:cNvCxnSpPr>
            <a:stCxn id="4" idx="3"/>
          </p:cNvCxnSpPr>
          <p:nvPr/>
        </p:nvCxnSpPr>
        <p:spPr>
          <a:xfrm flipV="1">
            <a:off x="2555776" y="5013176"/>
            <a:ext cx="1296144" cy="23170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611560" y="2348880"/>
            <a:ext cx="1944216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There are 3 main accounting activities in an NGO:</a:t>
            </a:r>
          </a:p>
        </p:txBody>
      </p:sp>
      <p:cxnSp>
        <p:nvCxnSpPr>
          <p:cNvPr id="9" name="Connecteur droit avec flèche 8"/>
          <p:cNvCxnSpPr>
            <a:stCxn id="7" idx="3"/>
          </p:cNvCxnSpPr>
          <p:nvPr/>
        </p:nvCxnSpPr>
        <p:spPr>
          <a:xfrm flipV="1">
            <a:off x="2555776" y="2949044"/>
            <a:ext cx="1296144" cy="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7" idx="3"/>
          </p:cNvCxnSpPr>
          <p:nvPr/>
        </p:nvCxnSpPr>
        <p:spPr>
          <a:xfrm>
            <a:off x="2555776" y="2949045"/>
            <a:ext cx="1296144" cy="60016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7" idx="3"/>
          </p:cNvCxnSpPr>
          <p:nvPr/>
        </p:nvCxnSpPr>
        <p:spPr>
          <a:xfrm>
            <a:off x="2555776" y="2949045"/>
            <a:ext cx="1296144" cy="120003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62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6314" y="3261523"/>
            <a:ext cx="8229600" cy="720080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Registration of Offerings</a:t>
            </a:r>
          </a:p>
        </p:txBody>
      </p:sp>
    </p:spTree>
    <p:extLst>
      <p:ext uri="{BB962C8B-B14F-4D97-AF65-F5344CB8AC3E}">
        <p14:creationId xmlns:p14="http://schemas.microsoft.com/office/powerpoint/2010/main" val="144757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2"/>
          <a:srcRect l="24947" t="18822" r="10923" b="14396"/>
          <a:stretch/>
        </p:blipFill>
        <p:spPr bwMode="auto">
          <a:xfrm>
            <a:off x="755576" y="1484784"/>
            <a:ext cx="7726633" cy="4525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Ellipse 4"/>
          <p:cNvSpPr/>
          <p:nvPr/>
        </p:nvSpPr>
        <p:spPr>
          <a:xfrm>
            <a:off x="683568" y="2564904"/>
            <a:ext cx="5472608" cy="12225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ZoneTexte 5"/>
          <p:cNvSpPr txBox="1"/>
          <p:nvPr/>
        </p:nvSpPr>
        <p:spPr>
          <a:xfrm>
            <a:off x="806759" y="404664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 produced the interface so that the user does not need to read the help topic. I designed him an intelligent system, which interacts directly with him in each of these actions. </a:t>
            </a:r>
            <a:r>
              <a:rPr lang="en-CA" dirty="0" smtClean="0"/>
              <a:t> </a:t>
            </a:r>
            <a:r>
              <a:rPr lang="en-CA" dirty="0" smtClean="0">
                <a:solidFill>
                  <a:srgbClr val="0070C0"/>
                </a:solidFill>
              </a:rPr>
              <a:t>Awesome </a:t>
            </a:r>
            <a:r>
              <a:rPr lang="en-CA" dirty="0">
                <a:solidFill>
                  <a:srgbClr val="0070C0"/>
                </a:solidFill>
              </a:rPr>
              <a:t>! </a:t>
            </a:r>
            <a:r>
              <a:rPr lang="en-CA" dirty="0" smtClean="0">
                <a:solidFill>
                  <a:srgbClr val="0070C0"/>
                </a:solidFill>
              </a:rPr>
              <a:t>right </a:t>
            </a:r>
            <a:r>
              <a:rPr lang="en-CA" dirty="0">
                <a:solidFill>
                  <a:srgbClr val="0070C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20860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2"/>
          <a:srcRect l="25106" t="19723" r="11037" b="14857"/>
          <a:stretch/>
        </p:blipFill>
        <p:spPr>
          <a:xfrm>
            <a:off x="971600" y="1628800"/>
            <a:ext cx="727280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3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1" t="19723" r="11036" b="14857"/>
          <a:stretch/>
        </p:blipFill>
        <p:spPr bwMode="auto">
          <a:xfrm>
            <a:off x="539552" y="1628800"/>
            <a:ext cx="8022908" cy="461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9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1" t="23571" r="18477" b="11249"/>
          <a:stretch/>
        </p:blipFill>
        <p:spPr bwMode="auto">
          <a:xfrm>
            <a:off x="539552" y="1556792"/>
            <a:ext cx="8054532" cy="46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17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" r="36200" b="35301"/>
          <a:stretch/>
        </p:blipFill>
        <p:spPr bwMode="auto">
          <a:xfrm>
            <a:off x="632014" y="1844824"/>
            <a:ext cx="7925293" cy="45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83568" y="548680"/>
            <a:ext cx="7848872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The system searches by selected fields. At this moment, he displays to me all the registered persons whose names contain the expression / </a:t>
            </a:r>
            <a:r>
              <a:rPr lang="en-CA" dirty="0" err="1"/>
              <a:t>sande</a:t>
            </a:r>
            <a:r>
              <a:rPr lang="en-CA" dirty="0"/>
              <a:t> / </a:t>
            </a:r>
            <a:r>
              <a:rPr lang="en-CA" dirty="0" smtClean="0"/>
              <a:t>the </a:t>
            </a:r>
            <a:r>
              <a:rPr lang="en-CA" dirty="0"/>
              <a:t>/ _ / were not necessary; sorry for the presentation.</a:t>
            </a:r>
          </a:p>
        </p:txBody>
      </p:sp>
      <p:cxnSp>
        <p:nvCxnSpPr>
          <p:cNvPr id="6" name="Connecteur droit avec flèche 5"/>
          <p:cNvCxnSpPr>
            <a:stCxn id="4" idx="2"/>
          </p:cNvCxnSpPr>
          <p:nvPr/>
        </p:nvCxnSpPr>
        <p:spPr>
          <a:xfrm>
            <a:off x="4608004" y="1472010"/>
            <a:ext cx="2628292" cy="195699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2691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213</Words>
  <Application>Microsoft Office PowerPoint</Application>
  <PresentationFormat>Affichage à l'écran (4:3)</PresentationFormat>
  <Paragraphs>15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Thème Office</vt:lpstr>
      <vt:lpstr>ChurchManagement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Joel Sande</dc:creator>
  <cp:lastModifiedBy>Joel Sande</cp:lastModifiedBy>
  <cp:revision>13</cp:revision>
  <dcterms:created xsi:type="dcterms:W3CDTF">2018-03-16T21:21:56Z</dcterms:created>
  <dcterms:modified xsi:type="dcterms:W3CDTF">2018-03-17T19:15:45Z</dcterms:modified>
</cp:coreProperties>
</file>