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83" r:id="rId5"/>
    <p:sldId id="257" r:id="rId6"/>
    <p:sldId id="258" r:id="rId7"/>
    <p:sldId id="259" r:id="rId8"/>
    <p:sldId id="265" r:id="rId9"/>
    <p:sldId id="270" r:id="rId10"/>
    <p:sldId id="266" r:id="rId11"/>
    <p:sldId id="284" r:id="rId12"/>
    <p:sldId id="267" r:id="rId13"/>
    <p:sldId id="264" r:id="rId14"/>
    <p:sldId id="271" r:id="rId15"/>
    <p:sldId id="272" r:id="rId16"/>
    <p:sldId id="274" r:id="rId17"/>
    <p:sldId id="273" r:id="rId18"/>
    <p:sldId id="275" r:id="rId19"/>
    <p:sldId id="276" r:id="rId20"/>
    <p:sldId id="285" r:id="rId21"/>
    <p:sldId id="278" r:id="rId22"/>
    <p:sldId id="279" r:id="rId23"/>
    <p:sldId id="280" r:id="rId24"/>
    <p:sldId id="282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35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25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89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30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64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1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0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43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3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6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7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D033-B78D-444F-AEB0-0148A9CE8BED}" type="datetimeFigureOut">
              <a:rPr lang="en-CA" smtClean="0"/>
              <a:t>2018-03-17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A16A-4368-4D4C-8339-1D503DDA4EE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08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ChurchManagement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293096"/>
            <a:ext cx="6400800" cy="1224136"/>
          </a:xfrm>
        </p:spPr>
        <p:txBody>
          <a:bodyPr/>
          <a:lstStyle/>
          <a:p>
            <a:r>
              <a:rPr lang="en-CA" dirty="0" err="1" smtClean="0"/>
              <a:t>Logiciel</a:t>
            </a:r>
            <a:r>
              <a:rPr lang="en-CA" dirty="0" smtClean="0"/>
              <a:t> que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dévelopé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2014 pour la </a:t>
            </a:r>
            <a:r>
              <a:rPr lang="en-CA" dirty="0" err="1" smtClean="0"/>
              <a:t>gestion</a:t>
            </a:r>
            <a:r>
              <a:rPr lang="en-CA" dirty="0" smtClean="0"/>
              <a:t> </a:t>
            </a:r>
            <a:r>
              <a:rPr lang="en-CA" dirty="0" err="1" smtClean="0"/>
              <a:t>comptable</a:t>
            </a:r>
            <a:r>
              <a:rPr lang="en-CA" dirty="0" smtClean="0"/>
              <a:t> des 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062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636912"/>
            <a:ext cx="7056784" cy="1108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smtClean="0"/>
              <a:t>Je ne </a:t>
            </a:r>
            <a:r>
              <a:rPr lang="en-CA" dirty="0" err="1" smtClean="0"/>
              <a:t>veux</a:t>
            </a:r>
            <a:r>
              <a:rPr lang="en-CA" dirty="0" smtClean="0"/>
              <a:t> pas </a:t>
            </a:r>
            <a:r>
              <a:rPr lang="en-CA" dirty="0" err="1" smtClean="0"/>
              <a:t>rouler</a:t>
            </a:r>
            <a:r>
              <a:rPr lang="en-CA" dirty="0" smtClean="0"/>
              <a:t> tout le code. Je </a:t>
            </a:r>
            <a:r>
              <a:rPr lang="en-CA" dirty="0" err="1" smtClean="0"/>
              <a:t>préfere</a:t>
            </a:r>
            <a:r>
              <a:rPr lang="en-CA" dirty="0" smtClean="0"/>
              <a:t> </a:t>
            </a:r>
            <a:r>
              <a:rPr lang="en-CA" dirty="0" err="1" smtClean="0"/>
              <a:t>garder</a:t>
            </a:r>
            <a:r>
              <a:rPr lang="en-CA" dirty="0" smtClean="0"/>
              <a:t> </a:t>
            </a:r>
            <a:r>
              <a:rPr lang="en-CA" dirty="0" err="1" smtClean="0"/>
              <a:t>certaines</a:t>
            </a:r>
            <a:r>
              <a:rPr lang="en-CA" dirty="0" smtClean="0"/>
              <a:t> choses </a:t>
            </a:r>
            <a:r>
              <a:rPr lang="en-CA" dirty="0" err="1" smtClean="0"/>
              <a:t>confidentielles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39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792087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Enregistrement</a:t>
            </a:r>
            <a:r>
              <a:rPr lang="en-CA" dirty="0" smtClean="0"/>
              <a:t> des </a:t>
            </a:r>
            <a:r>
              <a:rPr lang="en-CA" dirty="0" err="1" smtClean="0"/>
              <a:t>dépenses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373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t="10893" r="26460" b="14858"/>
          <a:stretch/>
        </p:blipFill>
        <p:spPr bwMode="auto">
          <a:xfrm>
            <a:off x="1243834" y="980728"/>
            <a:ext cx="6733435" cy="53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6444208" y="1493751"/>
            <a:ext cx="1512168" cy="7920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ZoneTexte 4"/>
          <p:cNvSpPr txBox="1"/>
          <p:nvPr/>
        </p:nvSpPr>
        <p:spPr>
          <a:xfrm>
            <a:off x="683568" y="404664"/>
            <a:ext cx="806489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Meme </a:t>
            </a:r>
            <a:r>
              <a:rPr lang="en-CA" dirty="0" err="1" smtClean="0"/>
              <a:t>principe</a:t>
            </a:r>
            <a:r>
              <a:rPr lang="en-CA" dirty="0" smtClean="0"/>
              <a:t> : </a:t>
            </a:r>
            <a:r>
              <a:rPr lang="en-CA" dirty="0" err="1" smtClean="0"/>
              <a:t>l’agent</a:t>
            </a:r>
            <a:r>
              <a:rPr lang="en-CA" dirty="0" smtClean="0"/>
              <a:t> </a:t>
            </a:r>
            <a:r>
              <a:rPr lang="en-CA" dirty="0" err="1" smtClean="0"/>
              <a:t>coptable</a:t>
            </a:r>
            <a:r>
              <a:rPr lang="en-CA" dirty="0" smtClean="0"/>
              <a:t> </a:t>
            </a:r>
            <a:r>
              <a:rPr lang="en-CA" dirty="0" err="1" smtClean="0"/>
              <a:t>doit</a:t>
            </a:r>
            <a:r>
              <a:rPr lang="en-CA" dirty="0" smtClean="0"/>
              <a:t> </a:t>
            </a:r>
            <a:r>
              <a:rPr lang="en-CA" dirty="0" err="1" smtClean="0"/>
              <a:t>entrer</a:t>
            </a:r>
            <a:r>
              <a:rPr lang="en-CA" dirty="0" smtClean="0"/>
              <a:t> son </a:t>
            </a:r>
            <a:r>
              <a:rPr lang="en-CA" dirty="0" err="1" smtClean="0"/>
              <a:t>prénom</a:t>
            </a:r>
            <a:r>
              <a:rPr lang="en-CA" dirty="0" smtClean="0"/>
              <a:t> </a:t>
            </a:r>
            <a:r>
              <a:rPr lang="en-CA" dirty="0" err="1" smtClean="0"/>
              <a:t>avant</a:t>
            </a:r>
            <a:r>
              <a:rPr lang="en-CA" dirty="0" smtClean="0"/>
              <a:t> de commencer</a:t>
            </a:r>
            <a:endParaRPr lang="en-CA" dirty="0"/>
          </a:p>
        </p:txBody>
      </p:sp>
      <p:cxnSp>
        <p:nvCxnSpPr>
          <p:cNvPr id="7" name="Connecteur droit avec flèche 6"/>
          <p:cNvCxnSpPr>
            <a:stCxn id="5" idx="2"/>
            <a:endCxn id="4" idx="1"/>
          </p:cNvCxnSpPr>
          <p:nvPr/>
        </p:nvCxnSpPr>
        <p:spPr>
          <a:xfrm>
            <a:off x="4716016" y="773996"/>
            <a:ext cx="1949644" cy="83575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3" t="18008" r="17845" b="7841"/>
          <a:stretch/>
        </p:blipFill>
        <p:spPr bwMode="auto">
          <a:xfrm>
            <a:off x="1175657" y="936171"/>
            <a:ext cx="6548593" cy="515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1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5" t="18038" r="17800" b="7882"/>
          <a:stretch/>
        </p:blipFill>
        <p:spPr bwMode="auto">
          <a:xfrm>
            <a:off x="1115616" y="1052736"/>
            <a:ext cx="6624736" cy="52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21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17798" r="17776" b="7882"/>
          <a:stretch/>
        </p:blipFill>
        <p:spPr bwMode="auto">
          <a:xfrm>
            <a:off x="1187624" y="1412776"/>
            <a:ext cx="6048672" cy="47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8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5" t="18038" r="17800" b="8123"/>
          <a:stretch/>
        </p:blipFill>
        <p:spPr bwMode="auto">
          <a:xfrm>
            <a:off x="1259632" y="1135398"/>
            <a:ext cx="6336704" cy="496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88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5" t="17798" r="17800" b="7642"/>
          <a:stretch/>
        </p:blipFill>
        <p:spPr bwMode="auto">
          <a:xfrm>
            <a:off x="1331640" y="1158176"/>
            <a:ext cx="6408712" cy="506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3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18039" r="17665" b="7881"/>
          <a:stretch/>
        </p:blipFill>
        <p:spPr bwMode="auto">
          <a:xfrm>
            <a:off x="1259632" y="1268760"/>
            <a:ext cx="6382983" cy="500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4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9" t="17771" r="17736" b="8058"/>
          <a:stretch/>
        </p:blipFill>
        <p:spPr bwMode="auto">
          <a:xfrm>
            <a:off x="1259632" y="1254799"/>
            <a:ext cx="6192688" cy="494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96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312" r="70790" b="57841"/>
          <a:stretch/>
        </p:blipFill>
        <p:spPr bwMode="auto">
          <a:xfrm>
            <a:off x="4139952" y="3429000"/>
            <a:ext cx="3539959" cy="2461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7544" y="162880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Je ne </a:t>
            </a:r>
            <a:r>
              <a:rPr lang="en-CA" dirty="0" err="1" smtClean="0"/>
              <a:t>rentrerai</a:t>
            </a:r>
            <a:r>
              <a:rPr lang="en-CA" dirty="0" smtClean="0"/>
              <a:t> pas </a:t>
            </a:r>
            <a:r>
              <a:rPr lang="en-CA" dirty="0" err="1" smtClean="0"/>
              <a:t>dans</a:t>
            </a:r>
            <a:r>
              <a:rPr lang="en-CA" dirty="0" smtClean="0"/>
              <a:t> les </a:t>
            </a:r>
            <a:r>
              <a:rPr lang="en-CA" dirty="0" err="1" smtClean="0"/>
              <a:t>détails</a:t>
            </a:r>
            <a:r>
              <a:rPr lang="en-CA" dirty="0" smtClean="0"/>
              <a:t> pour des raisons de </a:t>
            </a:r>
            <a:r>
              <a:rPr lang="en-CA" dirty="0" err="1" smtClean="0"/>
              <a:t>confidencialité</a:t>
            </a:r>
            <a:r>
              <a:rPr lang="en-CA" dirty="0" smtClean="0"/>
              <a:t>. Je vous </a:t>
            </a:r>
            <a:r>
              <a:rPr lang="en-CA" dirty="0" err="1" smtClean="0"/>
              <a:t>montrerai</a:t>
            </a:r>
            <a:r>
              <a:rPr lang="en-CA" dirty="0" smtClean="0"/>
              <a:t> les </a:t>
            </a:r>
            <a:r>
              <a:rPr lang="en-CA" dirty="0" err="1" smtClean="0"/>
              <a:t>grandes</a:t>
            </a:r>
            <a:r>
              <a:rPr lang="en-CA" dirty="0" smtClean="0"/>
              <a:t> </a:t>
            </a:r>
            <a:r>
              <a:rPr lang="en-CA" dirty="0" err="1" smtClean="0"/>
              <a:t>lignes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err="1" smtClean="0"/>
              <a:t>Évidemment</a:t>
            </a:r>
            <a:r>
              <a:rPr lang="en-CA" dirty="0" smtClean="0"/>
              <a:t>, pour des questions de </a:t>
            </a:r>
            <a:r>
              <a:rPr lang="en-CA" dirty="0" err="1" smtClean="0"/>
              <a:t>retraçabilité</a:t>
            </a:r>
            <a:r>
              <a:rPr lang="en-CA" dirty="0" smtClean="0"/>
              <a:t>,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rentrer</a:t>
            </a:r>
            <a:r>
              <a:rPr lang="en-CA" dirty="0" smtClean="0"/>
              <a:t> son </a:t>
            </a:r>
            <a:r>
              <a:rPr lang="en-CA" dirty="0" err="1" smtClean="0"/>
              <a:t>prénom</a:t>
            </a:r>
            <a:r>
              <a:rPr lang="en-CA" dirty="0" smtClean="0"/>
              <a:t> et le mot de </a:t>
            </a:r>
            <a:r>
              <a:rPr lang="en-CA" dirty="0" err="1" smtClean="0"/>
              <a:t>passe</a:t>
            </a:r>
            <a:r>
              <a:rPr lang="en-CA" dirty="0" smtClean="0"/>
              <a:t> pour </a:t>
            </a:r>
            <a:r>
              <a:rPr lang="en-CA" dirty="0" err="1" smtClean="0"/>
              <a:t>qu’on</a:t>
            </a:r>
            <a:r>
              <a:rPr lang="en-CA" dirty="0" smtClean="0"/>
              <a:t> </a:t>
            </a:r>
            <a:r>
              <a:rPr lang="en-CA" dirty="0" err="1" smtClean="0"/>
              <a:t>sache</a:t>
            </a:r>
            <a:r>
              <a:rPr lang="en-CA" dirty="0" smtClean="0"/>
              <a:t> </a:t>
            </a:r>
            <a:r>
              <a:rPr lang="en-CA" dirty="0" err="1" smtClean="0"/>
              <a:t>quel</a:t>
            </a:r>
            <a:r>
              <a:rPr lang="en-CA" dirty="0" smtClean="0"/>
              <a:t> agent </a:t>
            </a:r>
            <a:r>
              <a:rPr lang="en-CA" dirty="0" err="1" smtClean="0"/>
              <a:t>était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poste </a:t>
            </a:r>
            <a:r>
              <a:rPr lang="en-CA" dirty="0" err="1" smtClean="0"/>
              <a:t>ce</a:t>
            </a:r>
            <a:r>
              <a:rPr lang="en-CA" dirty="0" smtClean="0"/>
              <a:t> jour-</a:t>
            </a:r>
            <a:r>
              <a:rPr lang="en-CA" smtClean="0"/>
              <a:t>là.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75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212977"/>
            <a:ext cx="8229600" cy="864096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Requêtes</a:t>
            </a:r>
            <a:r>
              <a:rPr lang="en-CA" dirty="0" smtClean="0"/>
              <a:t> de </a:t>
            </a:r>
            <a:r>
              <a:rPr lang="en-CA" dirty="0" err="1" smtClean="0"/>
              <a:t>comptabilité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906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6" t="9485" r="26460" b="14135"/>
          <a:stretch/>
        </p:blipFill>
        <p:spPr bwMode="auto">
          <a:xfrm>
            <a:off x="1259632" y="1196752"/>
            <a:ext cx="6652142" cy="5018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6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3" t="9488" r="26707" b="14383"/>
          <a:stretch/>
        </p:blipFill>
        <p:spPr bwMode="auto">
          <a:xfrm>
            <a:off x="925286" y="1132114"/>
            <a:ext cx="6912428" cy="521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99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8" t="9381" r="26595" b="14376"/>
          <a:stretch/>
        </p:blipFill>
        <p:spPr bwMode="auto">
          <a:xfrm>
            <a:off x="1187624" y="1412776"/>
            <a:ext cx="6471312" cy="487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20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636912"/>
            <a:ext cx="7056784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Pour des raisons de </a:t>
            </a:r>
            <a:r>
              <a:rPr lang="en-CA" dirty="0" err="1" smtClean="0"/>
              <a:t>confidentialité</a:t>
            </a:r>
            <a:r>
              <a:rPr lang="en-CA" dirty="0" smtClean="0"/>
              <a:t>, je </a:t>
            </a:r>
            <a:r>
              <a:rPr lang="en-CA" dirty="0" err="1" smtClean="0"/>
              <a:t>vais</a:t>
            </a:r>
            <a:r>
              <a:rPr lang="en-CA" dirty="0" smtClean="0"/>
              <a:t> </a:t>
            </a:r>
            <a:r>
              <a:rPr lang="en-CA" dirty="0" err="1" smtClean="0"/>
              <a:t>m’arrêter</a:t>
            </a:r>
            <a:r>
              <a:rPr lang="en-CA" dirty="0" smtClean="0"/>
              <a:t> </a:t>
            </a:r>
            <a:r>
              <a:rPr lang="en-CA" dirty="0" err="1" smtClean="0"/>
              <a:t>là</a:t>
            </a:r>
            <a:r>
              <a:rPr lang="en-CA" dirty="0" smtClean="0"/>
              <a:t> pour </a:t>
            </a:r>
            <a:r>
              <a:rPr lang="en-CA" dirty="0" err="1" smtClean="0"/>
              <a:t>cette</a:t>
            </a:r>
            <a:r>
              <a:rPr lang="en-CA" dirty="0" smtClean="0"/>
              <a:t> section.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820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r="62176" b="34338"/>
          <a:stretch/>
        </p:blipFill>
        <p:spPr bwMode="auto">
          <a:xfrm>
            <a:off x="1619672" y="987537"/>
            <a:ext cx="5280315" cy="5208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9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0" t="24052" r="39041" b="31933"/>
          <a:stretch/>
        </p:blipFill>
        <p:spPr bwMode="auto">
          <a:xfrm>
            <a:off x="2843808" y="1700808"/>
            <a:ext cx="5688631" cy="41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39552" y="5106379"/>
            <a:ext cx="194421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 smtClean="0"/>
              <a:t>L’interface</a:t>
            </a:r>
            <a:r>
              <a:rPr lang="en-CA" dirty="0" smtClean="0"/>
              <a:t> est </a:t>
            </a:r>
            <a:r>
              <a:rPr lang="en-CA" dirty="0" err="1" smtClean="0"/>
              <a:t>aussi</a:t>
            </a:r>
            <a:r>
              <a:rPr lang="en-CA" dirty="0" smtClean="0"/>
              <a:t> </a:t>
            </a:r>
            <a:r>
              <a:rPr lang="en-CA" dirty="0" err="1" smtClean="0"/>
              <a:t>disponible</a:t>
            </a:r>
            <a:r>
              <a:rPr lang="en-CA" dirty="0" smtClean="0"/>
              <a:t> </a:t>
            </a:r>
            <a:r>
              <a:rPr lang="en-CA" dirty="0" err="1" smtClean="0"/>
              <a:t>en</a:t>
            </a:r>
            <a:r>
              <a:rPr lang="en-CA" dirty="0" smtClean="0"/>
              <a:t> Anglais.</a:t>
            </a:r>
            <a:endParaRPr lang="en-CA" dirty="0"/>
          </a:p>
        </p:txBody>
      </p:sp>
      <p:cxnSp>
        <p:nvCxnSpPr>
          <p:cNvPr id="6" name="Connecteur droit avec flèche 5"/>
          <p:cNvCxnSpPr>
            <a:stCxn id="4" idx="3"/>
          </p:cNvCxnSpPr>
          <p:nvPr/>
        </p:nvCxnSpPr>
        <p:spPr>
          <a:xfrm flipV="1">
            <a:off x="2483768" y="5106379"/>
            <a:ext cx="1368152" cy="46166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611560" y="2348880"/>
            <a:ext cx="1944216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Il y a 3 </a:t>
            </a:r>
            <a:r>
              <a:rPr lang="en-CA" dirty="0" err="1" smtClean="0"/>
              <a:t>activités</a:t>
            </a:r>
            <a:r>
              <a:rPr lang="en-CA" dirty="0" smtClean="0"/>
              <a:t> </a:t>
            </a:r>
            <a:r>
              <a:rPr lang="en-CA" dirty="0" err="1" smtClean="0"/>
              <a:t>comptables</a:t>
            </a:r>
            <a:r>
              <a:rPr lang="en-CA" dirty="0" smtClean="0"/>
              <a:t> </a:t>
            </a:r>
            <a:r>
              <a:rPr lang="en-CA" dirty="0" err="1" smtClean="0"/>
              <a:t>principales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une ONG :</a:t>
            </a:r>
            <a:endParaRPr lang="en-CA" dirty="0"/>
          </a:p>
        </p:txBody>
      </p:sp>
      <p:cxnSp>
        <p:nvCxnSpPr>
          <p:cNvPr id="9" name="Connecteur droit avec flèche 8"/>
          <p:cNvCxnSpPr>
            <a:stCxn id="7" idx="3"/>
          </p:cNvCxnSpPr>
          <p:nvPr/>
        </p:nvCxnSpPr>
        <p:spPr>
          <a:xfrm flipV="1">
            <a:off x="2555776" y="2949044"/>
            <a:ext cx="1296144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7" idx="3"/>
          </p:cNvCxnSpPr>
          <p:nvPr/>
        </p:nvCxnSpPr>
        <p:spPr>
          <a:xfrm>
            <a:off x="2555776" y="2949045"/>
            <a:ext cx="1296144" cy="60016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3"/>
          </p:cNvCxnSpPr>
          <p:nvPr/>
        </p:nvCxnSpPr>
        <p:spPr>
          <a:xfrm>
            <a:off x="2555776" y="2949045"/>
            <a:ext cx="1296144" cy="120003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6314" y="3261523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Renregistrement</a:t>
            </a:r>
            <a:r>
              <a:rPr lang="en-CA" dirty="0" smtClean="0"/>
              <a:t> des </a:t>
            </a:r>
            <a:r>
              <a:rPr lang="en-CA" dirty="0" err="1" smtClean="0"/>
              <a:t>Offrandes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757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24947" t="18822" r="10923" b="14396"/>
          <a:stretch/>
        </p:blipFill>
        <p:spPr bwMode="auto">
          <a:xfrm>
            <a:off x="755576" y="1484784"/>
            <a:ext cx="772663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Ellipse 4"/>
          <p:cNvSpPr/>
          <p:nvPr/>
        </p:nvSpPr>
        <p:spPr>
          <a:xfrm>
            <a:off x="683568" y="2564904"/>
            <a:ext cx="5472608" cy="12225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827584" y="40466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produit</a:t>
            </a:r>
            <a:r>
              <a:rPr lang="en-CA" dirty="0" smtClean="0"/>
              <a:t> </a:t>
            </a:r>
            <a:r>
              <a:rPr lang="en-CA" dirty="0" err="1" smtClean="0"/>
              <a:t>l’interface</a:t>
            </a:r>
            <a:r>
              <a:rPr lang="en-CA" dirty="0" smtClean="0"/>
              <a:t> de </a:t>
            </a:r>
            <a:r>
              <a:rPr lang="en-CA" dirty="0" err="1" smtClean="0"/>
              <a:t>sorte</a:t>
            </a:r>
            <a:r>
              <a:rPr lang="en-CA" dirty="0" smtClean="0"/>
              <a:t> à </a:t>
            </a:r>
            <a:r>
              <a:rPr lang="en-CA" dirty="0" err="1" smtClean="0"/>
              <a:t>ce</a:t>
            </a:r>
            <a:r>
              <a:rPr lang="en-CA" dirty="0" smtClean="0"/>
              <a:t> que </a:t>
            </a:r>
            <a:r>
              <a:rPr lang="en-CA" dirty="0" err="1" smtClean="0"/>
              <a:t>l’utilisateur</a:t>
            </a:r>
            <a:r>
              <a:rPr lang="en-CA" dirty="0" smtClean="0"/>
              <a:t> </a:t>
            </a:r>
            <a:r>
              <a:rPr lang="en-CA" dirty="0" err="1" smtClean="0"/>
              <a:t>n’ait</a:t>
            </a:r>
            <a:r>
              <a:rPr lang="en-CA" dirty="0" smtClean="0"/>
              <a:t> pas </a:t>
            </a:r>
            <a:r>
              <a:rPr lang="en-CA" dirty="0" err="1" smtClean="0"/>
              <a:t>besoin</a:t>
            </a:r>
            <a:r>
              <a:rPr lang="en-CA" dirty="0" smtClean="0"/>
              <a:t> de lire la </a:t>
            </a:r>
            <a:r>
              <a:rPr lang="en-CA" dirty="0" err="1" smtClean="0"/>
              <a:t>rubrique</a:t>
            </a:r>
            <a:r>
              <a:rPr lang="en-CA" dirty="0" smtClean="0"/>
              <a:t> </a:t>
            </a:r>
            <a:r>
              <a:rPr lang="en-CA" dirty="0" err="1" smtClean="0"/>
              <a:t>d’aide</a:t>
            </a:r>
            <a:r>
              <a:rPr lang="en-CA" dirty="0" smtClean="0"/>
              <a:t>. Je </a:t>
            </a:r>
            <a:r>
              <a:rPr lang="en-CA" dirty="0" err="1" smtClean="0"/>
              <a:t>lui</a:t>
            </a:r>
            <a:r>
              <a:rPr lang="en-CA" dirty="0" smtClean="0"/>
              <a:t> </a:t>
            </a:r>
            <a:r>
              <a:rPr lang="en-CA" dirty="0" err="1" smtClean="0"/>
              <a:t>ai</a:t>
            </a:r>
            <a:r>
              <a:rPr lang="en-CA" dirty="0" smtClean="0"/>
              <a:t> </a:t>
            </a:r>
            <a:r>
              <a:rPr lang="en-CA" dirty="0" err="1" smtClean="0"/>
              <a:t>conçu</a:t>
            </a:r>
            <a:r>
              <a:rPr lang="en-CA" dirty="0" smtClean="0"/>
              <a:t> un </a:t>
            </a:r>
            <a:r>
              <a:rPr lang="en-CA" dirty="0" err="1" smtClean="0"/>
              <a:t>système</a:t>
            </a:r>
            <a:r>
              <a:rPr lang="en-CA" dirty="0" smtClean="0"/>
              <a:t> intelligent, qui </a:t>
            </a:r>
            <a:r>
              <a:rPr lang="en-CA" dirty="0" err="1" smtClean="0"/>
              <a:t>interagit</a:t>
            </a:r>
            <a:r>
              <a:rPr lang="en-CA" dirty="0" smtClean="0"/>
              <a:t> </a:t>
            </a:r>
            <a:r>
              <a:rPr lang="en-CA" dirty="0" err="1" smtClean="0"/>
              <a:t>directement</a:t>
            </a:r>
            <a:r>
              <a:rPr lang="en-CA" dirty="0" smtClean="0"/>
              <a:t> avec </a:t>
            </a:r>
            <a:r>
              <a:rPr lang="en-CA" dirty="0" err="1" smtClean="0"/>
              <a:t>lui</a:t>
            </a:r>
            <a:r>
              <a:rPr lang="en-CA" dirty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chacune</a:t>
            </a:r>
            <a:r>
              <a:rPr lang="en-CA" dirty="0" smtClean="0"/>
              <a:t> de </a:t>
            </a:r>
            <a:r>
              <a:rPr lang="en-CA" dirty="0" err="1" smtClean="0"/>
              <a:t>ces</a:t>
            </a:r>
            <a:r>
              <a:rPr lang="en-CA" dirty="0" smtClean="0"/>
              <a:t> actions.       </a:t>
            </a:r>
            <a:r>
              <a:rPr lang="en-CA" dirty="0" err="1" smtClean="0">
                <a:solidFill>
                  <a:srgbClr val="0070C0"/>
                </a:solidFill>
              </a:rPr>
              <a:t>Génial</a:t>
            </a:r>
            <a:r>
              <a:rPr lang="en-CA" dirty="0" smtClean="0">
                <a:solidFill>
                  <a:srgbClr val="0070C0"/>
                </a:solidFill>
              </a:rPr>
              <a:t> ! non !!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0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25106" t="19723" r="11037" b="14857"/>
          <a:stretch/>
        </p:blipFill>
        <p:spPr>
          <a:xfrm>
            <a:off x="971600" y="1628800"/>
            <a:ext cx="72728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1" t="19723" r="11036" b="14857"/>
          <a:stretch/>
        </p:blipFill>
        <p:spPr bwMode="auto">
          <a:xfrm>
            <a:off x="539552" y="1628800"/>
            <a:ext cx="8022908" cy="461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9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1" t="23571" r="18477" b="11249"/>
          <a:stretch/>
        </p:blipFill>
        <p:spPr bwMode="auto">
          <a:xfrm>
            <a:off x="539552" y="1556792"/>
            <a:ext cx="8054532" cy="46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17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r="36200" b="35301"/>
          <a:stretch/>
        </p:blipFill>
        <p:spPr bwMode="auto">
          <a:xfrm>
            <a:off x="632014" y="1844824"/>
            <a:ext cx="7925293" cy="45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83568" y="548680"/>
            <a:ext cx="784887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Le </a:t>
            </a:r>
            <a:r>
              <a:rPr lang="en-CA" dirty="0" err="1" smtClean="0"/>
              <a:t>système</a:t>
            </a:r>
            <a:r>
              <a:rPr lang="en-CA" dirty="0" smtClean="0"/>
              <a:t> </a:t>
            </a:r>
            <a:r>
              <a:rPr lang="en-CA" dirty="0" err="1" smtClean="0"/>
              <a:t>recherche</a:t>
            </a:r>
            <a:r>
              <a:rPr lang="en-CA" dirty="0" smtClean="0"/>
              <a:t> par champs </a:t>
            </a:r>
            <a:r>
              <a:rPr lang="en-CA" dirty="0" err="1" smtClean="0"/>
              <a:t>sélectionnés</a:t>
            </a:r>
            <a:r>
              <a:rPr lang="en-CA" dirty="0" smtClean="0"/>
              <a:t>. </a:t>
            </a:r>
            <a:r>
              <a:rPr lang="en-CA" dirty="0" err="1" smtClean="0"/>
              <a:t>En</a:t>
            </a:r>
            <a:r>
              <a:rPr lang="en-CA" dirty="0" smtClean="0"/>
              <a:t> </a:t>
            </a:r>
            <a:r>
              <a:rPr lang="en-CA" dirty="0" err="1" smtClean="0"/>
              <a:t>ce</a:t>
            </a:r>
            <a:r>
              <a:rPr lang="en-CA" dirty="0" smtClean="0"/>
              <a:t> moment,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m’affiche</a:t>
            </a:r>
            <a:r>
              <a:rPr lang="en-CA" dirty="0" smtClean="0"/>
              <a:t> </a:t>
            </a:r>
            <a:r>
              <a:rPr lang="en-CA" dirty="0" err="1" smtClean="0"/>
              <a:t>toutes</a:t>
            </a:r>
            <a:r>
              <a:rPr lang="en-CA" dirty="0" smtClean="0"/>
              <a:t> les </a:t>
            </a:r>
            <a:r>
              <a:rPr lang="en-CA" dirty="0" err="1" smtClean="0"/>
              <a:t>persones</a:t>
            </a:r>
            <a:r>
              <a:rPr lang="en-CA" dirty="0" smtClean="0"/>
              <a:t> </a:t>
            </a:r>
            <a:r>
              <a:rPr lang="en-CA" dirty="0" err="1" smtClean="0"/>
              <a:t>enregistérées</a:t>
            </a:r>
            <a:r>
              <a:rPr lang="en-CA" dirty="0" smtClean="0"/>
              <a:t> don’t les </a:t>
            </a:r>
            <a:r>
              <a:rPr lang="en-CA" dirty="0" err="1" smtClean="0"/>
              <a:t>noms</a:t>
            </a:r>
            <a:r>
              <a:rPr lang="en-CA" dirty="0" smtClean="0"/>
              <a:t> </a:t>
            </a:r>
            <a:r>
              <a:rPr lang="en-CA" dirty="0" err="1" smtClean="0"/>
              <a:t>contiennent</a:t>
            </a:r>
            <a:r>
              <a:rPr lang="en-CA" dirty="0" smtClean="0"/>
              <a:t> </a:t>
            </a:r>
            <a:r>
              <a:rPr lang="en-CA" dirty="0" err="1" smtClean="0"/>
              <a:t>l’expression</a:t>
            </a:r>
            <a:r>
              <a:rPr lang="en-CA" dirty="0" smtClean="0"/>
              <a:t>   /</a:t>
            </a:r>
            <a:r>
              <a:rPr lang="en-CA" dirty="0" err="1" smtClean="0"/>
              <a:t>sande</a:t>
            </a:r>
            <a:r>
              <a:rPr lang="en-CA" dirty="0" smtClean="0"/>
              <a:t>/   Les /_ / </a:t>
            </a:r>
            <a:r>
              <a:rPr lang="en-CA" dirty="0" err="1" smtClean="0"/>
              <a:t>n’étaient</a:t>
            </a:r>
            <a:r>
              <a:rPr lang="en-CA" dirty="0" smtClean="0"/>
              <a:t> pas necessaires; </a:t>
            </a:r>
            <a:r>
              <a:rPr lang="en-CA" dirty="0" err="1" smtClean="0"/>
              <a:t>désolé</a:t>
            </a:r>
            <a:r>
              <a:rPr lang="en-CA" dirty="0" smtClean="0"/>
              <a:t> pour la </a:t>
            </a:r>
            <a:r>
              <a:rPr lang="en-CA" dirty="0" err="1" smtClean="0"/>
              <a:t>présentattion</a:t>
            </a:r>
            <a:r>
              <a:rPr lang="en-CA" dirty="0" smtClean="0"/>
              <a:t>.</a:t>
            </a:r>
            <a:endParaRPr lang="en-CA" dirty="0"/>
          </a:p>
        </p:txBody>
      </p:sp>
      <p:cxnSp>
        <p:nvCxnSpPr>
          <p:cNvPr id="6" name="Connecteur droit avec flèche 5"/>
          <p:cNvCxnSpPr>
            <a:stCxn id="4" idx="2"/>
          </p:cNvCxnSpPr>
          <p:nvPr/>
        </p:nvCxnSpPr>
        <p:spPr>
          <a:xfrm>
            <a:off x="4608004" y="1472010"/>
            <a:ext cx="2628292" cy="1956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269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208</Words>
  <Application>Microsoft Office PowerPoint</Application>
  <PresentationFormat>Affichage à l'écran (4:3)</PresentationFormat>
  <Paragraphs>15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ChurchManagement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Joel Sande</dc:creator>
  <cp:lastModifiedBy>Joel Sande</cp:lastModifiedBy>
  <cp:revision>9</cp:revision>
  <dcterms:created xsi:type="dcterms:W3CDTF">2018-03-16T21:21:56Z</dcterms:created>
  <dcterms:modified xsi:type="dcterms:W3CDTF">2018-03-17T17:59:48Z</dcterms:modified>
</cp:coreProperties>
</file>